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5"/>
    <p:sldMasterId id="2147483785" r:id="rId6"/>
    <p:sldMasterId id="2147483800" r:id="rId7"/>
  </p:sldMasterIdLst>
  <p:notesMasterIdLst>
    <p:notesMasterId r:id="rId38"/>
  </p:notesMasterIdLst>
  <p:sldIdLst>
    <p:sldId id="256" r:id="rId8"/>
    <p:sldId id="1906872634" r:id="rId9"/>
    <p:sldId id="1444" r:id="rId10"/>
    <p:sldId id="1906872671" r:id="rId11"/>
    <p:sldId id="1906872816" r:id="rId12"/>
    <p:sldId id="1906872817" r:id="rId13"/>
    <p:sldId id="1906872818" r:id="rId14"/>
    <p:sldId id="1906872819" r:id="rId15"/>
    <p:sldId id="1906872815" r:id="rId16"/>
    <p:sldId id="1906872740" r:id="rId17"/>
    <p:sldId id="1906872814" r:id="rId18"/>
    <p:sldId id="1906872808" r:id="rId19"/>
    <p:sldId id="1906872703" r:id="rId20"/>
    <p:sldId id="1906872772" r:id="rId21"/>
    <p:sldId id="1906872813" r:id="rId22"/>
    <p:sldId id="1906872722" r:id="rId23"/>
    <p:sldId id="1906872764" r:id="rId24"/>
    <p:sldId id="1906872755" r:id="rId25"/>
    <p:sldId id="1906872773" r:id="rId26"/>
    <p:sldId id="1906872728" r:id="rId27"/>
    <p:sldId id="1906872757" r:id="rId28"/>
    <p:sldId id="1906872774" r:id="rId29"/>
    <p:sldId id="1906872730" r:id="rId30"/>
    <p:sldId id="1906872759" r:id="rId31"/>
    <p:sldId id="1906872797" r:id="rId32"/>
    <p:sldId id="1906872731" r:id="rId33"/>
    <p:sldId id="1906872761" r:id="rId34"/>
    <p:sldId id="1906872776" r:id="rId35"/>
    <p:sldId id="1906872766" r:id="rId36"/>
    <p:sldId id="190687271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95" userDrawn="1">
          <p15:clr>
            <a:srgbClr val="A4A3A4"/>
          </p15:clr>
        </p15:guide>
        <p15:guide id="2" pos="597" userDrawn="1">
          <p15:clr>
            <a:srgbClr val="A4A3A4"/>
          </p15:clr>
        </p15:guide>
        <p15:guide id="3" orient="horz" pos="2908" userDrawn="1">
          <p15:clr>
            <a:srgbClr val="A4A3A4"/>
          </p15:clr>
        </p15:guide>
        <p15:guide id="4" orient="horz" pos="33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Dobson, Liana" initials="DL" lastIdx="2" clrIdx="6">
    <p:extLst>
      <p:ext uri="{19B8F6BF-5375-455C-9EA6-DF929625EA0E}">
        <p15:presenceInfo xmlns:p15="http://schemas.microsoft.com/office/powerpoint/2012/main" userId="S::ldobson@deloitte.com.au::f94c5e50-7703-48fe-b1f8-174f64d10d4c" providerId="AD"/>
      </p:ext>
    </p:extLst>
  </p:cmAuthor>
  <p:cmAuthor id="1" name="Nielsen, Travis" initials="NT" lastIdx="11" clrIdx="0">
    <p:extLst>
      <p:ext uri="{19B8F6BF-5375-455C-9EA6-DF929625EA0E}">
        <p15:presenceInfo xmlns:p15="http://schemas.microsoft.com/office/powerpoint/2012/main" userId="S::tnielsen@deloitte.com.au::0257ab73-34d8-42ad-b2bf-a3270c6a0003" providerId="AD"/>
      </p:ext>
    </p:extLst>
  </p:cmAuthor>
  <p:cmAuthor id="8" name="McGirr, Heather" initials="MH" lastIdx="238" clrIdx="7">
    <p:extLst>
      <p:ext uri="{19B8F6BF-5375-455C-9EA6-DF929625EA0E}">
        <p15:presenceInfo xmlns:p15="http://schemas.microsoft.com/office/powerpoint/2012/main" userId="S::hmcgirr@deloitte.com.au::9ab2a10c-60b5-42aa-9f8c-429389f2e398" providerId="AD"/>
      </p:ext>
    </p:extLst>
  </p:cmAuthor>
  <p:cmAuthor id="2" name="Yang, Ray" initials="YR" lastIdx="1" clrIdx="1">
    <p:extLst>
      <p:ext uri="{19B8F6BF-5375-455C-9EA6-DF929625EA0E}">
        <p15:presenceInfo xmlns:p15="http://schemas.microsoft.com/office/powerpoint/2012/main" userId="S::ryang3@deloitte.com.au::dceb3a24-0b7a-4e35-b323-abe52c19c199" providerId="AD"/>
      </p:ext>
    </p:extLst>
  </p:cmAuthor>
  <p:cmAuthor id="3" name="Domaschenz, Vanessa" initials="DV" lastIdx="9" clrIdx="2">
    <p:extLst>
      <p:ext uri="{19B8F6BF-5375-455C-9EA6-DF929625EA0E}">
        <p15:presenceInfo xmlns:p15="http://schemas.microsoft.com/office/powerpoint/2012/main" userId="S::vdomaschenz@deloitte.com.au::d7a3783e-3d57-4f9a-9b4a-eaa6c953f2a6" providerId="AD"/>
      </p:ext>
    </p:extLst>
  </p:cmAuthor>
  <p:cmAuthor id="4" name="Cressie, Andrew" initials="CA" lastIdx="3" clrIdx="3">
    <p:extLst>
      <p:ext uri="{19B8F6BF-5375-455C-9EA6-DF929625EA0E}">
        <p15:presenceInfo xmlns:p15="http://schemas.microsoft.com/office/powerpoint/2012/main" userId="S::acressie@deloitte.com.au::6951dd53-8886-4ee9-ad10-a5a8b6ebfb09" providerId="AD"/>
      </p:ext>
    </p:extLst>
  </p:cmAuthor>
  <p:cmAuthor id="5" name="Cauwel, Tara" initials="CT" lastIdx="4" clrIdx="4">
    <p:extLst>
      <p:ext uri="{19B8F6BF-5375-455C-9EA6-DF929625EA0E}">
        <p15:presenceInfo xmlns:p15="http://schemas.microsoft.com/office/powerpoint/2012/main" userId="S::tcauwel@deloitte.com.au::eb63f1bf-3231-4d28-a3f0-300d29e81f61" providerId="AD"/>
      </p:ext>
    </p:extLst>
  </p:cmAuthor>
  <p:cmAuthor id="6" name="Bhojwani, Divya" initials="BD" lastIdx="10" clrIdx="5">
    <p:extLst>
      <p:ext uri="{19B8F6BF-5375-455C-9EA6-DF929625EA0E}">
        <p15:presenceInfo xmlns:p15="http://schemas.microsoft.com/office/powerpoint/2012/main" userId="S::dibhojwani@deloitte.com.au::ac6344ff-7188-4fad-98a6-cc8a8ef393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8AD1"/>
    <a:srgbClr val="F9E7C8"/>
    <a:srgbClr val="CBBEA5"/>
    <a:srgbClr val="CDBDA7"/>
    <a:srgbClr val="00A2DF"/>
    <a:srgbClr val="012069"/>
    <a:srgbClr val="197593"/>
    <a:srgbClr val="000000"/>
    <a:srgbClr val="414141"/>
    <a:srgbClr val="8888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C7A268-F9A9-4B92-96AA-6419240A86D2}" v="66" dt="2021-08-03T05:28:49.1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1004" y="40"/>
      </p:cViewPr>
      <p:guideLst>
        <p:guide orient="horz" pos="595"/>
        <p:guide pos="597"/>
        <p:guide orient="horz" pos="2908"/>
        <p:guide orient="horz" pos="331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commentAuthors" Target="commentAuthor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heme" Target="theme/theme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Girr, Heather" userId="S::hmcgirr@deloitte.com.au::9ab2a10c-60b5-42aa-9f8c-429389f2e398" providerId="AD" clId="Web-{5214B47A-6900-4CD7-9DBB-4D832BF23915}"/>
    <pc:docChg chg="modSld">
      <pc:chgData name="McGirr, Heather" userId="S::hmcgirr@deloitte.com.au::9ab2a10c-60b5-42aa-9f8c-429389f2e398" providerId="AD" clId="Web-{5214B47A-6900-4CD7-9DBB-4D832BF23915}" dt="2021-06-10T04:23:27.119" v="2" actId="20577"/>
      <pc:docMkLst>
        <pc:docMk/>
      </pc:docMkLst>
      <pc:sldChg chg="modSp">
        <pc:chgData name="McGirr, Heather" userId="S::hmcgirr@deloitte.com.au::9ab2a10c-60b5-42aa-9f8c-429389f2e398" providerId="AD" clId="Web-{5214B47A-6900-4CD7-9DBB-4D832BF23915}" dt="2021-06-10T04:23:27.119" v="2" actId="20577"/>
        <pc:sldMkLst>
          <pc:docMk/>
          <pc:sldMk cId="3500098291" sldId="256"/>
        </pc:sldMkLst>
        <pc:spChg chg="mod">
          <ac:chgData name="McGirr, Heather" userId="S::hmcgirr@deloitte.com.au::9ab2a10c-60b5-42aa-9f8c-429389f2e398" providerId="AD" clId="Web-{5214B47A-6900-4CD7-9DBB-4D832BF23915}" dt="2021-06-10T04:23:27.119" v="2" actId="20577"/>
          <ac:spMkLst>
            <pc:docMk/>
            <pc:sldMk cId="3500098291" sldId="256"/>
            <ac:spMk id="7" creationId="{CFED328A-C859-48FA-A117-70924929CAE0}"/>
          </ac:spMkLst>
        </pc:spChg>
      </pc:sldChg>
    </pc:docChg>
  </pc:docChgLst>
  <pc:docChgLst>
    <pc:chgData name="McGirr, Heather" userId="9ab2a10c-60b5-42aa-9f8c-429389f2e398" providerId="ADAL" clId="{2E3EF0FC-43FC-47A4-B4F9-2806448FB5D5}"/>
    <pc:docChg chg="undo custSel addSld delSld modSld sldOrd">
      <pc:chgData name="McGirr, Heather" userId="9ab2a10c-60b5-42aa-9f8c-429389f2e398" providerId="ADAL" clId="{2E3EF0FC-43FC-47A4-B4F9-2806448FB5D5}" dt="2021-05-31T08:11:50.989" v="11222" actId="20577"/>
      <pc:docMkLst>
        <pc:docMk/>
      </pc:docMkLst>
      <pc:sldChg chg="modSp mod">
        <pc:chgData name="McGirr, Heather" userId="9ab2a10c-60b5-42aa-9f8c-429389f2e398" providerId="ADAL" clId="{2E3EF0FC-43FC-47A4-B4F9-2806448FB5D5}" dt="2021-05-31T04:38:09.659" v="86" actId="20577"/>
        <pc:sldMkLst>
          <pc:docMk/>
          <pc:sldMk cId="3500098291" sldId="256"/>
        </pc:sldMkLst>
        <pc:spChg chg="mod">
          <ac:chgData name="McGirr, Heather" userId="9ab2a10c-60b5-42aa-9f8c-429389f2e398" providerId="ADAL" clId="{2E3EF0FC-43FC-47A4-B4F9-2806448FB5D5}" dt="2021-05-31T04:38:09.659" v="86" actId="20577"/>
          <ac:spMkLst>
            <pc:docMk/>
            <pc:sldMk cId="3500098291" sldId="256"/>
            <ac:spMk id="7" creationId="{CFED328A-C859-48FA-A117-70924929CAE0}"/>
          </ac:spMkLst>
        </pc:spChg>
      </pc:sldChg>
      <pc:sldChg chg="modSp mod">
        <pc:chgData name="McGirr, Heather" userId="9ab2a10c-60b5-42aa-9f8c-429389f2e398" providerId="ADAL" clId="{2E3EF0FC-43FC-47A4-B4F9-2806448FB5D5}" dt="2021-05-31T04:40:06.681" v="202" actId="20577"/>
        <pc:sldMkLst>
          <pc:docMk/>
          <pc:sldMk cId="376253275" sldId="1444"/>
        </pc:sldMkLst>
        <pc:spChg chg="mod">
          <ac:chgData name="McGirr, Heather" userId="9ab2a10c-60b5-42aa-9f8c-429389f2e398" providerId="ADAL" clId="{2E3EF0FC-43FC-47A4-B4F9-2806448FB5D5}" dt="2021-05-31T04:40:06.681" v="202" actId="20577"/>
          <ac:spMkLst>
            <pc:docMk/>
            <pc:sldMk cId="376253275" sldId="1444"/>
            <ac:spMk id="11" creationId="{1143E910-FF6E-4A62-B5D7-D6A5EC0A604F}"/>
          </ac:spMkLst>
        </pc:spChg>
      </pc:sldChg>
      <pc:sldChg chg="delSp modSp mod addCm modCm">
        <pc:chgData name="McGirr, Heather" userId="9ab2a10c-60b5-42aa-9f8c-429389f2e398" providerId="ADAL" clId="{2E3EF0FC-43FC-47A4-B4F9-2806448FB5D5}" dt="2021-05-31T04:39:03.368" v="145" actId="6549"/>
        <pc:sldMkLst>
          <pc:docMk/>
          <pc:sldMk cId="3304380350" sldId="1906872634"/>
        </pc:sldMkLst>
        <pc:spChg chg="mod">
          <ac:chgData name="McGirr, Heather" userId="9ab2a10c-60b5-42aa-9f8c-429389f2e398" providerId="ADAL" clId="{2E3EF0FC-43FC-47A4-B4F9-2806448FB5D5}" dt="2021-05-31T04:37:05.684" v="62" actId="20577"/>
          <ac:spMkLst>
            <pc:docMk/>
            <pc:sldMk cId="3304380350" sldId="1906872634"/>
            <ac:spMk id="7" creationId="{667A55CB-6179-419A-A8C5-FB804B7B7A40}"/>
          </ac:spMkLst>
        </pc:spChg>
        <pc:spChg chg="mod">
          <ac:chgData name="McGirr, Heather" userId="9ab2a10c-60b5-42aa-9f8c-429389f2e398" providerId="ADAL" clId="{2E3EF0FC-43FC-47A4-B4F9-2806448FB5D5}" dt="2021-05-31T04:38:00.575" v="85" actId="20577"/>
          <ac:spMkLst>
            <pc:docMk/>
            <pc:sldMk cId="3304380350" sldId="1906872634"/>
            <ac:spMk id="9" creationId="{400BC6AC-67CE-4030-BF6B-1E62E2F6C59A}"/>
          </ac:spMkLst>
        </pc:spChg>
        <pc:spChg chg="mod">
          <ac:chgData name="McGirr, Heather" userId="9ab2a10c-60b5-42aa-9f8c-429389f2e398" providerId="ADAL" clId="{2E3EF0FC-43FC-47A4-B4F9-2806448FB5D5}" dt="2021-05-31T04:39:03.368" v="145" actId="6549"/>
          <ac:spMkLst>
            <pc:docMk/>
            <pc:sldMk cId="3304380350" sldId="1906872634"/>
            <ac:spMk id="11" creationId="{B6228E65-F7DD-43EF-8388-75348DA28DD6}"/>
          </ac:spMkLst>
        </pc:spChg>
        <pc:spChg chg="mod">
          <ac:chgData name="McGirr, Heather" userId="9ab2a10c-60b5-42aa-9f8c-429389f2e398" providerId="ADAL" clId="{2E3EF0FC-43FC-47A4-B4F9-2806448FB5D5}" dt="2021-05-31T04:38:39.173" v="99" actId="14100"/>
          <ac:spMkLst>
            <pc:docMk/>
            <pc:sldMk cId="3304380350" sldId="1906872634"/>
            <ac:spMk id="16" creationId="{F058F38A-ED77-4687-AC1A-8C395423DE8B}"/>
          </ac:spMkLst>
        </pc:spChg>
        <pc:spChg chg="del">
          <ac:chgData name="McGirr, Heather" userId="9ab2a10c-60b5-42aa-9f8c-429389f2e398" providerId="ADAL" clId="{2E3EF0FC-43FC-47A4-B4F9-2806448FB5D5}" dt="2021-05-31T04:37:29.636" v="69" actId="478"/>
          <ac:spMkLst>
            <pc:docMk/>
            <pc:sldMk cId="3304380350" sldId="1906872634"/>
            <ac:spMk id="20" creationId="{C4865402-188B-3940-AD04-F993305967E7}"/>
          </ac:spMkLst>
        </pc:spChg>
      </pc:sldChg>
      <pc:sldChg chg="delSp modSp mod">
        <pc:chgData name="McGirr, Heather" userId="9ab2a10c-60b5-42aa-9f8c-429389f2e398" providerId="ADAL" clId="{2E3EF0FC-43FC-47A4-B4F9-2806448FB5D5}" dt="2021-05-31T04:46:17.467" v="254" actId="1076"/>
        <pc:sldMkLst>
          <pc:docMk/>
          <pc:sldMk cId="3926390803" sldId="1906872671"/>
        </pc:sldMkLst>
        <pc:spChg chg="mod">
          <ac:chgData name="McGirr, Heather" userId="9ab2a10c-60b5-42aa-9f8c-429389f2e398" providerId="ADAL" clId="{2E3EF0FC-43FC-47A4-B4F9-2806448FB5D5}" dt="2021-05-31T04:46:17.467" v="254" actId="1076"/>
          <ac:spMkLst>
            <pc:docMk/>
            <pc:sldMk cId="3926390803" sldId="1906872671"/>
            <ac:spMk id="2" creationId="{1B711C20-C83D-4694-AC07-491CCE74B0AB}"/>
          </ac:spMkLst>
        </pc:spChg>
        <pc:spChg chg="mod">
          <ac:chgData name="McGirr, Heather" userId="9ab2a10c-60b5-42aa-9f8c-429389f2e398" providerId="ADAL" clId="{2E3EF0FC-43FC-47A4-B4F9-2806448FB5D5}" dt="2021-05-31T04:41:14.246" v="240" actId="20577"/>
          <ac:spMkLst>
            <pc:docMk/>
            <pc:sldMk cId="3926390803" sldId="1906872671"/>
            <ac:spMk id="7" creationId="{3C4966C7-CC6C-4815-B14E-2F642C51B84E}"/>
          </ac:spMkLst>
        </pc:spChg>
        <pc:spChg chg="del mod">
          <ac:chgData name="McGirr, Heather" userId="9ab2a10c-60b5-42aa-9f8c-429389f2e398" providerId="ADAL" clId="{2E3EF0FC-43FC-47A4-B4F9-2806448FB5D5}" dt="2021-05-31T04:40:58.275" v="228" actId="478"/>
          <ac:spMkLst>
            <pc:docMk/>
            <pc:sldMk cId="3926390803" sldId="1906872671"/>
            <ac:spMk id="15" creationId="{33E3789D-C3A2-4789-B08E-7B2B307AFBCE}"/>
          </ac:spMkLst>
        </pc:spChg>
        <pc:spChg chg="mod">
          <ac:chgData name="McGirr, Heather" userId="9ab2a10c-60b5-42aa-9f8c-429389f2e398" providerId="ADAL" clId="{2E3EF0FC-43FC-47A4-B4F9-2806448FB5D5}" dt="2021-05-31T04:41:46.851" v="253" actId="20577"/>
          <ac:spMkLst>
            <pc:docMk/>
            <pc:sldMk cId="3926390803" sldId="1906872671"/>
            <ac:spMk id="20" creationId="{AD1BAFA4-6F55-4E64-9A60-9E61077704A2}"/>
          </ac:spMkLst>
        </pc:spChg>
      </pc:sldChg>
      <pc:sldChg chg="ord modTransition">
        <pc:chgData name="McGirr, Heather" userId="9ab2a10c-60b5-42aa-9f8c-429389f2e398" providerId="ADAL" clId="{2E3EF0FC-43FC-47A4-B4F9-2806448FB5D5}" dt="2021-05-31T03:51:18.983" v="6"/>
        <pc:sldMkLst>
          <pc:docMk/>
          <pc:sldMk cId="245232791" sldId="1906872721"/>
        </pc:sldMkLst>
      </pc:sldChg>
      <pc:sldChg chg="delSp modSp mod">
        <pc:chgData name="McGirr, Heather" userId="9ab2a10c-60b5-42aa-9f8c-429389f2e398" providerId="ADAL" clId="{2E3EF0FC-43FC-47A4-B4F9-2806448FB5D5}" dt="2021-05-31T05:51:25.236" v="3227" actId="478"/>
        <pc:sldMkLst>
          <pc:docMk/>
          <pc:sldMk cId="2461706618" sldId="1906872722"/>
        </pc:sldMkLst>
        <pc:spChg chg="mod">
          <ac:chgData name="McGirr, Heather" userId="9ab2a10c-60b5-42aa-9f8c-429389f2e398" providerId="ADAL" clId="{2E3EF0FC-43FC-47A4-B4F9-2806448FB5D5}" dt="2021-05-31T05:44:45.567" v="3058" actId="20577"/>
          <ac:spMkLst>
            <pc:docMk/>
            <pc:sldMk cId="2461706618" sldId="1906872722"/>
            <ac:spMk id="3" creationId="{F3C5C142-52FF-FB45-AF51-A852FB11890B}"/>
          </ac:spMkLst>
        </pc:spChg>
        <pc:spChg chg="mod">
          <ac:chgData name="McGirr, Heather" userId="9ab2a10c-60b5-42aa-9f8c-429389f2e398" providerId="ADAL" clId="{2E3EF0FC-43FC-47A4-B4F9-2806448FB5D5}" dt="2021-05-31T05:46:10.684" v="3074" actId="20577"/>
          <ac:spMkLst>
            <pc:docMk/>
            <pc:sldMk cId="2461706618" sldId="1906872722"/>
            <ac:spMk id="5" creationId="{1ABFA6CE-CC2A-3C40-B93D-76D4AEE201AB}"/>
          </ac:spMkLst>
        </pc:spChg>
        <pc:spChg chg="mod">
          <ac:chgData name="McGirr, Heather" userId="9ab2a10c-60b5-42aa-9f8c-429389f2e398" providerId="ADAL" clId="{2E3EF0FC-43FC-47A4-B4F9-2806448FB5D5}" dt="2021-05-31T05:48:03.319" v="3178" actId="20577"/>
          <ac:spMkLst>
            <pc:docMk/>
            <pc:sldMk cId="2461706618" sldId="1906872722"/>
            <ac:spMk id="7" creationId="{4F6885AA-6662-7E43-BF9F-47435F860A32}"/>
          </ac:spMkLst>
        </pc:spChg>
        <pc:spChg chg="mod">
          <ac:chgData name="McGirr, Heather" userId="9ab2a10c-60b5-42aa-9f8c-429389f2e398" providerId="ADAL" clId="{2E3EF0FC-43FC-47A4-B4F9-2806448FB5D5}" dt="2021-05-31T05:47:09.284" v="3124" actId="20577"/>
          <ac:spMkLst>
            <pc:docMk/>
            <pc:sldMk cId="2461706618" sldId="1906872722"/>
            <ac:spMk id="18" creationId="{0F76B56D-7463-8842-8FE0-6782DCB406B2}"/>
          </ac:spMkLst>
        </pc:spChg>
        <pc:spChg chg="mod">
          <ac:chgData name="McGirr, Heather" userId="9ab2a10c-60b5-42aa-9f8c-429389f2e398" providerId="ADAL" clId="{2E3EF0FC-43FC-47A4-B4F9-2806448FB5D5}" dt="2021-05-31T05:47:38.409" v="3174" actId="6549"/>
          <ac:spMkLst>
            <pc:docMk/>
            <pc:sldMk cId="2461706618" sldId="1906872722"/>
            <ac:spMk id="97" creationId="{6BBECC25-2E04-4DBB-97A1-9D990A854AF8}"/>
          </ac:spMkLst>
        </pc:spChg>
        <pc:spChg chg="mod">
          <ac:chgData name="McGirr, Heather" userId="9ab2a10c-60b5-42aa-9f8c-429389f2e398" providerId="ADAL" clId="{2E3EF0FC-43FC-47A4-B4F9-2806448FB5D5}" dt="2021-05-31T05:48:37.310" v="3194" actId="20577"/>
          <ac:spMkLst>
            <pc:docMk/>
            <pc:sldMk cId="2461706618" sldId="1906872722"/>
            <ac:spMk id="101" creationId="{B658BDE0-7869-49DF-B9E4-DEE68539E5A4}"/>
          </ac:spMkLst>
        </pc:spChg>
        <pc:spChg chg="mod">
          <ac:chgData name="McGirr, Heather" userId="9ab2a10c-60b5-42aa-9f8c-429389f2e398" providerId="ADAL" clId="{2E3EF0FC-43FC-47A4-B4F9-2806448FB5D5}" dt="2021-05-31T05:44:38.324" v="3044" actId="20577"/>
          <ac:spMkLst>
            <pc:docMk/>
            <pc:sldMk cId="2461706618" sldId="1906872722"/>
            <ac:spMk id="108" creationId="{69E2BD08-C485-40CF-B3B0-213EA6BA6A6D}"/>
          </ac:spMkLst>
        </pc:spChg>
        <pc:spChg chg="del">
          <ac:chgData name="McGirr, Heather" userId="9ab2a10c-60b5-42aa-9f8c-429389f2e398" providerId="ADAL" clId="{2E3EF0FC-43FC-47A4-B4F9-2806448FB5D5}" dt="2021-05-31T05:51:25.236" v="3227" actId="478"/>
          <ac:spMkLst>
            <pc:docMk/>
            <pc:sldMk cId="2461706618" sldId="1906872722"/>
            <ac:spMk id="109" creationId="{CED2A2AD-145A-4F3F-B08E-06EBA44F94ED}"/>
          </ac:spMkLst>
        </pc:spChg>
      </pc:sldChg>
      <pc:sldChg chg="delSp modSp mod">
        <pc:chgData name="McGirr, Heather" userId="9ab2a10c-60b5-42aa-9f8c-429389f2e398" providerId="ADAL" clId="{2E3EF0FC-43FC-47A4-B4F9-2806448FB5D5}" dt="2021-05-31T06:13:48.525" v="4238" actId="478"/>
        <pc:sldMkLst>
          <pc:docMk/>
          <pc:sldMk cId="816690198" sldId="1906872728"/>
        </pc:sldMkLst>
        <pc:spChg chg="del">
          <ac:chgData name="McGirr, Heather" userId="9ab2a10c-60b5-42aa-9f8c-429389f2e398" providerId="ADAL" clId="{2E3EF0FC-43FC-47A4-B4F9-2806448FB5D5}" dt="2021-05-31T06:13:48.525" v="4238" actId="478"/>
          <ac:spMkLst>
            <pc:docMk/>
            <pc:sldMk cId="816690198" sldId="1906872728"/>
            <ac:spMk id="10" creationId="{F741E4A8-B46A-4E6B-A6B5-84F47B8E4BF7}"/>
          </ac:spMkLst>
        </pc:spChg>
        <pc:spChg chg="del">
          <ac:chgData name="McGirr, Heather" userId="9ab2a10c-60b5-42aa-9f8c-429389f2e398" providerId="ADAL" clId="{2E3EF0FC-43FC-47A4-B4F9-2806448FB5D5}" dt="2021-05-31T06:10:29.505" v="4205" actId="478"/>
          <ac:spMkLst>
            <pc:docMk/>
            <pc:sldMk cId="816690198" sldId="1906872728"/>
            <ac:spMk id="11" creationId="{49DD8682-A482-499B-A9A7-A2C25AC112FB}"/>
          </ac:spMkLst>
        </pc:spChg>
        <pc:graphicFrameChg chg="modGraphic">
          <ac:chgData name="McGirr, Heather" userId="9ab2a10c-60b5-42aa-9f8c-429389f2e398" providerId="ADAL" clId="{2E3EF0FC-43FC-47A4-B4F9-2806448FB5D5}" dt="2021-05-31T06:13:35.994" v="4237" actId="13926"/>
          <ac:graphicFrameMkLst>
            <pc:docMk/>
            <pc:sldMk cId="816690198" sldId="1906872728"/>
            <ac:graphicFrameMk id="3" creationId="{DCEBDB0D-73AD-4A52-AB45-04424C595B13}"/>
          </ac:graphicFrameMkLst>
        </pc:graphicFrameChg>
      </pc:sldChg>
      <pc:sldChg chg="delSp modSp mod">
        <pc:chgData name="McGirr, Heather" userId="9ab2a10c-60b5-42aa-9f8c-429389f2e398" providerId="ADAL" clId="{2E3EF0FC-43FC-47A4-B4F9-2806448FB5D5}" dt="2021-05-31T06:32:19.188" v="4966" actId="20577"/>
        <pc:sldMkLst>
          <pc:docMk/>
          <pc:sldMk cId="1216239605" sldId="1906872730"/>
        </pc:sldMkLst>
        <pc:spChg chg="del">
          <ac:chgData name="McGirr, Heather" userId="9ab2a10c-60b5-42aa-9f8c-429389f2e398" providerId="ADAL" clId="{2E3EF0FC-43FC-47A4-B4F9-2806448FB5D5}" dt="2021-05-31T06:30:16.726" v="4962" actId="478"/>
          <ac:spMkLst>
            <pc:docMk/>
            <pc:sldMk cId="1216239605" sldId="1906872730"/>
            <ac:spMk id="9" creationId="{D4CF8987-93FA-4838-B4D1-CA5B8D96EF2A}"/>
          </ac:spMkLst>
        </pc:spChg>
        <pc:graphicFrameChg chg="modGraphic">
          <ac:chgData name="McGirr, Heather" userId="9ab2a10c-60b5-42aa-9f8c-429389f2e398" providerId="ADAL" clId="{2E3EF0FC-43FC-47A4-B4F9-2806448FB5D5}" dt="2021-05-31T06:32:19.188" v="4966" actId="20577"/>
          <ac:graphicFrameMkLst>
            <pc:docMk/>
            <pc:sldMk cId="1216239605" sldId="1906872730"/>
            <ac:graphicFrameMk id="3" creationId="{DCEBDB0D-73AD-4A52-AB45-04424C595B13}"/>
          </ac:graphicFrameMkLst>
        </pc:graphicFrameChg>
      </pc:sldChg>
      <pc:sldChg chg="delSp modSp mod">
        <pc:chgData name="McGirr, Heather" userId="9ab2a10c-60b5-42aa-9f8c-429389f2e398" providerId="ADAL" clId="{2E3EF0FC-43FC-47A4-B4F9-2806448FB5D5}" dt="2021-05-31T06:38:48.803" v="5181" actId="20577"/>
        <pc:sldMkLst>
          <pc:docMk/>
          <pc:sldMk cId="4044907361" sldId="1906872731"/>
        </pc:sldMkLst>
        <pc:spChg chg="del">
          <ac:chgData name="McGirr, Heather" userId="9ab2a10c-60b5-42aa-9f8c-429389f2e398" providerId="ADAL" clId="{2E3EF0FC-43FC-47A4-B4F9-2806448FB5D5}" dt="2021-05-31T06:37:41.830" v="5179" actId="478"/>
          <ac:spMkLst>
            <pc:docMk/>
            <pc:sldMk cId="4044907361" sldId="1906872731"/>
            <ac:spMk id="9" creationId="{D2D9D88C-1E4E-4CF7-A71F-8DC441AA34F6}"/>
          </ac:spMkLst>
        </pc:spChg>
        <pc:spChg chg="mod">
          <ac:chgData name="McGirr, Heather" userId="9ab2a10c-60b5-42aa-9f8c-429389f2e398" providerId="ADAL" clId="{2E3EF0FC-43FC-47A4-B4F9-2806448FB5D5}" dt="2021-05-31T06:37:23.632" v="5178" actId="20577"/>
          <ac:spMkLst>
            <pc:docMk/>
            <pc:sldMk cId="4044907361" sldId="1906872731"/>
            <ac:spMk id="13" creationId="{286F5789-DBF0-4803-A46A-4362989B1E9D}"/>
          </ac:spMkLst>
        </pc:spChg>
        <pc:graphicFrameChg chg="modGraphic">
          <ac:chgData name="McGirr, Heather" userId="9ab2a10c-60b5-42aa-9f8c-429389f2e398" providerId="ADAL" clId="{2E3EF0FC-43FC-47A4-B4F9-2806448FB5D5}" dt="2021-05-31T06:38:48.803" v="5181" actId="20577"/>
          <ac:graphicFrameMkLst>
            <pc:docMk/>
            <pc:sldMk cId="4044907361" sldId="1906872731"/>
            <ac:graphicFrameMk id="3" creationId="{DCEBDB0D-73AD-4A52-AB45-04424C595B13}"/>
          </ac:graphicFrameMkLst>
        </pc:graphicFrameChg>
      </pc:sldChg>
      <pc:sldChg chg="modSp mod ord modTransition">
        <pc:chgData name="McGirr, Heather" userId="9ab2a10c-60b5-42aa-9f8c-429389f2e398" providerId="ADAL" clId="{2E3EF0FC-43FC-47A4-B4F9-2806448FB5D5}" dt="2021-05-31T05:34:31.114" v="2733"/>
        <pc:sldMkLst>
          <pc:docMk/>
          <pc:sldMk cId="3166252657" sldId="1906872737"/>
        </pc:sldMkLst>
        <pc:spChg chg="mod">
          <ac:chgData name="McGirr, Heather" userId="9ab2a10c-60b5-42aa-9f8c-429389f2e398" providerId="ADAL" clId="{2E3EF0FC-43FC-47A4-B4F9-2806448FB5D5}" dt="2021-05-31T05:24:25.732" v="2660" actId="207"/>
          <ac:spMkLst>
            <pc:docMk/>
            <pc:sldMk cId="3166252657" sldId="1906872737"/>
            <ac:spMk id="9" creationId="{4AE36044-F69F-6F43-B974-BB7201FCAF04}"/>
          </ac:spMkLst>
        </pc:spChg>
        <pc:spChg chg="mod">
          <ac:chgData name="McGirr, Heather" userId="9ab2a10c-60b5-42aa-9f8c-429389f2e398" providerId="ADAL" clId="{2E3EF0FC-43FC-47A4-B4F9-2806448FB5D5}" dt="2021-05-31T05:24:35.929" v="2661" actId="207"/>
          <ac:spMkLst>
            <pc:docMk/>
            <pc:sldMk cId="3166252657" sldId="1906872737"/>
            <ac:spMk id="12" creationId="{2EAFEF73-4FFA-CB49-A7CD-84D9097B6136}"/>
          </ac:spMkLst>
        </pc:spChg>
        <pc:spChg chg="mod">
          <ac:chgData name="McGirr, Heather" userId="9ab2a10c-60b5-42aa-9f8c-429389f2e398" providerId="ADAL" clId="{2E3EF0FC-43FC-47A4-B4F9-2806448FB5D5}" dt="2021-05-31T05:25:34.186" v="2671" actId="207"/>
          <ac:spMkLst>
            <pc:docMk/>
            <pc:sldMk cId="3166252657" sldId="1906872737"/>
            <ac:spMk id="19" creationId="{4408FF26-8434-AD4D-A323-84364C474290}"/>
          </ac:spMkLst>
        </pc:spChg>
        <pc:graphicFrameChg chg="modGraphic">
          <ac:chgData name="McGirr, Heather" userId="9ab2a10c-60b5-42aa-9f8c-429389f2e398" providerId="ADAL" clId="{2E3EF0FC-43FC-47A4-B4F9-2806448FB5D5}" dt="2021-05-31T05:25:51.518" v="2673" actId="20577"/>
          <ac:graphicFrameMkLst>
            <pc:docMk/>
            <pc:sldMk cId="3166252657" sldId="1906872737"/>
            <ac:graphicFrameMk id="6" creationId="{1C63965C-E6F6-1141-8F3D-677BC8EE13B4}"/>
          </ac:graphicFrameMkLst>
        </pc:graphicFrameChg>
      </pc:sldChg>
      <pc:sldChg chg="modSp mod">
        <pc:chgData name="McGirr, Heather" userId="9ab2a10c-60b5-42aa-9f8c-429389f2e398" providerId="ADAL" clId="{2E3EF0FC-43FC-47A4-B4F9-2806448FB5D5}" dt="2021-05-31T04:39:52.633" v="161" actId="27636"/>
        <pc:sldMkLst>
          <pc:docMk/>
          <pc:sldMk cId="1246575549" sldId="1906872740"/>
        </pc:sldMkLst>
        <pc:spChg chg="mod">
          <ac:chgData name="McGirr, Heather" userId="9ab2a10c-60b5-42aa-9f8c-429389f2e398" providerId="ADAL" clId="{2E3EF0FC-43FC-47A4-B4F9-2806448FB5D5}" dt="2021-05-31T04:39:52.633" v="161" actId="27636"/>
          <ac:spMkLst>
            <pc:docMk/>
            <pc:sldMk cId="1246575549" sldId="1906872740"/>
            <ac:spMk id="13" creationId="{2ED96605-9836-3449-BFFF-C1EF8E3DCB5C}"/>
          </ac:spMkLst>
        </pc:spChg>
      </pc:sldChg>
      <pc:sldChg chg="delSp modSp mod">
        <pc:chgData name="McGirr, Heather" userId="9ab2a10c-60b5-42aa-9f8c-429389f2e398" providerId="ADAL" clId="{2E3EF0FC-43FC-47A4-B4F9-2806448FB5D5}" dt="2021-05-31T05:51:23.632" v="3226" actId="478"/>
        <pc:sldMkLst>
          <pc:docMk/>
          <pc:sldMk cId="2788347781" sldId="1906872754"/>
        </pc:sldMkLst>
        <pc:spChg chg="mod">
          <ac:chgData name="McGirr, Heather" userId="9ab2a10c-60b5-42aa-9f8c-429389f2e398" providerId="ADAL" clId="{2E3EF0FC-43FC-47A4-B4F9-2806448FB5D5}" dt="2021-05-31T05:43:14.941" v="3004" actId="20577"/>
          <ac:spMkLst>
            <pc:docMk/>
            <pc:sldMk cId="2788347781" sldId="1906872754"/>
            <ac:spMk id="12" creationId="{58D5C060-809F-40A4-AE88-9B8E2FD53DEF}"/>
          </ac:spMkLst>
        </pc:spChg>
        <pc:spChg chg="del">
          <ac:chgData name="McGirr, Heather" userId="9ab2a10c-60b5-42aa-9f8c-429389f2e398" providerId="ADAL" clId="{2E3EF0FC-43FC-47A4-B4F9-2806448FB5D5}" dt="2021-05-31T05:51:23.632" v="3226" actId="478"/>
          <ac:spMkLst>
            <pc:docMk/>
            <pc:sldMk cId="2788347781" sldId="1906872754"/>
            <ac:spMk id="62" creationId="{033B2D02-7F0F-4E5F-B01F-488F8A61C0FC}"/>
          </ac:spMkLst>
        </pc:spChg>
        <pc:graphicFrameChg chg="modGraphic">
          <ac:chgData name="McGirr, Heather" userId="9ab2a10c-60b5-42aa-9f8c-429389f2e398" providerId="ADAL" clId="{2E3EF0FC-43FC-47A4-B4F9-2806448FB5D5}" dt="2021-05-31T05:44:14.100" v="3030" actId="20577"/>
          <ac:graphicFrameMkLst>
            <pc:docMk/>
            <pc:sldMk cId="2788347781" sldId="1906872754"/>
            <ac:graphicFrameMk id="17" creationId="{40630113-41D4-478D-A311-1D645B888866}"/>
          </ac:graphicFrameMkLst>
        </pc:graphicFrameChg>
        <pc:graphicFrameChg chg="modGraphic">
          <ac:chgData name="McGirr, Heather" userId="9ab2a10c-60b5-42aa-9f8c-429389f2e398" providerId="ADAL" clId="{2E3EF0FC-43FC-47A4-B4F9-2806448FB5D5}" dt="2021-05-31T05:42:06.835" v="2984" actId="20577"/>
          <ac:graphicFrameMkLst>
            <pc:docMk/>
            <pc:sldMk cId="2788347781" sldId="1906872754"/>
            <ac:graphicFrameMk id="60" creationId="{513C64A0-22BC-4CC2-A6F4-F8B752F42487}"/>
          </ac:graphicFrameMkLst>
        </pc:graphicFrameChg>
      </pc:sldChg>
      <pc:sldChg chg="delSp modSp mod">
        <pc:chgData name="McGirr, Heather" userId="9ab2a10c-60b5-42aa-9f8c-429389f2e398" providerId="ADAL" clId="{2E3EF0FC-43FC-47A4-B4F9-2806448FB5D5}" dt="2021-05-31T06:09:46.933" v="4204" actId="20577"/>
        <pc:sldMkLst>
          <pc:docMk/>
          <pc:sldMk cId="2401082312" sldId="1906872755"/>
        </pc:sldMkLst>
        <pc:spChg chg="mod">
          <ac:chgData name="McGirr, Heather" userId="9ab2a10c-60b5-42aa-9f8c-429389f2e398" providerId="ADAL" clId="{2E3EF0FC-43FC-47A4-B4F9-2806448FB5D5}" dt="2021-05-31T05:24:50.971" v="2664" actId="207"/>
          <ac:spMkLst>
            <pc:docMk/>
            <pc:sldMk cId="2401082312" sldId="1906872755"/>
            <ac:spMk id="8" creationId="{64B2C2F8-B319-45D5-8F1E-EBB676C35E7A}"/>
          </ac:spMkLst>
        </pc:spChg>
        <pc:spChg chg="mod">
          <ac:chgData name="McGirr, Heather" userId="9ab2a10c-60b5-42aa-9f8c-429389f2e398" providerId="ADAL" clId="{2E3EF0FC-43FC-47A4-B4F9-2806448FB5D5}" dt="2021-05-31T05:24:50.971" v="2664" actId="207"/>
          <ac:spMkLst>
            <pc:docMk/>
            <pc:sldMk cId="2401082312" sldId="1906872755"/>
            <ac:spMk id="9" creationId="{81FF05CC-DDDA-43E2-9A71-9CE69699164F}"/>
          </ac:spMkLst>
        </pc:spChg>
        <pc:spChg chg="mod">
          <ac:chgData name="McGirr, Heather" userId="9ab2a10c-60b5-42aa-9f8c-429389f2e398" providerId="ADAL" clId="{2E3EF0FC-43FC-47A4-B4F9-2806448FB5D5}" dt="2021-05-31T05:24:50.971" v="2664" actId="207"/>
          <ac:spMkLst>
            <pc:docMk/>
            <pc:sldMk cId="2401082312" sldId="1906872755"/>
            <ac:spMk id="10" creationId="{8EDA8581-2F4E-4B0A-AE86-A64D8125E9E7}"/>
          </ac:spMkLst>
        </pc:spChg>
        <pc:spChg chg="mod">
          <ac:chgData name="McGirr, Heather" userId="9ab2a10c-60b5-42aa-9f8c-429389f2e398" providerId="ADAL" clId="{2E3EF0FC-43FC-47A4-B4F9-2806448FB5D5}" dt="2021-05-31T06:07:04.924" v="4169" actId="20577"/>
          <ac:spMkLst>
            <pc:docMk/>
            <pc:sldMk cId="2401082312" sldId="1906872755"/>
            <ac:spMk id="12" creationId="{58D5C060-809F-40A4-AE88-9B8E2FD53DEF}"/>
          </ac:spMkLst>
        </pc:spChg>
        <pc:spChg chg="mod">
          <ac:chgData name="McGirr, Heather" userId="9ab2a10c-60b5-42aa-9f8c-429389f2e398" providerId="ADAL" clId="{2E3EF0FC-43FC-47A4-B4F9-2806448FB5D5}" dt="2021-05-31T06:08:58.253" v="4196" actId="20577"/>
          <ac:spMkLst>
            <pc:docMk/>
            <pc:sldMk cId="2401082312" sldId="1906872755"/>
            <ac:spMk id="13" creationId="{800D5D17-2A99-4CDF-A8AE-2239762BA21B}"/>
          </ac:spMkLst>
        </pc:spChg>
        <pc:spChg chg="del">
          <ac:chgData name="McGirr, Heather" userId="9ab2a10c-60b5-42aa-9f8c-429389f2e398" providerId="ADAL" clId="{2E3EF0FC-43FC-47A4-B4F9-2806448FB5D5}" dt="2021-05-31T06:07:48.531" v="4192" actId="478"/>
          <ac:spMkLst>
            <pc:docMk/>
            <pc:sldMk cId="2401082312" sldId="1906872755"/>
            <ac:spMk id="16" creationId="{5C2E892C-AC1C-4363-B3AD-5A00A9FBAEF2}"/>
          </ac:spMkLst>
        </pc:spChg>
        <pc:graphicFrameChg chg="mod modGraphic">
          <ac:chgData name="McGirr, Heather" userId="9ab2a10c-60b5-42aa-9f8c-429389f2e398" providerId="ADAL" clId="{2E3EF0FC-43FC-47A4-B4F9-2806448FB5D5}" dt="2021-05-31T06:09:46.933" v="4204" actId="20577"/>
          <ac:graphicFrameMkLst>
            <pc:docMk/>
            <pc:sldMk cId="2401082312" sldId="1906872755"/>
            <ac:graphicFrameMk id="17" creationId="{40630113-41D4-478D-A311-1D645B888866}"/>
          </ac:graphicFrameMkLst>
        </pc:graphicFrameChg>
        <pc:graphicFrameChg chg="modGraphic">
          <ac:chgData name="McGirr, Heather" userId="9ab2a10c-60b5-42aa-9f8c-429389f2e398" providerId="ADAL" clId="{2E3EF0FC-43FC-47A4-B4F9-2806448FB5D5}" dt="2021-05-31T05:24:43.519" v="2662" actId="207"/>
          <ac:graphicFrameMkLst>
            <pc:docMk/>
            <pc:sldMk cId="2401082312" sldId="1906872755"/>
            <ac:graphicFrameMk id="60" creationId="{513C64A0-22BC-4CC2-A6F4-F8B752F42487}"/>
          </ac:graphicFrameMkLst>
        </pc:graphicFrameChg>
        <pc:graphicFrameChg chg="modGraphic">
          <ac:chgData name="McGirr, Heather" userId="9ab2a10c-60b5-42aa-9f8c-429389f2e398" providerId="ADAL" clId="{2E3EF0FC-43FC-47A4-B4F9-2806448FB5D5}" dt="2021-05-31T05:24:46.408" v="2663" actId="207"/>
          <ac:graphicFrameMkLst>
            <pc:docMk/>
            <pc:sldMk cId="2401082312" sldId="1906872755"/>
            <ac:graphicFrameMk id="61" creationId="{D4FA4774-A0BA-454D-A3EF-E377FC8FCD57}"/>
          </ac:graphicFrameMkLst>
        </pc:graphicFrameChg>
      </pc:sldChg>
      <pc:sldChg chg="ord modTransition">
        <pc:chgData name="McGirr, Heather" userId="9ab2a10c-60b5-42aa-9f8c-429389f2e398" providerId="ADAL" clId="{2E3EF0FC-43FC-47A4-B4F9-2806448FB5D5}" dt="2021-05-31T03:52:01.969" v="11"/>
        <pc:sldMkLst>
          <pc:docMk/>
          <pc:sldMk cId="1708348556" sldId="1906872756"/>
        </pc:sldMkLst>
      </pc:sldChg>
      <pc:sldChg chg="delSp modSp mod">
        <pc:chgData name="McGirr, Heather" userId="9ab2a10c-60b5-42aa-9f8c-429389f2e398" providerId="ADAL" clId="{2E3EF0FC-43FC-47A4-B4F9-2806448FB5D5}" dt="2021-05-31T06:55:59.371" v="5728" actId="20577"/>
        <pc:sldMkLst>
          <pc:docMk/>
          <pc:sldMk cId="1047119095" sldId="1906872757"/>
        </pc:sldMkLst>
        <pc:spChg chg="mod">
          <ac:chgData name="McGirr, Heather" userId="9ab2a10c-60b5-42aa-9f8c-429389f2e398" providerId="ADAL" clId="{2E3EF0FC-43FC-47A4-B4F9-2806448FB5D5}" dt="2021-05-31T06:53:04.556" v="5525" actId="2711"/>
          <ac:spMkLst>
            <pc:docMk/>
            <pc:sldMk cId="1047119095" sldId="1906872757"/>
            <ac:spMk id="8" creationId="{64B2C2F8-B319-45D5-8F1E-EBB676C35E7A}"/>
          </ac:spMkLst>
        </pc:spChg>
        <pc:spChg chg="mod">
          <ac:chgData name="McGirr, Heather" userId="9ab2a10c-60b5-42aa-9f8c-429389f2e398" providerId="ADAL" clId="{2E3EF0FC-43FC-47A4-B4F9-2806448FB5D5}" dt="2021-05-31T06:53:04.556" v="5525" actId="2711"/>
          <ac:spMkLst>
            <pc:docMk/>
            <pc:sldMk cId="1047119095" sldId="1906872757"/>
            <ac:spMk id="9" creationId="{81FF05CC-DDDA-43E2-9A71-9CE69699164F}"/>
          </ac:spMkLst>
        </pc:spChg>
        <pc:spChg chg="mod">
          <ac:chgData name="McGirr, Heather" userId="9ab2a10c-60b5-42aa-9f8c-429389f2e398" providerId="ADAL" clId="{2E3EF0FC-43FC-47A4-B4F9-2806448FB5D5}" dt="2021-05-31T06:53:04.556" v="5525" actId="2711"/>
          <ac:spMkLst>
            <pc:docMk/>
            <pc:sldMk cId="1047119095" sldId="1906872757"/>
            <ac:spMk id="10" creationId="{8EDA8581-2F4E-4B0A-AE86-A64D8125E9E7}"/>
          </ac:spMkLst>
        </pc:spChg>
        <pc:spChg chg="mod">
          <ac:chgData name="McGirr, Heather" userId="9ab2a10c-60b5-42aa-9f8c-429389f2e398" providerId="ADAL" clId="{2E3EF0FC-43FC-47A4-B4F9-2806448FB5D5}" dt="2021-05-31T06:53:56.459" v="5551" actId="20577"/>
          <ac:spMkLst>
            <pc:docMk/>
            <pc:sldMk cId="1047119095" sldId="1906872757"/>
            <ac:spMk id="11" creationId="{585F4983-B153-4B19-B52E-680B8A7D5D50}"/>
          </ac:spMkLst>
        </pc:spChg>
        <pc:spChg chg="mod">
          <ac:chgData name="McGirr, Heather" userId="9ab2a10c-60b5-42aa-9f8c-429389f2e398" providerId="ADAL" clId="{2E3EF0FC-43FC-47A4-B4F9-2806448FB5D5}" dt="2021-05-31T06:55:59.371" v="5728" actId="20577"/>
          <ac:spMkLst>
            <pc:docMk/>
            <pc:sldMk cId="1047119095" sldId="1906872757"/>
            <ac:spMk id="12" creationId="{58D5C060-809F-40A4-AE88-9B8E2FD53DEF}"/>
          </ac:spMkLst>
        </pc:spChg>
        <pc:spChg chg="mod">
          <ac:chgData name="McGirr, Heather" userId="9ab2a10c-60b5-42aa-9f8c-429389f2e398" providerId="ADAL" clId="{2E3EF0FC-43FC-47A4-B4F9-2806448FB5D5}" dt="2021-05-31T06:54:00.618" v="5559" actId="20577"/>
          <ac:spMkLst>
            <pc:docMk/>
            <pc:sldMk cId="1047119095" sldId="1906872757"/>
            <ac:spMk id="13" creationId="{800D5D17-2A99-4CDF-A8AE-2239762BA21B}"/>
          </ac:spMkLst>
        </pc:spChg>
        <pc:spChg chg="mod">
          <ac:chgData name="McGirr, Heather" userId="9ab2a10c-60b5-42aa-9f8c-429389f2e398" providerId="ADAL" clId="{2E3EF0FC-43FC-47A4-B4F9-2806448FB5D5}" dt="2021-05-31T06:53:04.556" v="5525" actId="2711"/>
          <ac:spMkLst>
            <pc:docMk/>
            <pc:sldMk cId="1047119095" sldId="1906872757"/>
            <ac:spMk id="15" creationId="{018FAF4F-22D1-41F4-92A1-DDE3A591A473}"/>
          </ac:spMkLst>
        </pc:spChg>
        <pc:spChg chg="del">
          <ac:chgData name="McGirr, Heather" userId="9ab2a10c-60b5-42aa-9f8c-429389f2e398" providerId="ADAL" clId="{2E3EF0FC-43FC-47A4-B4F9-2806448FB5D5}" dt="2021-05-31T06:14:59.772" v="4283" actId="478"/>
          <ac:spMkLst>
            <pc:docMk/>
            <pc:sldMk cId="1047119095" sldId="1906872757"/>
            <ac:spMk id="16" creationId="{9EC2B542-44B6-4F8A-A590-26C057EB06ED}"/>
          </ac:spMkLst>
        </pc:spChg>
        <pc:spChg chg="mod">
          <ac:chgData name="McGirr, Heather" userId="9ab2a10c-60b5-42aa-9f8c-429389f2e398" providerId="ADAL" clId="{2E3EF0FC-43FC-47A4-B4F9-2806448FB5D5}" dt="2021-05-31T06:53:04.556" v="5525" actId="2711"/>
          <ac:spMkLst>
            <pc:docMk/>
            <pc:sldMk cId="1047119095" sldId="1906872757"/>
            <ac:spMk id="108" creationId="{69E2BD08-C485-40CF-B3B0-213EA6BA6A6D}"/>
          </ac:spMkLst>
        </pc:spChg>
        <pc:graphicFrameChg chg="mod modGraphic">
          <ac:chgData name="McGirr, Heather" userId="9ab2a10c-60b5-42aa-9f8c-429389f2e398" providerId="ADAL" clId="{2E3EF0FC-43FC-47A4-B4F9-2806448FB5D5}" dt="2021-05-31T06:55:56.617" v="5726" actId="20577"/>
          <ac:graphicFrameMkLst>
            <pc:docMk/>
            <pc:sldMk cId="1047119095" sldId="1906872757"/>
            <ac:graphicFrameMk id="17" creationId="{40630113-41D4-478D-A311-1D645B888866}"/>
          </ac:graphicFrameMkLst>
        </pc:graphicFrameChg>
      </pc:sldChg>
      <pc:sldChg chg="ord modTransition">
        <pc:chgData name="McGirr, Heather" userId="9ab2a10c-60b5-42aa-9f8c-429389f2e398" providerId="ADAL" clId="{2E3EF0FC-43FC-47A4-B4F9-2806448FB5D5}" dt="2021-05-31T03:52:54.064" v="15"/>
        <pc:sldMkLst>
          <pc:docMk/>
          <pc:sldMk cId="4000354794" sldId="1906872758"/>
        </pc:sldMkLst>
      </pc:sldChg>
      <pc:sldChg chg="delSp modSp mod">
        <pc:chgData name="McGirr, Heather" userId="9ab2a10c-60b5-42aa-9f8c-429389f2e398" providerId="ADAL" clId="{2E3EF0FC-43FC-47A4-B4F9-2806448FB5D5}" dt="2021-05-31T06:40:29.505" v="5268" actId="20577"/>
        <pc:sldMkLst>
          <pc:docMk/>
          <pc:sldMk cId="548370976" sldId="1906872759"/>
        </pc:sldMkLst>
        <pc:spChg chg="mod">
          <ac:chgData name="McGirr, Heather" userId="9ab2a10c-60b5-42aa-9f8c-429389f2e398" providerId="ADAL" clId="{2E3EF0FC-43FC-47A4-B4F9-2806448FB5D5}" dt="2021-05-31T05:29:17.497" v="2701" actId="13926"/>
          <ac:spMkLst>
            <pc:docMk/>
            <pc:sldMk cId="548370976" sldId="1906872759"/>
            <ac:spMk id="11" creationId="{585F4983-B153-4B19-B52E-680B8A7D5D50}"/>
          </ac:spMkLst>
        </pc:spChg>
        <pc:spChg chg="mod">
          <ac:chgData name="McGirr, Heather" userId="9ab2a10c-60b5-42aa-9f8c-429389f2e398" providerId="ADAL" clId="{2E3EF0FC-43FC-47A4-B4F9-2806448FB5D5}" dt="2021-05-31T05:31:59.080" v="2712"/>
          <ac:spMkLst>
            <pc:docMk/>
            <pc:sldMk cId="548370976" sldId="1906872759"/>
            <ac:spMk id="12" creationId="{58D5C060-809F-40A4-AE88-9B8E2FD53DEF}"/>
          </ac:spMkLst>
        </pc:spChg>
        <pc:spChg chg="del">
          <ac:chgData name="McGirr, Heather" userId="9ab2a10c-60b5-42aa-9f8c-429389f2e398" providerId="ADAL" clId="{2E3EF0FC-43FC-47A4-B4F9-2806448FB5D5}" dt="2021-05-31T06:35:34.808" v="5079" actId="478"/>
          <ac:spMkLst>
            <pc:docMk/>
            <pc:sldMk cId="548370976" sldId="1906872759"/>
            <ac:spMk id="18" creationId="{E10AF657-5D7D-441C-A78E-F7FBC6672CA7}"/>
          </ac:spMkLst>
        </pc:spChg>
        <pc:spChg chg="mod">
          <ac:chgData name="McGirr, Heather" userId="9ab2a10c-60b5-42aa-9f8c-429389f2e398" providerId="ADAL" clId="{2E3EF0FC-43FC-47A4-B4F9-2806448FB5D5}" dt="2021-05-31T06:35:27.402" v="5078" actId="20577"/>
          <ac:spMkLst>
            <pc:docMk/>
            <pc:sldMk cId="548370976" sldId="1906872759"/>
            <ac:spMk id="108" creationId="{69E2BD08-C485-40CF-B3B0-213EA6BA6A6D}"/>
          </ac:spMkLst>
        </pc:spChg>
        <pc:graphicFrameChg chg="modGraphic">
          <ac:chgData name="McGirr, Heather" userId="9ab2a10c-60b5-42aa-9f8c-429389f2e398" providerId="ADAL" clId="{2E3EF0FC-43FC-47A4-B4F9-2806448FB5D5}" dt="2021-05-31T06:40:29.505" v="5268" actId="20577"/>
          <ac:graphicFrameMkLst>
            <pc:docMk/>
            <pc:sldMk cId="548370976" sldId="1906872759"/>
            <ac:graphicFrameMk id="17" creationId="{40630113-41D4-478D-A311-1D645B888866}"/>
          </ac:graphicFrameMkLst>
        </pc:graphicFrameChg>
      </pc:sldChg>
      <pc:sldChg chg="ord modTransition">
        <pc:chgData name="McGirr, Heather" userId="9ab2a10c-60b5-42aa-9f8c-429389f2e398" providerId="ADAL" clId="{2E3EF0FC-43FC-47A4-B4F9-2806448FB5D5}" dt="2021-05-31T03:53:55.042" v="19"/>
        <pc:sldMkLst>
          <pc:docMk/>
          <pc:sldMk cId="1403384246" sldId="1906872760"/>
        </pc:sldMkLst>
      </pc:sldChg>
      <pc:sldChg chg="delSp modSp mod">
        <pc:chgData name="McGirr, Heather" userId="9ab2a10c-60b5-42aa-9f8c-429389f2e398" providerId="ADAL" clId="{2E3EF0FC-43FC-47A4-B4F9-2806448FB5D5}" dt="2021-05-31T06:41:13.778" v="5271" actId="20577"/>
        <pc:sldMkLst>
          <pc:docMk/>
          <pc:sldMk cId="1287273321" sldId="1906872761"/>
        </pc:sldMkLst>
        <pc:spChg chg="mod">
          <ac:chgData name="McGirr, Heather" userId="9ab2a10c-60b5-42aa-9f8c-429389f2e398" providerId="ADAL" clId="{2E3EF0FC-43FC-47A4-B4F9-2806448FB5D5}" dt="2021-05-31T06:41:13.778" v="5271" actId="20577"/>
          <ac:spMkLst>
            <pc:docMk/>
            <pc:sldMk cId="1287273321" sldId="1906872761"/>
            <ac:spMk id="12" creationId="{58D5C060-809F-40A4-AE88-9B8E2FD53DEF}"/>
          </ac:spMkLst>
        </pc:spChg>
        <pc:spChg chg="del">
          <ac:chgData name="McGirr, Heather" userId="9ab2a10c-60b5-42aa-9f8c-429389f2e398" providerId="ADAL" clId="{2E3EF0FC-43FC-47A4-B4F9-2806448FB5D5}" dt="2021-05-31T06:40:54.328" v="5269" actId="478"/>
          <ac:spMkLst>
            <pc:docMk/>
            <pc:sldMk cId="1287273321" sldId="1906872761"/>
            <ac:spMk id="16" creationId="{0B5F2B86-71B8-447B-BEAA-41387B393678}"/>
          </ac:spMkLst>
        </pc:spChg>
        <pc:graphicFrameChg chg="mod modGraphic">
          <ac:chgData name="McGirr, Heather" userId="9ab2a10c-60b5-42aa-9f8c-429389f2e398" providerId="ADAL" clId="{2E3EF0FC-43FC-47A4-B4F9-2806448FB5D5}" dt="2021-05-31T06:40:23.939" v="5266" actId="20577"/>
          <ac:graphicFrameMkLst>
            <pc:docMk/>
            <pc:sldMk cId="1287273321" sldId="1906872761"/>
            <ac:graphicFrameMk id="17" creationId="{40630113-41D4-478D-A311-1D645B888866}"/>
          </ac:graphicFrameMkLst>
        </pc:graphicFrameChg>
        <pc:graphicFrameChg chg="modGraphic">
          <ac:chgData name="McGirr, Heather" userId="9ab2a10c-60b5-42aa-9f8c-429389f2e398" providerId="ADAL" clId="{2E3EF0FC-43FC-47A4-B4F9-2806448FB5D5}" dt="2021-05-31T03:55:58.448" v="40" actId="20577"/>
          <ac:graphicFrameMkLst>
            <pc:docMk/>
            <pc:sldMk cId="1287273321" sldId="1906872761"/>
            <ac:graphicFrameMk id="60" creationId="{513C64A0-22BC-4CC2-A6F4-F8B752F42487}"/>
          </ac:graphicFrameMkLst>
        </pc:graphicFrameChg>
        <pc:graphicFrameChg chg="modGraphic">
          <ac:chgData name="McGirr, Heather" userId="9ab2a10c-60b5-42aa-9f8c-429389f2e398" providerId="ADAL" clId="{2E3EF0FC-43FC-47A4-B4F9-2806448FB5D5}" dt="2021-05-31T03:56:03.579" v="52" actId="20577"/>
          <ac:graphicFrameMkLst>
            <pc:docMk/>
            <pc:sldMk cId="1287273321" sldId="1906872761"/>
            <ac:graphicFrameMk id="61" creationId="{D4FA4774-A0BA-454D-A3EF-E377FC8FCD57}"/>
          </ac:graphicFrameMkLst>
        </pc:graphicFrameChg>
      </pc:sldChg>
      <pc:sldChg chg="ord modTransition">
        <pc:chgData name="McGirr, Heather" userId="9ab2a10c-60b5-42aa-9f8c-429389f2e398" providerId="ADAL" clId="{2E3EF0FC-43FC-47A4-B4F9-2806448FB5D5}" dt="2021-05-31T03:54:36.521" v="25"/>
        <pc:sldMkLst>
          <pc:docMk/>
          <pc:sldMk cId="516042209" sldId="1906872762"/>
        </pc:sldMkLst>
      </pc:sldChg>
      <pc:sldChg chg="delSp modSp mod ord addCm modCm">
        <pc:chgData name="McGirr, Heather" userId="9ab2a10c-60b5-42aa-9f8c-429389f2e398" providerId="ADAL" clId="{2E3EF0FC-43FC-47A4-B4F9-2806448FB5D5}" dt="2021-05-31T05:51:26.791" v="3228" actId="478"/>
        <pc:sldMkLst>
          <pc:docMk/>
          <pc:sldMk cId="950143469" sldId="1906872764"/>
        </pc:sldMkLst>
        <pc:spChg chg="del mod">
          <ac:chgData name="McGirr, Heather" userId="9ab2a10c-60b5-42aa-9f8c-429389f2e398" providerId="ADAL" clId="{2E3EF0FC-43FC-47A4-B4F9-2806448FB5D5}" dt="2021-05-31T03:56:51.355" v="56" actId="478"/>
          <ac:spMkLst>
            <pc:docMk/>
            <pc:sldMk cId="950143469" sldId="1906872764"/>
            <ac:spMk id="2" creationId="{5D845CCF-DF18-5942-BD34-6C5D98DBA65D}"/>
          </ac:spMkLst>
        </pc:spChg>
        <pc:spChg chg="del">
          <ac:chgData name="McGirr, Heather" userId="9ab2a10c-60b5-42aa-9f8c-429389f2e398" providerId="ADAL" clId="{2E3EF0FC-43FC-47A4-B4F9-2806448FB5D5}" dt="2021-05-31T05:51:26.791" v="3228" actId="478"/>
          <ac:spMkLst>
            <pc:docMk/>
            <pc:sldMk cId="950143469" sldId="1906872764"/>
            <ac:spMk id="14" creationId="{4CF84BC5-BD97-4D83-A47A-6B053F6A92DB}"/>
          </ac:spMkLst>
        </pc:spChg>
        <pc:graphicFrameChg chg="modGraphic">
          <ac:chgData name="McGirr, Heather" userId="9ab2a10c-60b5-42aa-9f8c-429389f2e398" providerId="ADAL" clId="{2E3EF0FC-43FC-47A4-B4F9-2806448FB5D5}" dt="2021-05-31T05:50:54.925" v="3225" actId="20577"/>
          <ac:graphicFrameMkLst>
            <pc:docMk/>
            <pc:sldMk cId="950143469" sldId="1906872764"/>
            <ac:graphicFrameMk id="3" creationId="{DCEBDB0D-73AD-4A52-AB45-04424C595B13}"/>
          </ac:graphicFrameMkLst>
        </pc:graphicFrameChg>
      </pc:sldChg>
      <pc:sldChg chg="delSp mod">
        <pc:chgData name="McGirr, Heather" userId="9ab2a10c-60b5-42aa-9f8c-429389f2e398" providerId="ADAL" clId="{2E3EF0FC-43FC-47A4-B4F9-2806448FB5D5}" dt="2021-05-31T06:46:08.684" v="5435" actId="478"/>
        <pc:sldMkLst>
          <pc:docMk/>
          <pc:sldMk cId="4210633487" sldId="1906872766"/>
        </pc:sldMkLst>
        <pc:spChg chg="del">
          <ac:chgData name="McGirr, Heather" userId="9ab2a10c-60b5-42aa-9f8c-429389f2e398" providerId="ADAL" clId="{2E3EF0FC-43FC-47A4-B4F9-2806448FB5D5}" dt="2021-05-31T06:44:47.129" v="5434" actId="478"/>
          <ac:spMkLst>
            <pc:docMk/>
            <pc:sldMk cId="4210633487" sldId="1906872766"/>
            <ac:spMk id="9" creationId="{EDB6B57F-4F26-4B65-BB09-AB6D7E67D413}"/>
          </ac:spMkLst>
        </pc:spChg>
        <pc:spChg chg="del">
          <ac:chgData name="McGirr, Heather" userId="9ab2a10c-60b5-42aa-9f8c-429389f2e398" providerId="ADAL" clId="{2E3EF0FC-43FC-47A4-B4F9-2806448FB5D5}" dt="2021-05-31T06:46:08.684" v="5435" actId="478"/>
          <ac:spMkLst>
            <pc:docMk/>
            <pc:sldMk cId="4210633487" sldId="1906872766"/>
            <ac:spMk id="10" creationId="{A6FC68BB-F42E-4111-B860-0CA8BFB5C045}"/>
          </ac:spMkLst>
        </pc:spChg>
      </pc:sldChg>
      <pc:sldChg chg="delSp modSp mod addCm modCm">
        <pc:chgData name="McGirr, Heather" userId="9ab2a10c-60b5-42aa-9f8c-429389f2e398" providerId="ADAL" clId="{2E3EF0FC-43FC-47A4-B4F9-2806448FB5D5}" dt="2021-05-31T05:08:12.616" v="1272" actId="20577"/>
        <pc:sldMkLst>
          <pc:docMk/>
          <pc:sldMk cId="3131544310" sldId="1906872770"/>
        </pc:sldMkLst>
        <pc:spChg chg="del">
          <ac:chgData name="McGirr, Heather" userId="9ab2a10c-60b5-42aa-9f8c-429389f2e398" providerId="ADAL" clId="{2E3EF0FC-43FC-47A4-B4F9-2806448FB5D5}" dt="2021-05-31T05:06:07.189" v="1250" actId="478"/>
          <ac:spMkLst>
            <pc:docMk/>
            <pc:sldMk cId="3131544310" sldId="1906872770"/>
            <ac:spMk id="65" creationId="{E33C91A8-B7B8-431A-8FD1-678495278FAF}"/>
          </ac:spMkLst>
        </pc:spChg>
        <pc:spChg chg="mod">
          <ac:chgData name="McGirr, Heather" userId="9ab2a10c-60b5-42aa-9f8c-429389f2e398" providerId="ADAL" clId="{2E3EF0FC-43FC-47A4-B4F9-2806448FB5D5}" dt="2021-05-31T05:06:50.013" v="1252" actId="20577"/>
          <ac:spMkLst>
            <pc:docMk/>
            <pc:sldMk cId="3131544310" sldId="1906872770"/>
            <ac:spMk id="107" creationId="{FC8159C5-420C-49C4-A43D-172F403C4393}"/>
          </ac:spMkLst>
        </pc:spChg>
        <pc:spChg chg="mod">
          <ac:chgData name="McGirr, Heather" userId="9ab2a10c-60b5-42aa-9f8c-429389f2e398" providerId="ADAL" clId="{2E3EF0FC-43FC-47A4-B4F9-2806448FB5D5}" dt="2021-05-31T05:06:52.799" v="1254" actId="20577"/>
          <ac:spMkLst>
            <pc:docMk/>
            <pc:sldMk cId="3131544310" sldId="1906872770"/>
            <ac:spMk id="108" creationId="{D5A65D8C-D297-4E37-B3A1-1E8B0FFBF56F}"/>
          </ac:spMkLst>
        </pc:spChg>
        <pc:spChg chg="mod">
          <ac:chgData name="McGirr, Heather" userId="9ab2a10c-60b5-42aa-9f8c-429389f2e398" providerId="ADAL" clId="{2E3EF0FC-43FC-47A4-B4F9-2806448FB5D5}" dt="2021-05-31T05:08:05.822" v="1269" actId="20577"/>
          <ac:spMkLst>
            <pc:docMk/>
            <pc:sldMk cId="3131544310" sldId="1906872770"/>
            <ac:spMk id="134" creationId="{B54DF219-61F2-1742-8F55-91C82C1D0A29}"/>
          </ac:spMkLst>
        </pc:spChg>
        <pc:spChg chg="mod">
          <ac:chgData name="McGirr, Heather" userId="9ab2a10c-60b5-42aa-9f8c-429389f2e398" providerId="ADAL" clId="{2E3EF0FC-43FC-47A4-B4F9-2806448FB5D5}" dt="2021-05-31T05:08:12.616" v="1272" actId="20577"/>
          <ac:spMkLst>
            <pc:docMk/>
            <pc:sldMk cId="3131544310" sldId="1906872770"/>
            <ac:spMk id="135" creationId="{680C180C-0E43-0D47-A02F-20826D15E4F9}"/>
          </ac:spMkLst>
        </pc:spChg>
      </pc:sldChg>
      <pc:sldChg chg="addSp delSp modSp mod addCm modCm">
        <pc:chgData name="McGirr, Heather" userId="9ab2a10c-60b5-42aa-9f8c-429389f2e398" providerId="ADAL" clId="{2E3EF0FC-43FC-47A4-B4F9-2806448FB5D5}" dt="2021-05-31T05:07:33.104" v="1266" actId="20577"/>
        <pc:sldMkLst>
          <pc:docMk/>
          <pc:sldMk cId="2244855287" sldId="1906872771"/>
        </pc:sldMkLst>
        <pc:spChg chg="add del">
          <ac:chgData name="McGirr, Heather" userId="9ab2a10c-60b5-42aa-9f8c-429389f2e398" providerId="ADAL" clId="{2E3EF0FC-43FC-47A4-B4F9-2806448FB5D5}" dt="2021-05-31T04:47:00.252" v="262" actId="478"/>
          <ac:spMkLst>
            <pc:docMk/>
            <pc:sldMk cId="2244855287" sldId="1906872771"/>
            <ac:spMk id="81" creationId="{B342EDC0-27FA-48DE-8B3B-1D4B53E4A785}"/>
          </ac:spMkLst>
        </pc:spChg>
        <pc:spChg chg="mod">
          <ac:chgData name="McGirr, Heather" userId="9ab2a10c-60b5-42aa-9f8c-429389f2e398" providerId="ADAL" clId="{2E3EF0FC-43FC-47A4-B4F9-2806448FB5D5}" dt="2021-05-31T04:58:30.353" v="1153" actId="20577"/>
          <ac:spMkLst>
            <pc:docMk/>
            <pc:sldMk cId="2244855287" sldId="1906872771"/>
            <ac:spMk id="82" creationId="{A0A44E02-B81C-415E-81D8-C62327B3F277}"/>
          </ac:spMkLst>
        </pc:spChg>
        <pc:graphicFrameChg chg="mod modGraphic">
          <ac:chgData name="McGirr, Heather" userId="9ab2a10c-60b5-42aa-9f8c-429389f2e398" providerId="ADAL" clId="{2E3EF0FC-43FC-47A4-B4F9-2806448FB5D5}" dt="2021-05-31T05:07:33.104" v="1266" actId="20577"/>
          <ac:graphicFrameMkLst>
            <pc:docMk/>
            <pc:sldMk cId="2244855287" sldId="1906872771"/>
            <ac:graphicFrameMk id="48" creationId="{B81BAD86-EEE2-4CEC-96AB-4D1A560C9A35}"/>
          </ac:graphicFrameMkLst>
        </pc:graphicFrameChg>
      </pc:sldChg>
      <pc:sldChg chg="addSp delSp modSp mod addCm modCm">
        <pc:chgData name="McGirr, Heather" userId="9ab2a10c-60b5-42aa-9f8c-429389f2e398" providerId="ADAL" clId="{2E3EF0FC-43FC-47A4-B4F9-2806448FB5D5}" dt="2021-05-31T05:41:01.190" v="2979" actId="5900"/>
        <pc:sldMkLst>
          <pc:docMk/>
          <pc:sldMk cId="3372268003" sldId="1906872772"/>
        </pc:sldMkLst>
        <pc:spChg chg="mod">
          <ac:chgData name="McGirr, Heather" userId="9ab2a10c-60b5-42aa-9f8c-429389f2e398" providerId="ADAL" clId="{2E3EF0FC-43FC-47A4-B4F9-2806448FB5D5}" dt="2021-05-31T05:13:12.158" v="1555" actId="20577"/>
          <ac:spMkLst>
            <pc:docMk/>
            <pc:sldMk cId="3372268003" sldId="1906872772"/>
            <ac:spMk id="7" creationId="{3C4966C7-CC6C-4815-B14E-2F642C51B84E}"/>
          </ac:spMkLst>
        </pc:spChg>
        <pc:spChg chg="add del mod">
          <ac:chgData name="McGirr, Heather" userId="9ab2a10c-60b5-42aa-9f8c-429389f2e398" providerId="ADAL" clId="{2E3EF0FC-43FC-47A4-B4F9-2806448FB5D5}" dt="2021-05-31T05:11:21.852" v="1391"/>
          <ac:spMkLst>
            <pc:docMk/>
            <pc:sldMk cId="3372268003" sldId="1906872772"/>
            <ac:spMk id="9" creationId="{F38281C7-9A15-4E2B-9C11-C28382DA6D57}"/>
          </ac:spMkLst>
        </pc:spChg>
        <pc:spChg chg="add del mod">
          <ac:chgData name="McGirr, Heather" userId="9ab2a10c-60b5-42aa-9f8c-429389f2e398" providerId="ADAL" clId="{2E3EF0FC-43FC-47A4-B4F9-2806448FB5D5}" dt="2021-05-31T05:11:33.534" v="1394"/>
          <ac:spMkLst>
            <pc:docMk/>
            <pc:sldMk cId="3372268003" sldId="1906872772"/>
            <ac:spMk id="11" creationId="{7A95E1E9-5471-4A06-9F70-00368F8FD699}"/>
          </ac:spMkLst>
        </pc:spChg>
        <pc:spChg chg="add mod">
          <ac:chgData name="McGirr, Heather" userId="9ab2a10c-60b5-42aa-9f8c-429389f2e398" providerId="ADAL" clId="{2E3EF0FC-43FC-47A4-B4F9-2806448FB5D5}" dt="2021-05-31T05:40:42.047" v="2978" actId="20577"/>
          <ac:spMkLst>
            <pc:docMk/>
            <pc:sldMk cId="3372268003" sldId="1906872772"/>
            <ac:spMk id="12" creationId="{838D0868-2989-4120-A836-F99DFFD1288D}"/>
          </ac:spMkLst>
        </pc:spChg>
        <pc:spChg chg="add mod">
          <ac:chgData name="McGirr, Heather" userId="9ab2a10c-60b5-42aa-9f8c-429389f2e398" providerId="ADAL" clId="{2E3EF0FC-43FC-47A4-B4F9-2806448FB5D5}" dt="2021-05-31T05:19:15.670" v="2171" actId="20577"/>
          <ac:spMkLst>
            <pc:docMk/>
            <pc:sldMk cId="3372268003" sldId="1906872772"/>
            <ac:spMk id="14" creationId="{FD6AC4C7-1414-467F-A9B4-59189131049D}"/>
          </ac:spMkLst>
        </pc:spChg>
        <pc:spChg chg="mod">
          <ac:chgData name="McGirr, Heather" userId="9ab2a10c-60b5-42aa-9f8c-429389f2e398" providerId="ADAL" clId="{2E3EF0FC-43FC-47A4-B4F9-2806448FB5D5}" dt="2021-05-31T05:09:44.566" v="1274" actId="1076"/>
          <ac:spMkLst>
            <pc:docMk/>
            <pc:sldMk cId="3372268003" sldId="1906872772"/>
            <ac:spMk id="15" creationId="{33E3789D-C3A2-4789-B08E-7B2B307AFBCE}"/>
          </ac:spMkLst>
        </pc:spChg>
        <pc:spChg chg="del mod">
          <ac:chgData name="McGirr, Heather" userId="9ab2a10c-60b5-42aa-9f8c-429389f2e398" providerId="ADAL" clId="{2E3EF0FC-43FC-47A4-B4F9-2806448FB5D5}" dt="2021-05-31T05:11:42.598" v="1395" actId="478"/>
          <ac:spMkLst>
            <pc:docMk/>
            <pc:sldMk cId="3372268003" sldId="1906872772"/>
            <ac:spMk id="20" creationId="{AD1BAFA4-6F55-4E64-9A60-9E61077704A2}"/>
          </ac:spMkLst>
        </pc:spChg>
        <pc:cxnChg chg="add mod">
          <ac:chgData name="McGirr, Heather" userId="9ab2a10c-60b5-42aa-9f8c-429389f2e398" providerId="ADAL" clId="{2E3EF0FC-43FC-47A4-B4F9-2806448FB5D5}" dt="2021-05-31T05:21:40.783" v="2543" actId="14100"/>
          <ac:cxnSpMkLst>
            <pc:docMk/>
            <pc:sldMk cId="3372268003" sldId="1906872772"/>
            <ac:cxnSpMk id="13" creationId="{12AE5E82-1D7C-440C-A8C0-708416BA9FD8}"/>
          </ac:cxnSpMkLst>
        </pc:cxnChg>
        <pc:cxnChg chg="add mod">
          <ac:chgData name="McGirr, Heather" userId="9ab2a10c-60b5-42aa-9f8c-429389f2e398" providerId="ADAL" clId="{2E3EF0FC-43FC-47A4-B4F9-2806448FB5D5}" dt="2021-05-31T05:17:58.004" v="2101" actId="14100"/>
          <ac:cxnSpMkLst>
            <pc:docMk/>
            <pc:sldMk cId="3372268003" sldId="1906872772"/>
            <ac:cxnSpMk id="16" creationId="{70A8946A-53A3-4A44-B182-E4690C930CA6}"/>
          </ac:cxnSpMkLst>
        </pc:cxnChg>
        <pc:cxnChg chg="del mod">
          <ac:chgData name="McGirr, Heather" userId="9ab2a10c-60b5-42aa-9f8c-429389f2e398" providerId="ADAL" clId="{2E3EF0FC-43FC-47A4-B4F9-2806448FB5D5}" dt="2021-05-31T05:11:44.723" v="1396" actId="478"/>
          <ac:cxnSpMkLst>
            <pc:docMk/>
            <pc:sldMk cId="3372268003" sldId="1906872772"/>
            <ac:cxnSpMk id="22" creationId="{39E47D9F-18C3-4077-994E-9ABD340934FC}"/>
          </ac:cxnSpMkLst>
        </pc:cxnChg>
      </pc:sldChg>
      <pc:sldChg chg="delSp modSp add mod">
        <pc:chgData name="McGirr, Heather" userId="9ab2a10c-60b5-42aa-9f8c-429389f2e398" providerId="ADAL" clId="{2E3EF0FC-43FC-47A4-B4F9-2806448FB5D5}" dt="2021-05-31T06:05:39.427" v="4142" actId="1035"/>
        <pc:sldMkLst>
          <pc:docMk/>
          <pc:sldMk cId="43020604" sldId="1906872773"/>
        </pc:sldMkLst>
        <pc:spChg chg="mod">
          <ac:chgData name="McGirr, Heather" userId="9ab2a10c-60b5-42aa-9f8c-429389f2e398" providerId="ADAL" clId="{2E3EF0FC-43FC-47A4-B4F9-2806448FB5D5}" dt="2021-05-31T06:00:50.241" v="3964" actId="20577"/>
          <ac:spMkLst>
            <pc:docMk/>
            <pc:sldMk cId="43020604" sldId="1906872773"/>
            <ac:spMk id="2" creationId="{6BF689EC-F851-6E46-9944-7D75F7ECC6B9}"/>
          </ac:spMkLst>
        </pc:spChg>
        <pc:spChg chg="mod">
          <ac:chgData name="McGirr, Heather" userId="9ab2a10c-60b5-42aa-9f8c-429389f2e398" providerId="ADAL" clId="{2E3EF0FC-43FC-47A4-B4F9-2806448FB5D5}" dt="2021-05-31T06:05:10.403" v="4075" actId="20577"/>
          <ac:spMkLst>
            <pc:docMk/>
            <pc:sldMk cId="43020604" sldId="1906872773"/>
            <ac:spMk id="3" creationId="{F3C5C142-52FF-FB45-AF51-A852FB11890B}"/>
          </ac:spMkLst>
        </pc:spChg>
        <pc:spChg chg="mod">
          <ac:chgData name="McGirr, Heather" userId="9ab2a10c-60b5-42aa-9f8c-429389f2e398" providerId="ADAL" clId="{2E3EF0FC-43FC-47A4-B4F9-2806448FB5D5}" dt="2021-05-31T06:02:00.533" v="3980" actId="1035"/>
          <ac:spMkLst>
            <pc:docMk/>
            <pc:sldMk cId="43020604" sldId="1906872773"/>
            <ac:spMk id="4" creationId="{E4EA937D-C879-B049-9369-D1C052CFDFDE}"/>
          </ac:spMkLst>
        </pc:spChg>
        <pc:spChg chg="mod">
          <ac:chgData name="McGirr, Heather" userId="9ab2a10c-60b5-42aa-9f8c-429389f2e398" providerId="ADAL" clId="{2E3EF0FC-43FC-47A4-B4F9-2806448FB5D5}" dt="2021-05-31T06:02:34.251" v="3987" actId="20577"/>
          <ac:spMkLst>
            <pc:docMk/>
            <pc:sldMk cId="43020604" sldId="1906872773"/>
            <ac:spMk id="5" creationId="{1ABFA6CE-CC2A-3C40-B93D-76D4AEE201AB}"/>
          </ac:spMkLst>
        </pc:spChg>
        <pc:spChg chg="del mod">
          <ac:chgData name="McGirr, Heather" userId="9ab2a10c-60b5-42aa-9f8c-429389f2e398" providerId="ADAL" clId="{2E3EF0FC-43FC-47A4-B4F9-2806448FB5D5}" dt="2021-05-31T06:05:25.912" v="4090" actId="478"/>
          <ac:spMkLst>
            <pc:docMk/>
            <pc:sldMk cId="43020604" sldId="1906872773"/>
            <ac:spMk id="7" creationId="{4F6885AA-6662-7E43-BF9F-47435F860A32}"/>
          </ac:spMkLst>
        </pc:spChg>
        <pc:spChg chg="mod">
          <ac:chgData name="McGirr, Heather" userId="9ab2a10c-60b5-42aa-9f8c-429389f2e398" providerId="ADAL" clId="{2E3EF0FC-43FC-47A4-B4F9-2806448FB5D5}" dt="2021-05-31T05:23:41.885" v="2651" actId="207"/>
          <ac:spMkLst>
            <pc:docMk/>
            <pc:sldMk cId="43020604" sldId="1906872773"/>
            <ac:spMk id="16" creationId="{73490AD8-9843-4482-8DAC-1270EACFE05E}"/>
          </ac:spMkLst>
        </pc:spChg>
        <pc:spChg chg="mod">
          <ac:chgData name="McGirr, Heather" userId="9ab2a10c-60b5-42aa-9f8c-429389f2e398" providerId="ADAL" clId="{2E3EF0FC-43FC-47A4-B4F9-2806448FB5D5}" dt="2021-05-31T06:05:35.129" v="4119" actId="20577"/>
          <ac:spMkLst>
            <pc:docMk/>
            <pc:sldMk cId="43020604" sldId="1906872773"/>
            <ac:spMk id="18" creationId="{0F76B56D-7463-8842-8FE0-6782DCB406B2}"/>
          </ac:spMkLst>
        </pc:spChg>
        <pc:spChg chg="mod">
          <ac:chgData name="McGirr, Heather" userId="9ab2a10c-60b5-42aa-9f8c-429389f2e398" providerId="ADAL" clId="{2E3EF0FC-43FC-47A4-B4F9-2806448FB5D5}" dt="2021-05-31T05:25:03.660" v="2667" actId="207"/>
          <ac:spMkLst>
            <pc:docMk/>
            <pc:sldMk cId="43020604" sldId="1906872773"/>
            <ac:spMk id="88" creationId="{DFABCEC2-FE35-4C7C-8108-328C165C17CE}"/>
          </ac:spMkLst>
        </pc:spChg>
        <pc:spChg chg="mod">
          <ac:chgData name="McGirr, Heather" userId="9ab2a10c-60b5-42aa-9f8c-429389f2e398" providerId="ADAL" clId="{2E3EF0FC-43FC-47A4-B4F9-2806448FB5D5}" dt="2021-05-31T06:01:24.404" v="3975" actId="5793"/>
          <ac:spMkLst>
            <pc:docMk/>
            <pc:sldMk cId="43020604" sldId="1906872773"/>
            <ac:spMk id="94" creationId="{121D4E99-98BD-4231-9973-C79A049BB9DB}"/>
          </ac:spMkLst>
        </pc:spChg>
        <pc:spChg chg="mod">
          <ac:chgData name="McGirr, Heather" userId="9ab2a10c-60b5-42aa-9f8c-429389f2e398" providerId="ADAL" clId="{2E3EF0FC-43FC-47A4-B4F9-2806448FB5D5}" dt="2021-05-31T06:05:19.098" v="4088" actId="20577"/>
          <ac:spMkLst>
            <pc:docMk/>
            <pc:sldMk cId="43020604" sldId="1906872773"/>
            <ac:spMk id="95" creationId="{99EF8C51-BAD5-46CE-9656-0A76A006962F}"/>
          </ac:spMkLst>
        </pc:spChg>
        <pc:spChg chg="mod">
          <ac:chgData name="McGirr, Heather" userId="9ab2a10c-60b5-42aa-9f8c-429389f2e398" providerId="ADAL" clId="{2E3EF0FC-43FC-47A4-B4F9-2806448FB5D5}" dt="2021-05-31T06:02:21.039" v="3981" actId="1035"/>
          <ac:spMkLst>
            <pc:docMk/>
            <pc:sldMk cId="43020604" sldId="1906872773"/>
            <ac:spMk id="96" creationId="{CD0AADA9-182B-4DC3-BC9D-B7B3F76B424A}"/>
          </ac:spMkLst>
        </pc:spChg>
        <pc:spChg chg="mod">
          <ac:chgData name="McGirr, Heather" userId="9ab2a10c-60b5-42aa-9f8c-429389f2e398" providerId="ADAL" clId="{2E3EF0FC-43FC-47A4-B4F9-2806448FB5D5}" dt="2021-05-31T05:58:34.205" v="3904" actId="20577"/>
          <ac:spMkLst>
            <pc:docMk/>
            <pc:sldMk cId="43020604" sldId="1906872773"/>
            <ac:spMk id="97" creationId="{6BBECC25-2E04-4DBB-97A1-9D990A854AF8}"/>
          </ac:spMkLst>
        </pc:spChg>
        <pc:spChg chg="del">
          <ac:chgData name="McGirr, Heather" userId="9ab2a10c-60b5-42aa-9f8c-429389f2e398" providerId="ADAL" clId="{2E3EF0FC-43FC-47A4-B4F9-2806448FB5D5}" dt="2021-05-31T06:05:24.514" v="4089" actId="478"/>
          <ac:spMkLst>
            <pc:docMk/>
            <pc:sldMk cId="43020604" sldId="1906872773"/>
            <ac:spMk id="100" creationId="{4FFE4F6E-148A-411D-B55B-CCE294AEE4A1}"/>
          </ac:spMkLst>
        </pc:spChg>
        <pc:spChg chg="mod">
          <ac:chgData name="McGirr, Heather" userId="9ab2a10c-60b5-42aa-9f8c-429389f2e398" providerId="ADAL" clId="{2E3EF0FC-43FC-47A4-B4F9-2806448FB5D5}" dt="2021-05-31T06:05:39.427" v="4142" actId="1035"/>
          <ac:spMkLst>
            <pc:docMk/>
            <pc:sldMk cId="43020604" sldId="1906872773"/>
            <ac:spMk id="101" creationId="{B658BDE0-7869-49DF-B9E4-DEE68539E5A4}"/>
          </ac:spMkLst>
        </pc:spChg>
        <pc:spChg chg="mod">
          <ac:chgData name="McGirr, Heather" userId="9ab2a10c-60b5-42aa-9f8c-429389f2e398" providerId="ADAL" clId="{2E3EF0FC-43FC-47A4-B4F9-2806448FB5D5}" dt="2021-05-31T05:25:00.932" v="2666" actId="207"/>
          <ac:spMkLst>
            <pc:docMk/>
            <pc:sldMk cId="43020604" sldId="1906872773"/>
            <ac:spMk id="107" creationId="{346519EB-48AB-49FF-948A-7CCC7946D0FC}"/>
          </ac:spMkLst>
        </pc:spChg>
        <pc:spChg chg="mod">
          <ac:chgData name="McGirr, Heather" userId="9ab2a10c-60b5-42aa-9f8c-429389f2e398" providerId="ADAL" clId="{2E3EF0FC-43FC-47A4-B4F9-2806448FB5D5}" dt="2021-05-31T05:59:23.037" v="3960" actId="20577"/>
          <ac:spMkLst>
            <pc:docMk/>
            <pc:sldMk cId="43020604" sldId="1906872773"/>
            <ac:spMk id="108" creationId="{69E2BD08-C485-40CF-B3B0-213EA6BA6A6D}"/>
          </ac:spMkLst>
        </pc:spChg>
        <pc:spChg chg="mod">
          <ac:chgData name="McGirr, Heather" userId="9ab2a10c-60b5-42aa-9f8c-429389f2e398" providerId="ADAL" clId="{2E3EF0FC-43FC-47A4-B4F9-2806448FB5D5}" dt="2021-05-31T05:59:55.606" v="3962" actId="1076"/>
          <ac:spMkLst>
            <pc:docMk/>
            <pc:sldMk cId="43020604" sldId="1906872773"/>
            <ac:spMk id="110" creationId="{B3A739B3-CDA5-4611-836F-53FF16B8A181}"/>
          </ac:spMkLst>
        </pc:spChg>
        <pc:spChg chg="del mod">
          <ac:chgData name="McGirr, Heather" userId="9ab2a10c-60b5-42aa-9f8c-429389f2e398" providerId="ADAL" clId="{2E3EF0FC-43FC-47A4-B4F9-2806448FB5D5}" dt="2021-05-31T05:58:38.499" v="3905" actId="478"/>
          <ac:spMkLst>
            <pc:docMk/>
            <pc:sldMk cId="43020604" sldId="1906872773"/>
            <ac:spMk id="113" creationId="{55694FD1-C6A8-46DA-8AD3-F0CEE1F8047E}"/>
          </ac:spMkLst>
        </pc:spChg>
        <pc:spChg chg="mod">
          <ac:chgData name="McGirr, Heather" userId="9ab2a10c-60b5-42aa-9f8c-429389f2e398" providerId="ADAL" clId="{2E3EF0FC-43FC-47A4-B4F9-2806448FB5D5}" dt="2021-05-31T05:25:09.571" v="2668" actId="207"/>
          <ac:spMkLst>
            <pc:docMk/>
            <pc:sldMk cId="43020604" sldId="1906872773"/>
            <ac:spMk id="149" creationId="{22E37CA8-E5B6-45B5-A2F9-660A6B24FE9B}"/>
          </ac:spMkLst>
        </pc:spChg>
        <pc:spChg chg="mod">
          <ac:chgData name="McGirr, Heather" userId="9ab2a10c-60b5-42aa-9f8c-429389f2e398" providerId="ADAL" clId="{2E3EF0FC-43FC-47A4-B4F9-2806448FB5D5}" dt="2021-05-31T05:25:13.126" v="2669" actId="207"/>
          <ac:spMkLst>
            <pc:docMk/>
            <pc:sldMk cId="43020604" sldId="1906872773"/>
            <ac:spMk id="150" creationId="{39F70B7E-FF04-45F3-8C20-98A9F5255D23}"/>
          </ac:spMkLst>
        </pc:spChg>
        <pc:spChg chg="mod">
          <ac:chgData name="McGirr, Heather" userId="9ab2a10c-60b5-42aa-9f8c-429389f2e398" providerId="ADAL" clId="{2E3EF0FC-43FC-47A4-B4F9-2806448FB5D5}" dt="2021-05-31T05:25:09.571" v="2668" actId="207"/>
          <ac:spMkLst>
            <pc:docMk/>
            <pc:sldMk cId="43020604" sldId="1906872773"/>
            <ac:spMk id="151" creationId="{37E6E039-4982-4B83-8DE3-71B73EB90785}"/>
          </ac:spMkLst>
        </pc:spChg>
        <pc:spChg chg="mod">
          <ac:chgData name="McGirr, Heather" userId="9ab2a10c-60b5-42aa-9f8c-429389f2e398" providerId="ADAL" clId="{2E3EF0FC-43FC-47A4-B4F9-2806448FB5D5}" dt="2021-05-31T05:25:09.571" v="2668" actId="207"/>
          <ac:spMkLst>
            <pc:docMk/>
            <pc:sldMk cId="43020604" sldId="1906872773"/>
            <ac:spMk id="152" creationId="{ED829093-71FD-4C2D-955A-B33C5E87C9DE}"/>
          </ac:spMkLst>
        </pc:spChg>
        <pc:spChg chg="mod">
          <ac:chgData name="McGirr, Heather" userId="9ab2a10c-60b5-42aa-9f8c-429389f2e398" providerId="ADAL" clId="{2E3EF0FC-43FC-47A4-B4F9-2806448FB5D5}" dt="2021-05-31T05:25:13.126" v="2669" actId="207"/>
          <ac:spMkLst>
            <pc:docMk/>
            <pc:sldMk cId="43020604" sldId="1906872773"/>
            <ac:spMk id="172" creationId="{01256D1C-053C-4C57-85AA-DED12CF3034E}"/>
          </ac:spMkLst>
        </pc:spChg>
        <pc:spChg chg="mod">
          <ac:chgData name="McGirr, Heather" userId="9ab2a10c-60b5-42aa-9f8c-429389f2e398" providerId="ADAL" clId="{2E3EF0FC-43FC-47A4-B4F9-2806448FB5D5}" dt="2021-05-31T05:25:13.126" v="2669" actId="207"/>
          <ac:spMkLst>
            <pc:docMk/>
            <pc:sldMk cId="43020604" sldId="1906872773"/>
            <ac:spMk id="173" creationId="{4741DD24-AB99-4375-AD87-76DF4BCB21EE}"/>
          </ac:spMkLst>
        </pc:spChg>
        <pc:spChg chg="mod">
          <ac:chgData name="McGirr, Heather" userId="9ab2a10c-60b5-42aa-9f8c-429389f2e398" providerId="ADAL" clId="{2E3EF0FC-43FC-47A4-B4F9-2806448FB5D5}" dt="2021-05-31T05:25:09.571" v="2668" actId="207"/>
          <ac:spMkLst>
            <pc:docMk/>
            <pc:sldMk cId="43020604" sldId="1906872773"/>
            <ac:spMk id="174" creationId="{1264C5FF-821C-40C7-9FE7-D14798F75734}"/>
          </ac:spMkLst>
        </pc:spChg>
      </pc:sldChg>
      <pc:sldChg chg="addSp delSp modSp add mod">
        <pc:chgData name="McGirr, Heather" userId="9ab2a10c-60b5-42aa-9f8c-429389f2e398" providerId="ADAL" clId="{2E3EF0FC-43FC-47A4-B4F9-2806448FB5D5}" dt="2021-05-31T08:11:50.989" v="11222" actId="20577"/>
        <pc:sldMkLst>
          <pc:docMk/>
          <pc:sldMk cId="2960023279" sldId="1906872774"/>
        </pc:sldMkLst>
        <pc:spChg chg="mod">
          <ac:chgData name="McGirr, Heather" userId="9ab2a10c-60b5-42aa-9f8c-429389f2e398" providerId="ADAL" clId="{2E3EF0FC-43FC-47A4-B4F9-2806448FB5D5}" dt="2021-05-31T07:02:34.965" v="7013" actId="2711"/>
          <ac:spMkLst>
            <pc:docMk/>
            <pc:sldMk cId="2960023279" sldId="1906872774"/>
            <ac:spMk id="2" creationId="{6BF689EC-F851-6E46-9944-7D75F7ECC6B9}"/>
          </ac:spMkLst>
        </pc:spChg>
        <pc:spChg chg="mod">
          <ac:chgData name="McGirr, Heather" userId="9ab2a10c-60b5-42aa-9f8c-429389f2e398" providerId="ADAL" clId="{2E3EF0FC-43FC-47A4-B4F9-2806448FB5D5}" dt="2021-05-31T06:55:46.294" v="5723" actId="20577"/>
          <ac:spMkLst>
            <pc:docMk/>
            <pc:sldMk cId="2960023279" sldId="1906872774"/>
            <ac:spMk id="3" creationId="{F3C5C142-52FF-FB45-AF51-A852FB11890B}"/>
          </ac:spMkLst>
        </pc:spChg>
        <pc:spChg chg="mod">
          <ac:chgData name="McGirr, Heather" userId="9ab2a10c-60b5-42aa-9f8c-429389f2e398" providerId="ADAL" clId="{2E3EF0FC-43FC-47A4-B4F9-2806448FB5D5}" dt="2021-05-31T07:00:04.234" v="6450" actId="20577"/>
          <ac:spMkLst>
            <pc:docMk/>
            <pc:sldMk cId="2960023279" sldId="1906872774"/>
            <ac:spMk id="4" creationId="{E4EA937D-C879-B049-9369-D1C052CFDFDE}"/>
          </ac:spMkLst>
        </pc:spChg>
        <pc:spChg chg="mod">
          <ac:chgData name="McGirr, Heather" userId="9ab2a10c-60b5-42aa-9f8c-429389f2e398" providerId="ADAL" clId="{2E3EF0FC-43FC-47A4-B4F9-2806448FB5D5}" dt="2021-05-31T07:47:46.252" v="9608" actId="20577"/>
          <ac:spMkLst>
            <pc:docMk/>
            <pc:sldMk cId="2960023279" sldId="1906872774"/>
            <ac:spMk id="5" creationId="{1ABFA6CE-CC2A-3C40-B93D-76D4AEE201AB}"/>
          </ac:spMkLst>
        </pc:spChg>
        <pc:spChg chg="add del mod">
          <ac:chgData name="McGirr, Heather" userId="9ab2a10c-60b5-42aa-9f8c-429389f2e398" providerId="ADAL" clId="{2E3EF0FC-43FC-47A4-B4F9-2806448FB5D5}" dt="2021-05-31T07:02:23.217" v="7012" actId="478"/>
          <ac:spMkLst>
            <pc:docMk/>
            <pc:sldMk cId="2960023279" sldId="1906872774"/>
            <ac:spMk id="6" creationId="{2BF599E4-4350-44F9-BFB8-78ABC648E000}"/>
          </ac:spMkLst>
        </pc:spChg>
        <pc:spChg chg="mod">
          <ac:chgData name="McGirr, Heather" userId="9ab2a10c-60b5-42aa-9f8c-429389f2e398" providerId="ADAL" clId="{2E3EF0FC-43FC-47A4-B4F9-2806448FB5D5}" dt="2021-05-31T07:34:20.772" v="8930" actId="313"/>
          <ac:spMkLst>
            <pc:docMk/>
            <pc:sldMk cId="2960023279" sldId="1906872774"/>
            <ac:spMk id="7" creationId="{4F6885AA-6662-7E43-BF9F-47435F860A32}"/>
          </ac:spMkLst>
        </pc:spChg>
        <pc:spChg chg="del">
          <ac:chgData name="McGirr, Heather" userId="9ab2a10c-60b5-42aa-9f8c-429389f2e398" providerId="ADAL" clId="{2E3EF0FC-43FC-47A4-B4F9-2806448FB5D5}" dt="2021-05-31T06:18:30.416" v="4361" actId="478"/>
          <ac:spMkLst>
            <pc:docMk/>
            <pc:sldMk cId="2960023279" sldId="1906872774"/>
            <ac:spMk id="74" creationId="{1DC3A5EB-0054-4A4B-8E93-6F56C6DB9055}"/>
          </ac:spMkLst>
        </pc:spChg>
        <pc:spChg chg="add del mod">
          <ac:chgData name="McGirr, Heather" userId="9ab2a10c-60b5-42aa-9f8c-429389f2e398" providerId="ADAL" clId="{2E3EF0FC-43FC-47A4-B4F9-2806448FB5D5}" dt="2021-05-31T06:54:50.503" v="5563" actId="478"/>
          <ac:spMkLst>
            <pc:docMk/>
            <pc:sldMk cId="2960023279" sldId="1906872774"/>
            <ac:spMk id="75" creationId="{87A281A8-EFB5-4672-936B-E69D1E5D52F4}"/>
          </ac:spMkLst>
        </pc:spChg>
        <pc:spChg chg="add del mod">
          <ac:chgData name="McGirr, Heather" userId="9ab2a10c-60b5-42aa-9f8c-429389f2e398" providerId="ADAL" clId="{2E3EF0FC-43FC-47A4-B4F9-2806448FB5D5}" dt="2021-05-31T07:50:56.416" v="9888" actId="478"/>
          <ac:spMkLst>
            <pc:docMk/>
            <pc:sldMk cId="2960023279" sldId="1906872774"/>
            <ac:spMk id="76" creationId="{61471037-4C2A-4405-8CE7-770D78A083CE}"/>
          </ac:spMkLst>
        </pc:spChg>
        <pc:spChg chg="add mod">
          <ac:chgData name="McGirr, Heather" userId="9ab2a10c-60b5-42aa-9f8c-429389f2e398" providerId="ADAL" clId="{2E3EF0FC-43FC-47A4-B4F9-2806448FB5D5}" dt="2021-05-31T07:52:02.128" v="9937" actId="20577"/>
          <ac:spMkLst>
            <pc:docMk/>
            <pc:sldMk cId="2960023279" sldId="1906872774"/>
            <ac:spMk id="77" creationId="{F9B9994E-1970-47A6-BDC1-C6CDD37A692B}"/>
          </ac:spMkLst>
        </pc:spChg>
        <pc:spChg chg="mod">
          <ac:chgData name="McGirr, Heather" userId="9ab2a10c-60b5-42aa-9f8c-429389f2e398" providerId="ADAL" clId="{2E3EF0FC-43FC-47A4-B4F9-2806448FB5D5}" dt="2021-05-31T07:51:28.631" v="9913" actId="20577"/>
          <ac:spMkLst>
            <pc:docMk/>
            <pc:sldMk cId="2960023279" sldId="1906872774"/>
            <ac:spMk id="94" creationId="{121D4E99-98BD-4231-9973-C79A049BB9DB}"/>
          </ac:spMkLst>
        </pc:spChg>
        <pc:spChg chg="mod">
          <ac:chgData name="McGirr, Heather" userId="9ab2a10c-60b5-42aa-9f8c-429389f2e398" providerId="ADAL" clId="{2E3EF0FC-43FC-47A4-B4F9-2806448FB5D5}" dt="2021-05-31T07:47:35.025" v="9598" actId="20577"/>
          <ac:spMkLst>
            <pc:docMk/>
            <pc:sldMk cId="2960023279" sldId="1906872774"/>
            <ac:spMk id="95" creationId="{99EF8C51-BAD5-46CE-9656-0A76A006962F}"/>
          </ac:spMkLst>
        </pc:spChg>
        <pc:spChg chg="mod">
          <ac:chgData name="McGirr, Heather" userId="9ab2a10c-60b5-42aa-9f8c-429389f2e398" providerId="ADAL" clId="{2E3EF0FC-43FC-47A4-B4F9-2806448FB5D5}" dt="2021-05-31T07:50:42.874" v="9885" actId="20577"/>
          <ac:spMkLst>
            <pc:docMk/>
            <pc:sldMk cId="2960023279" sldId="1906872774"/>
            <ac:spMk id="96" creationId="{CD0AADA9-182B-4DC3-BC9D-B7B3F76B424A}"/>
          </ac:spMkLst>
        </pc:spChg>
        <pc:spChg chg="mod">
          <ac:chgData name="McGirr, Heather" userId="9ab2a10c-60b5-42aa-9f8c-429389f2e398" providerId="ADAL" clId="{2E3EF0FC-43FC-47A4-B4F9-2806448FB5D5}" dt="2021-05-31T07:48:52.883" v="9810" actId="20577"/>
          <ac:spMkLst>
            <pc:docMk/>
            <pc:sldMk cId="2960023279" sldId="1906872774"/>
            <ac:spMk id="97" creationId="{6BBECC25-2E04-4DBB-97A1-9D990A854AF8}"/>
          </ac:spMkLst>
        </pc:spChg>
        <pc:spChg chg="mod">
          <ac:chgData name="McGirr, Heather" userId="9ab2a10c-60b5-42aa-9f8c-429389f2e398" providerId="ADAL" clId="{2E3EF0FC-43FC-47A4-B4F9-2806448FB5D5}" dt="2021-05-31T07:34:42.046" v="9002" actId="20577"/>
          <ac:spMkLst>
            <pc:docMk/>
            <pc:sldMk cId="2960023279" sldId="1906872774"/>
            <ac:spMk id="100" creationId="{4FFE4F6E-148A-411D-B55B-CCE294AEE4A1}"/>
          </ac:spMkLst>
        </pc:spChg>
        <pc:spChg chg="mod">
          <ac:chgData name="McGirr, Heather" userId="9ab2a10c-60b5-42aa-9f8c-429389f2e398" providerId="ADAL" clId="{2E3EF0FC-43FC-47A4-B4F9-2806448FB5D5}" dt="2021-05-31T08:11:50.989" v="11222" actId="20577"/>
          <ac:spMkLst>
            <pc:docMk/>
            <pc:sldMk cId="2960023279" sldId="1906872774"/>
            <ac:spMk id="108" creationId="{69E2BD08-C485-40CF-B3B0-213EA6BA6A6D}"/>
          </ac:spMkLst>
        </pc:spChg>
        <pc:spChg chg="mod">
          <ac:chgData name="McGirr, Heather" userId="9ab2a10c-60b5-42aa-9f8c-429389f2e398" providerId="ADAL" clId="{2E3EF0FC-43FC-47A4-B4F9-2806448FB5D5}" dt="2021-05-31T07:02:19.351" v="7011" actId="20577"/>
          <ac:spMkLst>
            <pc:docMk/>
            <pc:sldMk cId="2960023279" sldId="1906872774"/>
            <ac:spMk id="147" creationId="{F5398990-E21F-4FD8-ACEA-9D4FAF8031DB}"/>
          </ac:spMkLst>
        </pc:spChg>
        <pc:spChg chg="mod">
          <ac:chgData name="McGirr, Heather" userId="9ab2a10c-60b5-42aa-9f8c-429389f2e398" providerId="ADAL" clId="{2E3EF0FC-43FC-47A4-B4F9-2806448FB5D5}" dt="2021-05-31T07:51:51.526" v="9936" actId="6549"/>
          <ac:spMkLst>
            <pc:docMk/>
            <pc:sldMk cId="2960023279" sldId="1906872774"/>
            <ac:spMk id="148" creationId="{FBB971F6-C4D9-48CB-B60C-D5E9F79F0E69}"/>
          </ac:spMkLst>
        </pc:spChg>
      </pc:sldChg>
      <pc:sldChg chg="addSp delSp modSp add del mod ord modTransition">
        <pc:chgData name="McGirr, Heather" userId="9ab2a10c-60b5-42aa-9f8c-429389f2e398" providerId="ADAL" clId="{2E3EF0FC-43FC-47A4-B4F9-2806448FB5D5}" dt="2021-05-31T07:58:36.046" v="10429"/>
        <pc:sldMkLst>
          <pc:docMk/>
          <pc:sldMk cId="2587731847" sldId="1906872775"/>
        </pc:sldMkLst>
        <pc:spChg chg="mod">
          <ac:chgData name="McGirr, Heather" userId="9ab2a10c-60b5-42aa-9f8c-429389f2e398" providerId="ADAL" clId="{2E3EF0FC-43FC-47A4-B4F9-2806448FB5D5}" dt="2021-05-31T07:21:27.804" v="8507" actId="20577"/>
          <ac:spMkLst>
            <pc:docMk/>
            <pc:sldMk cId="2587731847" sldId="1906872775"/>
            <ac:spMk id="2" creationId="{6BF689EC-F851-6E46-9944-7D75F7ECC6B9}"/>
          </ac:spMkLst>
        </pc:spChg>
        <pc:spChg chg="mod">
          <ac:chgData name="McGirr, Heather" userId="9ab2a10c-60b5-42aa-9f8c-429389f2e398" providerId="ADAL" clId="{2E3EF0FC-43FC-47A4-B4F9-2806448FB5D5}" dt="2021-05-31T07:04:22.420" v="7289" actId="20577"/>
          <ac:spMkLst>
            <pc:docMk/>
            <pc:sldMk cId="2587731847" sldId="1906872775"/>
            <ac:spMk id="3" creationId="{F3C5C142-52FF-FB45-AF51-A852FB11890B}"/>
          </ac:spMkLst>
        </pc:spChg>
        <pc:spChg chg="mod">
          <ac:chgData name="McGirr, Heather" userId="9ab2a10c-60b5-42aa-9f8c-429389f2e398" providerId="ADAL" clId="{2E3EF0FC-43FC-47A4-B4F9-2806448FB5D5}" dt="2021-05-31T07:04:48.775" v="7448" actId="20577"/>
          <ac:spMkLst>
            <pc:docMk/>
            <pc:sldMk cId="2587731847" sldId="1906872775"/>
            <ac:spMk id="4" creationId="{E4EA937D-C879-B049-9369-D1C052CFDFDE}"/>
          </ac:spMkLst>
        </pc:spChg>
        <pc:spChg chg="add del mod">
          <ac:chgData name="McGirr, Heather" userId="9ab2a10c-60b5-42aa-9f8c-429389f2e398" providerId="ADAL" clId="{2E3EF0FC-43FC-47A4-B4F9-2806448FB5D5}" dt="2021-05-31T06:34:40.184" v="5065" actId="478"/>
          <ac:spMkLst>
            <pc:docMk/>
            <pc:sldMk cId="2587731847" sldId="1906872775"/>
            <ac:spMk id="5" creationId="{CD936632-6D81-4471-A84E-44EFE31447DF}"/>
          </ac:spMkLst>
        </pc:spChg>
        <pc:spChg chg="add del mod">
          <ac:chgData name="McGirr, Heather" userId="9ab2a10c-60b5-42aa-9f8c-429389f2e398" providerId="ADAL" clId="{2E3EF0FC-43FC-47A4-B4F9-2806448FB5D5}" dt="2021-05-31T07:22:36.791" v="8581" actId="478"/>
          <ac:spMkLst>
            <pc:docMk/>
            <pc:sldMk cId="2587731847" sldId="1906872775"/>
            <ac:spMk id="6" creationId="{4096B070-0668-4BCB-B591-FED6B7491C64}"/>
          </ac:spMkLst>
        </pc:spChg>
        <pc:spChg chg="add del mod">
          <ac:chgData name="McGirr, Heather" userId="9ab2a10c-60b5-42aa-9f8c-429389f2e398" providerId="ADAL" clId="{2E3EF0FC-43FC-47A4-B4F9-2806448FB5D5}" dt="2021-05-31T06:43:51.718" v="5429"/>
          <ac:spMkLst>
            <pc:docMk/>
            <pc:sldMk cId="2587731847" sldId="1906872775"/>
            <ac:spMk id="76" creationId="{54F7AC5D-4B85-4798-954E-9BDCDD88CFEC}"/>
          </ac:spMkLst>
        </pc:spChg>
        <pc:spChg chg="del mod">
          <ac:chgData name="McGirr, Heather" userId="9ab2a10c-60b5-42aa-9f8c-429389f2e398" providerId="ADAL" clId="{2E3EF0FC-43FC-47A4-B4F9-2806448FB5D5}" dt="2021-05-31T07:22:06.524" v="8520" actId="478"/>
          <ac:spMkLst>
            <pc:docMk/>
            <pc:sldMk cId="2587731847" sldId="1906872775"/>
            <ac:spMk id="77" creationId="{02587A6B-801A-4474-87A2-9E4672254C6E}"/>
          </ac:spMkLst>
        </pc:spChg>
        <pc:spChg chg="add del mod">
          <ac:chgData name="McGirr, Heather" userId="9ab2a10c-60b5-42aa-9f8c-429389f2e398" providerId="ADAL" clId="{2E3EF0FC-43FC-47A4-B4F9-2806448FB5D5}" dt="2021-05-31T07:27:52.105" v="8591"/>
          <ac:spMkLst>
            <pc:docMk/>
            <pc:sldMk cId="2587731847" sldId="1906872775"/>
            <ac:spMk id="78" creationId="{C597614F-4BD5-4457-A8FF-A620E9474728}"/>
          </ac:spMkLst>
        </pc:spChg>
        <pc:spChg chg="add del mod">
          <ac:chgData name="McGirr, Heather" userId="9ab2a10c-60b5-42aa-9f8c-429389f2e398" providerId="ADAL" clId="{2E3EF0FC-43FC-47A4-B4F9-2806448FB5D5}" dt="2021-05-31T07:27:52.105" v="8591"/>
          <ac:spMkLst>
            <pc:docMk/>
            <pc:sldMk cId="2587731847" sldId="1906872775"/>
            <ac:spMk id="79" creationId="{089D2859-C093-4C91-89EF-561963E8A7EB}"/>
          </ac:spMkLst>
        </pc:spChg>
        <pc:spChg chg="add del mod">
          <ac:chgData name="McGirr, Heather" userId="9ab2a10c-60b5-42aa-9f8c-429389f2e398" providerId="ADAL" clId="{2E3EF0FC-43FC-47A4-B4F9-2806448FB5D5}" dt="2021-05-31T07:27:52.105" v="8591"/>
          <ac:spMkLst>
            <pc:docMk/>
            <pc:sldMk cId="2587731847" sldId="1906872775"/>
            <ac:spMk id="80" creationId="{CE830EDF-850A-4203-A60D-58670EFC9DF0}"/>
          </ac:spMkLst>
        </pc:spChg>
        <pc:spChg chg="add del mod">
          <ac:chgData name="McGirr, Heather" userId="9ab2a10c-60b5-42aa-9f8c-429389f2e398" providerId="ADAL" clId="{2E3EF0FC-43FC-47A4-B4F9-2806448FB5D5}" dt="2021-05-31T07:27:52.105" v="8591"/>
          <ac:spMkLst>
            <pc:docMk/>
            <pc:sldMk cId="2587731847" sldId="1906872775"/>
            <ac:spMk id="81" creationId="{AAF8FEA6-D2C1-4F9D-9059-0BFF54A524E4}"/>
          </ac:spMkLst>
        </pc:spChg>
        <pc:spChg chg="add del mod">
          <ac:chgData name="McGirr, Heather" userId="9ab2a10c-60b5-42aa-9f8c-429389f2e398" providerId="ADAL" clId="{2E3EF0FC-43FC-47A4-B4F9-2806448FB5D5}" dt="2021-05-31T07:27:52.105" v="8591"/>
          <ac:spMkLst>
            <pc:docMk/>
            <pc:sldMk cId="2587731847" sldId="1906872775"/>
            <ac:spMk id="84" creationId="{94C789A8-2AED-472F-AD58-7CC93E5E5918}"/>
          </ac:spMkLst>
        </pc:spChg>
        <pc:spChg chg="mod">
          <ac:chgData name="McGirr, Heather" userId="9ab2a10c-60b5-42aa-9f8c-429389f2e398" providerId="ADAL" clId="{2E3EF0FC-43FC-47A4-B4F9-2806448FB5D5}" dt="2021-05-31T07:20:00.631" v="8398" actId="20577"/>
          <ac:spMkLst>
            <pc:docMk/>
            <pc:sldMk cId="2587731847" sldId="1906872775"/>
            <ac:spMk id="94" creationId="{121D4E99-98BD-4231-9973-C79A049BB9DB}"/>
          </ac:spMkLst>
        </pc:spChg>
        <pc:spChg chg="mod">
          <ac:chgData name="McGirr, Heather" userId="9ab2a10c-60b5-42aa-9f8c-429389f2e398" providerId="ADAL" clId="{2E3EF0FC-43FC-47A4-B4F9-2806448FB5D5}" dt="2021-05-31T07:24:14.735" v="8583"/>
          <ac:spMkLst>
            <pc:docMk/>
            <pc:sldMk cId="2587731847" sldId="1906872775"/>
            <ac:spMk id="95" creationId="{99EF8C51-BAD5-46CE-9656-0A76A006962F}"/>
          </ac:spMkLst>
        </pc:spChg>
        <pc:spChg chg="mod">
          <ac:chgData name="McGirr, Heather" userId="9ab2a10c-60b5-42aa-9f8c-429389f2e398" providerId="ADAL" clId="{2E3EF0FC-43FC-47A4-B4F9-2806448FB5D5}" dt="2021-05-31T07:22:30.356" v="8580" actId="20577"/>
          <ac:spMkLst>
            <pc:docMk/>
            <pc:sldMk cId="2587731847" sldId="1906872775"/>
            <ac:spMk id="96" creationId="{CD0AADA9-182B-4DC3-BC9D-B7B3F76B424A}"/>
          </ac:spMkLst>
        </pc:spChg>
        <pc:spChg chg="add del mod">
          <ac:chgData name="McGirr, Heather" userId="9ab2a10c-60b5-42aa-9f8c-429389f2e398" providerId="ADAL" clId="{2E3EF0FC-43FC-47A4-B4F9-2806448FB5D5}" dt="2021-05-31T07:27:52.105" v="8591"/>
          <ac:spMkLst>
            <pc:docMk/>
            <pc:sldMk cId="2587731847" sldId="1906872775"/>
            <ac:spMk id="97" creationId="{7269723A-5E75-4A56-B5B1-080A9D5E2872}"/>
          </ac:spMkLst>
        </pc:spChg>
        <pc:spChg chg="add del mod">
          <ac:chgData name="McGirr, Heather" userId="9ab2a10c-60b5-42aa-9f8c-429389f2e398" providerId="ADAL" clId="{2E3EF0FC-43FC-47A4-B4F9-2806448FB5D5}" dt="2021-05-31T07:27:52.105" v="8591"/>
          <ac:spMkLst>
            <pc:docMk/>
            <pc:sldMk cId="2587731847" sldId="1906872775"/>
            <ac:spMk id="100" creationId="{BE2C111E-82D4-4483-BF32-2C3F809CF10D}"/>
          </ac:spMkLst>
        </pc:spChg>
        <pc:spChg chg="mod">
          <ac:chgData name="McGirr, Heather" userId="9ab2a10c-60b5-42aa-9f8c-429389f2e398" providerId="ADAL" clId="{2E3EF0FC-43FC-47A4-B4F9-2806448FB5D5}" dt="2021-05-31T07:16:18.774" v="8078" actId="20577"/>
          <ac:spMkLst>
            <pc:docMk/>
            <pc:sldMk cId="2587731847" sldId="1906872775"/>
            <ac:spMk id="108" creationId="{69E2BD08-C485-40CF-B3B0-213EA6BA6A6D}"/>
          </ac:spMkLst>
        </pc:spChg>
        <pc:spChg chg="add del mod">
          <ac:chgData name="McGirr, Heather" userId="9ab2a10c-60b5-42aa-9f8c-429389f2e398" providerId="ADAL" clId="{2E3EF0FC-43FC-47A4-B4F9-2806448FB5D5}" dt="2021-05-31T07:27:52.105" v="8591"/>
          <ac:spMkLst>
            <pc:docMk/>
            <pc:sldMk cId="2587731847" sldId="1906872775"/>
            <ac:spMk id="110" creationId="{1D579468-906F-4FC1-9874-1A583F293F72}"/>
          </ac:spMkLst>
        </pc:spChg>
        <pc:spChg chg="add del mod">
          <ac:chgData name="McGirr, Heather" userId="9ab2a10c-60b5-42aa-9f8c-429389f2e398" providerId="ADAL" clId="{2E3EF0FC-43FC-47A4-B4F9-2806448FB5D5}" dt="2021-05-31T07:28:02.579" v="8595"/>
          <ac:spMkLst>
            <pc:docMk/>
            <pc:sldMk cId="2587731847" sldId="1906872775"/>
            <ac:spMk id="114" creationId="{F825D09F-E21E-4CE9-80E2-59278B9E15E7}"/>
          </ac:spMkLst>
        </pc:spChg>
        <pc:spChg chg="add del mod">
          <ac:chgData name="McGirr, Heather" userId="9ab2a10c-60b5-42aa-9f8c-429389f2e398" providerId="ADAL" clId="{2E3EF0FC-43FC-47A4-B4F9-2806448FB5D5}" dt="2021-05-31T07:28:02.579" v="8595"/>
          <ac:spMkLst>
            <pc:docMk/>
            <pc:sldMk cId="2587731847" sldId="1906872775"/>
            <ac:spMk id="115" creationId="{D2A486C2-6299-47CC-A183-EE71AB43EB90}"/>
          </ac:spMkLst>
        </pc:spChg>
        <pc:spChg chg="del mod">
          <ac:chgData name="McGirr, Heather" userId="9ab2a10c-60b5-42aa-9f8c-429389f2e398" providerId="ADAL" clId="{2E3EF0FC-43FC-47A4-B4F9-2806448FB5D5}" dt="2021-05-31T06:34:37.805" v="5064" actId="478"/>
          <ac:spMkLst>
            <pc:docMk/>
            <pc:sldMk cId="2587731847" sldId="1906872775"/>
            <ac:spMk id="143" creationId="{5BE5ABE9-39C6-46F5-86CB-7CC778B7F2B7}"/>
          </ac:spMkLst>
        </pc:spChg>
        <pc:spChg chg="del">
          <ac:chgData name="McGirr, Heather" userId="9ab2a10c-60b5-42aa-9f8c-429389f2e398" providerId="ADAL" clId="{2E3EF0FC-43FC-47A4-B4F9-2806448FB5D5}" dt="2021-05-31T06:34:34.409" v="5063" actId="478"/>
          <ac:spMkLst>
            <pc:docMk/>
            <pc:sldMk cId="2587731847" sldId="1906872775"/>
            <ac:spMk id="144" creationId="{9D83A37D-185E-4272-9CE7-FD6B5E35DBD7}"/>
          </ac:spMkLst>
        </pc:spChg>
        <pc:spChg chg="add del mod">
          <ac:chgData name="McGirr, Heather" userId="9ab2a10c-60b5-42aa-9f8c-429389f2e398" providerId="ADAL" clId="{2E3EF0FC-43FC-47A4-B4F9-2806448FB5D5}" dt="2021-05-31T07:28:02.579" v="8595"/>
          <ac:spMkLst>
            <pc:docMk/>
            <pc:sldMk cId="2587731847" sldId="1906872775"/>
            <ac:spMk id="145" creationId="{61DF9A03-BDCD-4A1D-98DD-FF62A3B15B2B}"/>
          </ac:spMkLst>
        </pc:spChg>
        <pc:spChg chg="add del mod">
          <ac:chgData name="McGirr, Heather" userId="9ab2a10c-60b5-42aa-9f8c-429389f2e398" providerId="ADAL" clId="{2E3EF0FC-43FC-47A4-B4F9-2806448FB5D5}" dt="2021-05-31T07:28:02.579" v="8595"/>
          <ac:spMkLst>
            <pc:docMk/>
            <pc:sldMk cId="2587731847" sldId="1906872775"/>
            <ac:spMk id="146" creationId="{CF7451F4-615B-4E81-88B2-B069E5241EAF}"/>
          </ac:spMkLst>
        </pc:spChg>
        <pc:spChg chg="add del mod">
          <ac:chgData name="McGirr, Heather" userId="9ab2a10c-60b5-42aa-9f8c-429389f2e398" providerId="ADAL" clId="{2E3EF0FC-43FC-47A4-B4F9-2806448FB5D5}" dt="2021-05-31T07:28:02.579" v="8595"/>
          <ac:spMkLst>
            <pc:docMk/>
            <pc:sldMk cId="2587731847" sldId="1906872775"/>
            <ac:spMk id="147" creationId="{E2B8FB2A-3DB8-48E1-BC8A-C386075754B8}"/>
          </ac:spMkLst>
        </pc:spChg>
        <pc:spChg chg="add del mod">
          <ac:chgData name="McGirr, Heather" userId="9ab2a10c-60b5-42aa-9f8c-429389f2e398" providerId="ADAL" clId="{2E3EF0FC-43FC-47A4-B4F9-2806448FB5D5}" dt="2021-05-31T07:28:02.579" v="8595"/>
          <ac:spMkLst>
            <pc:docMk/>
            <pc:sldMk cId="2587731847" sldId="1906872775"/>
            <ac:spMk id="148" creationId="{16FA2C17-A98C-4B82-96E9-B0E13452911A}"/>
          </ac:spMkLst>
        </pc:spChg>
        <pc:spChg chg="add del mod">
          <ac:chgData name="McGirr, Heather" userId="9ab2a10c-60b5-42aa-9f8c-429389f2e398" providerId="ADAL" clId="{2E3EF0FC-43FC-47A4-B4F9-2806448FB5D5}" dt="2021-05-31T07:28:02.579" v="8595"/>
          <ac:spMkLst>
            <pc:docMk/>
            <pc:sldMk cId="2587731847" sldId="1906872775"/>
            <ac:spMk id="149" creationId="{1573A473-E478-4B7A-99DB-34F753CD9F47}"/>
          </ac:spMkLst>
        </pc:spChg>
        <pc:spChg chg="add del mod">
          <ac:chgData name="McGirr, Heather" userId="9ab2a10c-60b5-42aa-9f8c-429389f2e398" providerId="ADAL" clId="{2E3EF0FC-43FC-47A4-B4F9-2806448FB5D5}" dt="2021-05-31T07:28:02.579" v="8595"/>
          <ac:spMkLst>
            <pc:docMk/>
            <pc:sldMk cId="2587731847" sldId="1906872775"/>
            <ac:spMk id="150" creationId="{C6CC8B11-689F-40D3-8680-5B7795AB5283}"/>
          </ac:spMkLst>
        </pc:spChg>
        <pc:grpChg chg="mod">
          <ac:chgData name="McGirr, Heather" userId="9ab2a10c-60b5-42aa-9f8c-429389f2e398" providerId="ADAL" clId="{2E3EF0FC-43FC-47A4-B4F9-2806448FB5D5}" dt="2021-05-31T07:27:50.956" v="8590" actId="1076"/>
          <ac:grpSpMkLst>
            <pc:docMk/>
            <pc:sldMk cId="2587731847" sldId="1906872775"/>
            <ac:grpSpMk id="112" creationId="{7106E790-0656-4F32-94BC-40F244EF5F0C}"/>
          </ac:grpSpMkLst>
        </pc:grpChg>
      </pc:sldChg>
      <pc:sldChg chg="addSp delSp modSp add mod modTransition">
        <pc:chgData name="McGirr, Heather" userId="9ab2a10c-60b5-42aa-9f8c-429389f2e398" providerId="ADAL" clId="{2E3EF0FC-43FC-47A4-B4F9-2806448FB5D5}" dt="2021-05-31T08:08:44.632" v="10901" actId="20577"/>
        <pc:sldMkLst>
          <pc:docMk/>
          <pc:sldMk cId="1449205508" sldId="1906872776"/>
        </pc:sldMkLst>
        <pc:spChg chg="mod">
          <ac:chgData name="McGirr, Heather" userId="9ab2a10c-60b5-42aa-9f8c-429389f2e398" providerId="ADAL" clId="{2E3EF0FC-43FC-47A4-B4F9-2806448FB5D5}" dt="2021-05-31T07:10:52.890" v="7831" actId="20577"/>
          <ac:spMkLst>
            <pc:docMk/>
            <pc:sldMk cId="1449205508" sldId="1906872776"/>
            <ac:spMk id="2" creationId="{6BF689EC-F851-6E46-9944-7D75F7ECC6B9}"/>
          </ac:spMkLst>
        </pc:spChg>
        <pc:spChg chg="mod">
          <ac:chgData name="McGirr, Heather" userId="9ab2a10c-60b5-42aa-9f8c-429389f2e398" providerId="ADAL" clId="{2E3EF0FC-43FC-47A4-B4F9-2806448FB5D5}" dt="2021-05-31T07:05:59.420" v="7525" actId="20577"/>
          <ac:spMkLst>
            <pc:docMk/>
            <pc:sldMk cId="1449205508" sldId="1906872776"/>
            <ac:spMk id="3" creationId="{F3C5C142-52FF-FB45-AF51-A852FB11890B}"/>
          </ac:spMkLst>
        </pc:spChg>
        <pc:spChg chg="mod">
          <ac:chgData name="McGirr, Heather" userId="9ab2a10c-60b5-42aa-9f8c-429389f2e398" providerId="ADAL" clId="{2E3EF0FC-43FC-47A4-B4F9-2806448FB5D5}" dt="2021-05-31T07:13:29.581" v="7955" actId="20577"/>
          <ac:spMkLst>
            <pc:docMk/>
            <pc:sldMk cId="1449205508" sldId="1906872776"/>
            <ac:spMk id="4" creationId="{E4EA937D-C879-B049-9369-D1C052CFDFDE}"/>
          </ac:spMkLst>
        </pc:spChg>
        <pc:spChg chg="add del mod">
          <ac:chgData name="McGirr, Heather" userId="9ab2a10c-60b5-42aa-9f8c-429389f2e398" providerId="ADAL" clId="{2E3EF0FC-43FC-47A4-B4F9-2806448FB5D5}" dt="2021-05-31T06:43:44.777" v="5427" actId="478"/>
          <ac:spMkLst>
            <pc:docMk/>
            <pc:sldMk cId="1449205508" sldId="1906872776"/>
            <ac:spMk id="5" creationId="{72EE719F-1FD0-4E64-B420-B7896B276490}"/>
          </ac:spMkLst>
        </pc:spChg>
        <pc:spChg chg="del">
          <ac:chgData name="McGirr, Heather" userId="9ab2a10c-60b5-42aa-9f8c-429389f2e398" providerId="ADAL" clId="{2E3EF0FC-43FC-47A4-B4F9-2806448FB5D5}" dt="2021-05-31T06:43:56.166" v="5430" actId="478"/>
          <ac:spMkLst>
            <pc:docMk/>
            <pc:sldMk cId="1449205508" sldId="1906872776"/>
            <ac:spMk id="67" creationId="{59C10F1E-9637-4732-A290-8262DD0E5DC5}"/>
          </ac:spMkLst>
        </pc:spChg>
        <pc:spChg chg="add mod">
          <ac:chgData name="McGirr, Heather" userId="9ab2a10c-60b5-42aa-9f8c-429389f2e398" providerId="ADAL" clId="{2E3EF0FC-43FC-47A4-B4F9-2806448FB5D5}" dt="2021-05-31T07:13:20.175" v="7945" actId="20577"/>
          <ac:spMkLst>
            <pc:docMk/>
            <pc:sldMk cId="1449205508" sldId="1906872776"/>
            <ac:spMk id="68" creationId="{AC5FD99B-DA9E-430E-B0E1-FD515B81D545}"/>
          </ac:spMkLst>
        </pc:spChg>
        <pc:spChg chg="add del mod">
          <ac:chgData name="McGirr, Heather" userId="9ab2a10c-60b5-42aa-9f8c-429389f2e398" providerId="ADAL" clId="{2E3EF0FC-43FC-47A4-B4F9-2806448FB5D5}" dt="2021-05-31T07:53:05.549" v="10105" actId="478"/>
          <ac:spMkLst>
            <pc:docMk/>
            <pc:sldMk cId="1449205508" sldId="1906872776"/>
            <ac:spMk id="69" creationId="{07AAA278-C02B-48FC-AEAA-8DC9CF2590DA}"/>
          </ac:spMkLst>
        </pc:spChg>
        <pc:spChg chg="add mod">
          <ac:chgData name="McGirr, Heather" userId="9ab2a10c-60b5-42aa-9f8c-429389f2e398" providerId="ADAL" clId="{2E3EF0FC-43FC-47A4-B4F9-2806448FB5D5}" dt="2021-05-31T07:12:38.509" v="7890"/>
          <ac:spMkLst>
            <pc:docMk/>
            <pc:sldMk cId="1449205508" sldId="1906872776"/>
            <ac:spMk id="70" creationId="{2F2ECF5A-518E-4A9E-950E-C26495271AC5}"/>
          </ac:spMkLst>
        </pc:spChg>
        <pc:spChg chg="add mod">
          <ac:chgData name="McGirr, Heather" userId="9ab2a10c-60b5-42aa-9f8c-429389f2e398" providerId="ADAL" clId="{2E3EF0FC-43FC-47A4-B4F9-2806448FB5D5}" dt="2021-05-31T07:52:14.218" v="9939"/>
          <ac:spMkLst>
            <pc:docMk/>
            <pc:sldMk cId="1449205508" sldId="1906872776"/>
            <ac:spMk id="71" creationId="{5E85744B-DFD0-432C-9757-1A9ED992AB2B}"/>
          </ac:spMkLst>
        </pc:spChg>
        <pc:spChg chg="mod">
          <ac:chgData name="McGirr, Heather" userId="9ab2a10c-60b5-42aa-9f8c-429389f2e398" providerId="ADAL" clId="{2E3EF0FC-43FC-47A4-B4F9-2806448FB5D5}" dt="2021-05-31T06:43:07.332" v="5330" actId="20577"/>
          <ac:spMkLst>
            <pc:docMk/>
            <pc:sldMk cId="1449205508" sldId="1906872776"/>
            <ac:spMk id="94" creationId="{121D4E99-98BD-4231-9973-C79A049BB9DB}"/>
          </ac:spMkLst>
        </pc:spChg>
        <pc:spChg chg="mod">
          <ac:chgData name="McGirr, Heather" userId="9ab2a10c-60b5-42aa-9f8c-429389f2e398" providerId="ADAL" clId="{2E3EF0FC-43FC-47A4-B4F9-2806448FB5D5}" dt="2021-05-31T07:53:30.307" v="10163" actId="20577"/>
          <ac:spMkLst>
            <pc:docMk/>
            <pc:sldMk cId="1449205508" sldId="1906872776"/>
            <ac:spMk id="95" creationId="{99EF8C51-BAD5-46CE-9656-0A76A006962F}"/>
          </ac:spMkLst>
        </pc:spChg>
        <pc:spChg chg="mod">
          <ac:chgData name="McGirr, Heather" userId="9ab2a10c-60b5-42aa-9f8c-429389f2e398" providerId="ADAL" clId="{2E3EF0FC-43FC-47A4-B4F9-2806448FB5D5}" dt="2021-05-31T07:14:15.379" v="7974" actId="20577"/>
          <ac:spMkLst>
            <pc:docMk/>
            <pc:sldMk cId="1449205508" sldId="1906872776"/>
            <ac:spMk id="96" creationId="{CD0AADA9-182B-4DC3-BC9D-B7B3F76B424A}"/>
          </ac:spMkLst>
        </pc:spChg>
        <pc:spChg chg="mod">
          <ac:chgData name="McGirr, Heather" userId="9ab2a10c-60b5-42aa-9f8c-429389f2e398" providerId="ADAL" clId="{2E3EF0FC-43FC-47A4-B4F9-2806448FB5D5}" dt="2021-05-31T08:08:44.632" v="10901" actId="20577"/>
          <ac:spMkLst>
            <pc:docMk/>
            <pc:sldMk cId="1449205508" sldId="1906872776"/>
            <ac:spMk id="108" creationId="{69E2BD08-C485-40CF-B3B0-213EA6BA6A6D}"/>
          </ac:spMkLst>
        </pc:spChg>
        <pc:grpChg chg="mod">
          <ac:chgData name="McGirr, Heather" userId="9ab2a10c-60b5-42aa-9f8c-429389f2e398" providerId="ADAL" clId="{2E3EF0FC-43FC-47A4-B4F9-2806448FB5D5}" dt="2021-05-31T07:05:25.160" v="7468" actId="1076"/>
          <ac:grpSpMkLst>
            <pc:docMk/>
            <pc:sldMk cId="1449205508" sldId="1906872776"/>
            <ac:grpSpMk id="112" creationId="{7106E790-0656-4F32-94BC-40F244EF5F0C}"/>
          </ac:grpSpMkLst>
        </pc:grpChg>
      </pc:sldChg>
      <pc:sldChg chg="addSp delSp modSp add mod ord">
        <pc:chgData name="McGirr, Heather" userId="9ab2a10c-60b5-42aa-9f8c-429389f2e398" providerId="ADAL" clId="{2E3EF0FC-43FC-47A4-B4F9-2806448FB5D5}" dt="2021-05-31T06:41:22.407" v="5273" actId="20577"/>
        <pc:sldMkLst>
          <pc:docMk/>
          <pc:sldMk cId="2923025995" sldId="1906872777"/>
        </pc:sldMkLst>
        <pc:spChg chg="add del mod">
          <ac:chgData name="McGirr, Heather" userId="9ab2a10c-60b5-42aa-9f8c-429389f2e398" providerId="ADAL" clId="{2E3EF0FC-43FC-47A4-B4F9-2806448FB5D5}" dt="2021-05-31T05:30:56.322" v="2710" actId="478"/>
          <ac:spMkLst>
            <pc:docMk/>
            <pc:sldMk cId="2923025995" sldId="1906872777"/>
            <ac:spMk id="4" creationId="{E9E2145C-9894-984B-87F8-356AF80851D5}"/>
          </ac:spMkLst>
        </pc:spChg>
        <pc:spChg chg="mod">
          <ac:chgData name="McGirr, Heather" userId="9ab2a10c-60b5-42aa-9f8c-429389f2e398" providerId="ADAL" clId="{2E3EF0FC-43FC-47A4-B4F9-2806448FB5D5}" dt="2021-05-31T05:30:09.731" v="2702" actId="2711"/>
          <ac:spMkLst>
            <pc:docMk/>
            <pc:sldMk cId="2923025995" sldId="1906872777"/>
            <ac:spMk id="8" creationId="{5F8CCF27-2337-A947-ABDE-897BBAEBFF9F}"/>
          </ac:spMkLst>
        </pc:spChg>
        <pc:spChg chg="mod">
          <ac:chgData name="McGirr, Heather" userId="9ab2a10c-60b5-42aa-9f8c-429389f2e398" providerId="ADAL" clId="{2E3EF0FC-43FC-47A4-B4F9-2806448FB5D5}" dt="2021-05-31T05:30:09.731" v="2702" actId="2711"/>
          <ac:spMkLst>
            <pc:docMk/>
            <pc:sldMk cId="2923025995" sldId="1906872777"/>
            <ac:spMk id="9" creationId="{4AE36044-F69F-6F43-B974-BB7201FCAF04}"/>
          </ac:spMkLst>
        </pc:spChg>
        <pc:spChg chg="mod">
          <ac:chgData name="McGirr, Heather" userId="9ab2a10c-60b5-42aa-9f8c-429389f2e398" providerId="ADAL" clId="{2E3EF0FC-43FC-47A4-B4F9-2806448FB5D5}" dt="2021-05-31T05:30:09.731" v="2702" actId="2711"/>
          <ac:spMkLst>
            <pc:docMk/>
            <pc:sldMk cId="2923025995" sldId="1906872777"/>
            <ac:spMk id="10" creationId="{A3DFDD1A-ABB0-9E42-BB75-3B8F54AED7D8}"/>
          </ac:spMkLst>
        </pc:spChg>
        <pc:spChg chg="mod">
          <ac:chgData name="McGirr, Heather" userId="9ab2a10c-60b5-42aa-9f8c-429389f2e398" providerId="ADAL" clId="{2E3EF0FC-43FC-47A4-B4F9-2806448FB5D5}" dt="2021-05-31T05:30:09.731" v="2702" actId="2711"/>
          <ac:spMkLst>
            <pc:docMk/>
            <pc:sldMk cId="2923025995" sldId="1906872777"/>
            <ac:spMk id="11" creationId="{7C69B56E-4416-9F47-AD37-8BD1BFB6A757}"/>
          </ac:spMkLst>
        </pc:spChg>
        <pc:spChg chg="mod">
          <ac:chgData name="McGirr, Heather" userId="9ab2a10c-60b5-42aa-9f8c-429389f2e398" providerId="ADAL" clId="{2E3EF0FC-43FC-47A4-B4F9-2806448FB5D5}" dt="2021-05-31T05:30:09.731" v="2702" actId="2711"/>
          <ac:spMkLst>
            <pc:docMk/>
            <pc:sldMk cId="2923025995" sldId="1906872777"/>
            <ac:spMk id="12" creationId="{2EAFEF73-4FFA-CB49-A7CD-84D9097B6136}"/>
          </ac:spMkLst>
        </pc:spChg>
        <pc:spChg chg="mod">
          <ac:chgData name="McGirr, Heather" userId="9ab2a10c-60b5-42aa-9f8c-429389f2e398" providerId="ADAL" clId="{2E3EF0FC-43FC-47A4-B4F9-2806448FB5D5}" dt="2021-05-31T05:30:09.731" v="2702" actId="2711"/>
          <ac:spMkLst>
            <pc:docMk/>
            <pc:sldMk cId="2923025995" sldId="1906872777"/>
            <ac:spMk id="13" creationId="{69698D15-3242-904E-9E08-D17A0F634E50}"/>
          </ac:spMkLst>
        </pc:spChg>
        <pc:spChg chg="mod">
          <ac:chgData name="McGirr, Heather" userId="9ab2a10c-60b5-42aa-9f8c-429389f2e398" providerId="ADAL" clId="{2E3EF0FC-43FC-47A4-B4F9-2806448FB5D5}" dt="2021-05-31T05:30:09.731" v="2702" actId="2711"/>
          <ac:spMkLst>
            <pc:docMk/>
            <pc:sldMk cId="2923025995" sldId="1906872777"/>
            <ac:spMk id="14" creationId="{761B2943-0AE6-284B-B988-9EF579AADC9D}"/>
          </ac:spMkLst>
        </pc:spChg>
        <pc:spChg chg="mod">
          <ac:chgData name="McGirr, Heather" userId="9ab2a10c-60b5-42aa-9f8c-429389f2e398" providerId="ADAL" clId="{2E3EF0FC-43FC-47A4-B4F9-2806448FB5D5}" dt="2021-05-31T05:30:09.731" v="2702" actId="2711"/>
          <ac:spMkLst>
            <pc:docMk/>
            <pc:sldMk cId="2923025995" sldId="1906872777"/>
            <ac:spMk id="15" creationId="{1BB86C77-1A89-C042-BAC1-A8CD0F45EF62}"/>
          </ac:spMkLst>
        </pc:spChg>
        <pc:spChg chg="mod">
          <ac:chgData name="McGirr, Heather" userId="9ab2a10c-60b5-42aa-9f8c-429389f2e398" providerId="ADAL" clId="{2E3EF0FC-43FC-47A4-B4F9-2806448FB5D5}" dt="2021-05-31T05:30:09.731" v="2702" actId="2711"/>
          <ac:spMkLst>
            <pc:docMk/>
            <pc:sldMk cId="2923025995" sldId="1906872777"/>
            <ac:spMk id="16" creationId="{D23A53E7-AFC2-4349-A968-A0B4347DB9C7}"/>
          </ac:spMkLst>
        </pc:spChg>
        <pc:spChg chg="mod">
          <ac:chgData name="McGirr, Heather" userId="9ab2a10c-60b5-42aa-9f8c-429389f2e398" providerId="ADAL" clId="{2E3EF0FC-43FC-47A4-B4F9-2806448FB5D5}" dt="2021-05-31T05:30:09.731" v="2702" actId="2711"/>
          <ac:spMkLst>
            <pc:docMk/>
            <pc:sldMk cId="2923025995" sldId="1906872777"/>
            <ac:spMk id="17" creationId="{5B2660CB-78CD-A543-9F4E-233D1A5BF410}"/>
          </ac:spMkLst>
        </pc:spChg>
        <pc:spChg chg="mod">
          <ac:chgData name="McGirr, Heather" userId="9ab2a10c-60b5-42aa-9f8c-429389f2e398" providerId="ADAL" clId="{2E3EF0FC-43FC-47A4-B4F9-2806448FB5D5}" dt="2021-05-31T05:30:09.731" v="2702" actId="2711"/>
          <ac:spMkLst>
            <pc:docMk/>
            <pc:sldMk cId="2923025995" sldId="1906872777"/>
            <ac:spMk id="18" creationId="{52B47655-39A9-5946-A0FE-1973DE31BAC4}"/>
          </ac:spMkLst>
        </pc:spChg>
        <pc:spChg chg="mod">
          <ac:chgData name="McGirr, Heather" userId="9ab2a10c-60b5-42aa-9f8c-429389f2e398" providerId="ADAL" clId="{2E3EF0FC-43FC-47A4-B4F9-2806448FB5D5}" dt="2021-05-31T05:30:09.731" v="2702" actId="2711"/>
          <ac:spMkLst>
            <pc:docMk/>
            <pc:sldMk cId="2923025995" sldId="1906872777"/>
            <ac:spMk id="19" creationId="{4408FF26-8434-AD4D-A323-84364C474290}"/>
          </ac:spMkLst>
        </pc:spChg>
        <pc:spChg chg="mod">
          <ac:chgData name="McGirr, Heather" userId="9ab2a10c-60b5-42aa-9f8c-429389f2e398" providerId="ADAL" clId="{2E3EF0FC-43FC-47A4-B4F9-2806448FB5D5}" dt="2021-05-31T05:30:09.731" v="2702" actId="2711"/>
          <ac:spMkLst>
            <pc:docMk/>
            <pc:sldMk cId="2923025995" sldId="1906872777"/>
            <ac:spMk id="20" creationId="{1C10FE8F-9F43-8446-949A-2890043F2478}"/>
          </ac:spMkLst>
        </pc:spChg>
        <pc:spChg chg="mod">
          <ac:chgData name="McGirr, Heather" userId="9ab2a10c-60b5-42aa-9f8c-429389f2e398" providerId="ADAL" clId="{2E3EF0FC-43FC-47A4-B4F9-2806448FB5D5}" dt="2021-05-31T05:30:09.731" v="2702" actId="2711"/>
          <ac:spMkLst>
            <pc:docMk/>
            <pc:sldMk cId="2923025995" sldId="1906872777"/>
            <ac:spMk id="21" creationId="{90AB04C3-D5F8-2E49-8845-00DF9AFB48DA}"/>
          </ac:spMkLst>
        </pc:spChg>
        <pc:spChg chg="mod">
          <ac:chgData name="McGirr, Heather" userId="9ab2a10c-60b5-42aa-9f8c-429389f2e398" providerId="ADAL" clId="{2E3EF0FC-43FC-47A4-B4F9-2806448FB5D5}" dt="2021-05-31T05:30:09.731" v="2702" actId="2711"/>
          <ac:spMkLst>
            <pc:docMk/>
            <pc:sldMk cId="2923025995" sldId="1906872777"/>
            <ac:spMk id="22" creationId="{762C247C-59B5-8947-BA1A-E065309D2A03}"/>
          </ac:spMkLst>
        </pc:spChg>
        <pc:spChg chg="mod">
          <ac:chgData name="McGirr, Heather" userId="9ab2a10c-60b5-42aa-9f8c-429389f2e398" providerId="ADAL" clId="{2E3EF0FC-43FC-47A4-B4F9-2806448FB5D5}" dt="2021-05-31T05:30:09.731" v="2702" actId="2711"/>
          <ac:spMkLst>
            <pc:docMk/>
            <pc:sldMk cId="2923025995" sldId="1906872777"/>
            <ac:spMk id="23" creationId="{091861A5-82DC-7547-932F-C2362245385D}"/>
          </ac:spMkLst>
        </pc:spChg>
        <pc:spChg chg="mod">
          <ac:chgData name="McGirr, Heather" userId="9ab2a10c-60b5-42aa-9f8c-429389f2e398" providerId="ADAL" clId="{2E3EF0FC-43FC-47A4-B4F9-2806448FB5D5}" dt="2021-05-31T05:30:09.731" v="2702" actId="2711"/>
          <ac:spMkLst>
            <pc:docMk/>
            <pc:sldMk cId="2923025995" sldId="1906872777"/>
            <ac:spMk id="25" creationId="{DA578193-94D9-4B44-8C9B-8FDA1344E3C6}"/>
          </ac:spMkLst>
        </pc:spChg>
        <pc:spChg chg="mod">
          <ac:chgData name="McGirr, Heather" userId="9ab2a10c-60b5-42aa-9f8c-429389f2e398" providerId="ADAL" clId="{2E3EF0FC-43FC-47A4-B4F9-2806448FB5D5}" dt="2021-05-31T05:30:09.731" v="2702" actId="2711"/>
          <ac:spMkLst>
            <pc:docMk/>
            <pc:sldMk cId="2923025995" sldId="1906872777"/>
            <ac:spMk id="26" creationId="{DF5058F7-DED8-8243-8D53-7A9A063F380E}"/>
          </ac:spMkLst>
        </pc:spChg>
        <pc:spChg chg="mod">
          <ac:chgData name="McGirr, Heather" userId="9ab2a10c-60b5-42aa-9f8c-429389f2e398" providerId="ADAL" clId="{2E3EF0FC-43FC-47A4-B4F9-2806448FB5D5}" dt="2021-05-31T05:30:09.731" v="2702" actId="2711"/>
          <ac:spMkLst>
            <pc:docMk/>
            <pc:sldMk cId="2923025995" sldId="1906872777"/>
            <ac:spMk id="27" creationId="{6362C7D1-B540-6B48-9559-1DB82E5868C0}"/>
          </ac:spMkLst>
        </pc:spChg>
        <pc:spChg chg="mod">
          <ac:chgData name="McGirr, Heather" userId="9ab2a10c-60b5-42aa-9f8c-429389f2e398" providerId="ADAL" clId="{2E3EF0FC-43FC-47A4-B4F9-2806448FB5D5}" dt="2021-05-31T05:43:32.864" v="3018" actId="20577"/>
          <ac:spMkLst>
            <pc:docMk/>
            <pc:sldMk cId="2923025995" sldId="1906872777"/>
            <ac:spMk id="28" creationId="{D1A985DA-72C1-9444-AE7B-0B37B563EEDF}"/>
          </ac:spMkLst>
        </pc:spChg>
        <pc:spChg chg="mod">
          <ac:chgData name="McGirr, Heather" userId="9ab2a10c-60b5-42aa-9f8c-429389f2e398" providerId="ADAL" clId="{2E3EF0FC-43FC-47A4-B4F9-2806448FB5D5}" dt="2021-05-31T05:30:09.731" v="2702" actId="2711"/>
          <ac:spMkLst>
            <pc:docMk/>
            <pc:sldMk cId="2923025995" sldId="1906872777"/>
            <ac:spMk id="29" creationId="{AE311AB2-4968-9F48-A446-B205F5635361}"/>
          </ac:spMkLst>
        </pc:spChg>
        <pc:spChg chg="mod">
          <ac:chgData name="McGirr, Heather" userId="9ab2a10c-60b5-42aa-9f8c-429389f2e398" providerId="ADAL" clId="{2E3EF0FC-43FC-47A4-B4F9-2806448FB5D5}" dt="2021-05-31T05:30:09.731" v="2702" actId="2711"/>
          <ac:spMkLst>
            <pc:docMk/>
            <pc:sldMk cId="2923025995" sldId="1906872777"/>
            <ac:spMk id="30" creationId="{1BE259F0-647F-CC46-B868-A3550D5EB7BD}"/>
          </ac:spMkLst>
        </pc:spChg>
        <pc:spChg chg="mod">
          <ac:chgData name="McGirr, Heather" userId="9ab2a10c-60b5-42aa-9f8c-429389f2e398" providerId="ADAL" clId="{2E3EF0FC-43FC-47A4-B4F9-2806448FB5D5}" dt="2021-05-31T05:30:09.731" v="2702" actId="2711"/>
          <ac:spMkLst>
            <pc:docMk/>
            <pc:sldMk cId="2923025995" sldId="1906872777"/>
            <ac:spMk id="31" creationId="{2FD9DFA4-17FC-E74C-8DE4-01F32495D6CE}"/>
          </ac:spMkLst>
        </pc:spChg>
        <pc:spChg chg="mod">
          <ac:chgData name="McGirr, Heather" userId="9ab2a10c-60b5-42aa-9f8c-429389f2e398" providerId="ADAL" clId="{2E3EF0FC-43FC-47A4-B4F9-2806448FB5D5}" dt="2021-05-31T05:30:09.731" v="2702" actId="2711"/>
          <ac:spMkLst>
            <pc:docMk/>
            <pc:sldMk cId="2923025995" sldId="1906872777"/>
            <ac:spMk id="32" creationId="{D13D72B1-4269-9A4C-B991-386AAE283285}"/>
          </ac:spMkLst>
        </pc:spChg>
        <pc:spChg chg="mod">
          <ac:chgData name="McGirr, Heather" userId="9ab2a10c-60b5-42aa-9f8c-429389f2e398" providerId="ADAL" clId="{2E3EF0FC-43FC-47A4-B4F9-2806448FB5D5}" dt="2021-05-31T05:30:09.731" v="2702" actId="2711"/>
          <ac:spMkLst>
            <pc:docMk/>
            <pc:sldMk cId="2923025995" sldId="1906872777"/>
            <ac:spMk id="33" creationId="{98C3417A-BAF9-124E-AB6E-67EC350635D8}"/>
          </ac:spMkLst>
        </pc:spChg>
        <pc:spChg chg="mod">
          <ac:chgData name="McGirr, Heather" userId="9ab2a10c-60b5-42aa-9f8c-429389f2e398" providerId="ADAL" clId="{2E3EF0FC-43FC-47A4-B4F9-2806448FB5D5}" dt="2021-05-31T05:30:09.731" v="2702" actId="2711"/>
          <ac:spMkLst>
            <pc:docMk/>
            <pc:sldMk cId="2923025995" sldId="1906872777"/>
            <ac:spMk id="34" creationId="{7F9E5676-7296-6C4E-8F67-A99790806E11}"/>
          </ac:spMkLst>
        </pc:spChg>
        <pc:spChg chg="mod">
          <ac:chgData name="McGirr, Heather" userId="9ab2a10c-60b5-42aa-9f8c-429389f2e398" providerId="ADAL" clId="{2E3EF0FC-43FC-47A4-B4F9-2806448FB5D5}" dt="2021-05-31T05:30:09.731" v="2702" actId="2711"/>
          <ac:spMkLst>
            <pc:docMk/>
            <pc:sldMk cId="2923025995" sldId="1906872777"/>
            <ac:spMk id="35" creationId="{7EA0541B-BAE3-6441-9434-FFFCBF773CF7}"/>
          </ac:spMkLst>
        </pc:spChg>
        <pc:spChg chg="mod">
          <ac:chgData name="McGirr, Heather" userId="9ab2a10c-60b5-42aa-9f8c-429389f2e398" providerId="ADAL" clId="{2E3EF0FC-43FC-47A4-B4F9-2806448FB5D5}" dt="2021-05-31T05:30:09.731" v="2702" actId="2711"/>
          <ac:spMkLst>
            <pc:docMk/>
            <pc:sldMk cId="2923025995" sldId="1906872777"/>
            <ac:spMk id="36" creationId="{95E52AA1-4247-924D-9DBF-A922198CBDF3}"/>
          </ac:spMkLst>
        </pc:spChg>
        <pc:spChg chg="mod">
          <ac:chgData name="McGirr, Heather" userId="9ab2a10c-60b5-42aa-9f8c-429389f2e398" providerId="ADAL" clId="{2E3EF0FC-43FC-47A4-B4F9-2806448FB5D5}" dt="2021-05-31T05:30:09.731" v="2702" actId="2711"/>
          <ac:spMkLst>
            <pc:docMk/>
            <pc:sldMk cId="2923025995" sldId="1906872777"/>
            <ac:spMk id="37" creationId="{580D2B49-81DA-0D4F-91EF-C9568A57FB72}"/>
          </ac:spMkLst>
        </pc:spChg>
        <pc:spChg chg="mod">
          <ac:chgData name="McGirr, Heather" userId="9ab2a10c-60b5-42aa-9f8c-429389f2e398" providerId="ADAL" clId="{2E3EF0FC-43FC-47A4-B4F9-2806448FB5D5}" dt="2021-05-31T05:30:09.731" v="2702" actId="2711"/>
          <ac:spMkLst>
            <pc:docMk/>
            <pc:sldMk cId="2923025995" sldId="1906872777"/>
            <ac:spMk id="38" creationId="{5D60100A-A1B3-AE4D-808A-2BD4166F063A}"/>
          </ac:spMkLst>
        </pc:spChg>
        <pc:spChg chg="mod">
          <ac:chgData name="McGirr, Heather" userId="9ab2a10c-60b5-42aa-9f8c-429389f2e398" providerId="ADAL" clId="{2E3EF0FC-43FC-47A4-B4F9-2806448FB5D5}" dt="2021-05-31T05:30:09.731" v="2702" actId="2711"/>
          <ac:spMkLst>
            <pc:docMk/>
            <pc:sldMk cId="2923025995" sldId="1906872777"/>
            <ac:spMk id="39" creationId="{3C4955A2-94D2-0145-A4E9-3B4256D6C190}"/>
          </ac:spMkLst>
        </pc:spChg>
        <pc:spChg chg="mod">
          <ac:chgData name="McGirr, Heather" userId="9ab2a10c-60b5-42aa-9f8c-429389f2e398" providerId="ADAL" clId="{2E3EF0FC-43FC-47A4-B4F9-2806448FB5D5}" dt="2021-05-31T05:30:09.731" v="2702" actId="2711"/>
          <ac:spMkLst>
            <pc:docMk/>
            <pc:sldMk cId="2923025995" sldId="1906872777"/>
            <ac:spMk id="40" creationId="{F0BAEDA2-7EB7-334E-A9B0-A3ED7098BBEC}"/>
          </ac:spMkLst>
        </pc:spChg>
        <pc:spChg chg="mod">
          <ac:chgData name="McGirr, Heather" userId="9ab2a10c-60b5-42aa-9f8c-429389f2e398" providerId="ADAL" clId="{2E3EF0FC-43FC-47A4-B4F9-2806448FB5D5}" dt="2021-05-31T05:30:09.731" v="2702" actId="2711"/>
          <ac:spMkLst>
            <pc:docMk/>
            <pc:sldMk cId="2923025995" sldId="1906872777"/>
            <ac:spMk id="41" creationId="{70308B2B-6273-6B46-9DCA-91E8B7E6F5C9}"/>
          </ac:spMkLst>
        </pc:spChg>
        <pc:spChg chg="mod">
          <ac:chgData name="McGirr, Heather" userId="9ab2a10c-60b5-42aa-9f8c-429389f2e398" providerId="ADAL" clId="{2E3EF0FC-43FC-47A4-B4F9-2806448FB5D5}" dt="2021-05-31T05:30:09.731" v="2702" actId="2711"/>
          <ac:spMkLst>
            <pc:docMk/>
            <pc:sldMk cId="2923025995" sldId="1906872777"/>
            <ac:spMk id="42" creationId="{C0F0194C-5740-8349-A1FB-642FA4A0FBBF}"/>
          </ac:spMkLst>
        </pc:spChg>
        <pc:spChg chg="mod">
          <ac:chgData name="McGirr, Heather" userId="9ab2a10c-60b5-42aa-9f8c-429389f2e398" providerId="ADAL" clId="{2E3EF0FC-43FC-47A4-B4F9-2806448FB5D5}" dt="2021-05-31T05:30:09.731" v="2702" actId="2711"/>
          <ac:spMkLst>
            <pc:docMk/>
            <pc:sldMk cId="2923025995" sldId="1906872777"/>
            <ac:spMk id="48" creationId="{DEFA3BC2-320F-4940-B90C-3388C6544E15}"/>
          </ac:spMkLst>
        </pc:spChg>
        <pc:spChg chg="mod">
          <ac:chgData name="McGirr, Heather" userId="9ab2a10c-60b5-42aa-9f8c-429389f2e398" providerId="ADAL" clId="{2E3EF0FC-43FC-47A4-B4F9-2806448FB5D5}" dt="2021-05-31T05:30:09.731" v="2702" actId="2711"/>
          <ac:spMkLst>
            <pc:docMk/>
            <pc:sldMk cId="2923025995" sldId="1906872777"/>
            <ac:spMk id="49" creationId="{354FB038-5157-6E47-B93C-89524A7F219E}"/>
          </ac:spMkLst>
        </pc:spChg>
        <pc:graphicFrameChg chg="modGraphic">
          <ac:chgData name="McGirr, Heather" userId="9ab2a10c-60b5-42aa-9f8c-429389f2e398" providerId="ADAL" clId="{2E3EF0FC-43FC-47A4-B4F9-2806448FB5D5}" dt="2021-05-31T06:41:22.407" v="5273" actId="20577"/>
          <ac:graphicFrameMkLst>
            <pc:docMk/>
            <pc:sldMk cId="2923025995" sldId="1906872777"/>
            <ac:graphicFrameMk id="6" creationId="{1C63965C-E6F6-1141-8F3D-677BC8EE13B4}"/>
          </ac:graphicFrameMkLst>
        </pc:graphicFrameChg>
        <pc:graphicFrameChg chg="ord modGraphic">
          <ac:chgData name="McGirr, Heather" userId="9ab2a10c-60b5-42aa-9f8c-429389f2e398" providerId="ADAL" clId="{2E3EF0FC-43FC-47A4-B4F9-2806448FB5D5}" dt="2021-05-31T05:30:46.357" v="2707" actId="167"/>
          <ac:graphicFrameMkLst>
            <pc:docMk/>
            <pc:sldMk cId="2923025995" sldId="1906872777"/>
            <ac:graphicFrameMk id="7" creationId="{5ECB7ADE-467F-774C-A418-C20A04663CBA}"/>
          </ac:graphicFrameMkLst>
        </pc:graphicFrameChg>
        <pc:graphicFrameChg chg="modGraphic">
          <ac:chgData name="McGirr, Heather" userId="9ab2a10c-60b5-42aa-9f8c-429389f2e398" providerId="ADAL" clId="{2E3EF0FC-43FC-47A4-B4F9-2806448FB5D5}" dt="2021-05-31T05:30:53.408" v="2709" actId="255"/>
          <ac:graphicFrameMkLst>
            <pc:docMk/>
            <pc:sldMk cId="2923025995" sldId="1906872777"/>
            <ac:graphicFrameMk id="47" creationId="{FF7D9C0E-1CFB-4840-B104-3C67A24C2140}"/>
          </ac:graphicFrameMkLst>
        </pc:graphicFrameChg>
      </pc:sldChg>
      <pc:sldChg chg="modSp add del mod ord">
        <pc:chgData name="McGirr, Heather" userId="9ab2a10c-60b5-42aa-9f8c-429389f2e398" providerId="ADAL" clId="{2E3EF0FC-43FC-47A4-B4F9-2806448FB5D5}" dt="2021-05-31T06:46:11.439" v="5436" actId="47"/>
        <pc:sldMkLst>
          <pc:docMk/>
          <pc:sldMk cId="3561396473" sldId="1906872778"/>
        </pc:sldMkLst>
        <pc:graphicFrameChg chg="modGraphic">
          <ac:chgData name="McGirr, Heather" userId="9ab2a10c-60b5-42aa-9f8c-429389f2e398" providerId="ADAL" clId="{2E3EF0FC-43FC-47A4-B4F9-2806448FB5D5}" dt="2021-05-31T06:14:25.240" v="4280" actId="20577"/>
          <ac:graphicFrameMkLst>
            <pc:docMk/>
            <pc:sldMk cId="3561396473" sldId="1906872778"/>
            <ac:graphicFrameMk id="6" creationId="{1C63965C-E6F6-1141-8F3D-677BC8EE13B4}"/>
          </ac:graphicFrameMkLst>
        </pc:graphicFrameChg>
      </pc:sldChg>
      <pc:sldChg chg="add ord modTransition">
        <pc:chgData name="McGirr, Heather" userId="9ab2a10c-60b5-42aa-9f8c-429389f2e398" providerId="ADAL" clId="{2E3EF0FC-43FC-47A4-B4F9-2806448FB5D5}" dt="2021-05-31T06:35:04.750" v="5077"/>
        <pc:sldMkLst>
          <pc:docMk/>
          <pc:sldMk cId="177722509" sldId="1906872779"/>
        </pc:sldMkLst>
      </pc:sldChg>
      <pc:sldChg chg="add ord modTransition">
        <pc:chgData name="McGirr, Heather" userId="9ab2a10c-60b5-42aa-9f8c-429389f2e398" providerId="ADAL" clId="{2E3EF0FC-43FC-47A4-B4F9-2806448FB5D5}" dt="2021-05-31T06:42:17.446" v="5277"/>
        <pc:sldMkLst>
          <pc:docMk/>
          <pc:sldMk cId="2146626942" sldId="1906872780"/>
        </pc:sldMkLst>
      </pc:sldChg>
      <pc:sldChg chg="add ord modTransition">
        <pc:chgData name="McGirr, Heather" userId="9ab2a10c-60b5-42aa-9f8c-429389f2e398" providerId="ADAL" clId="{2E3EF0FC-43FC-47A4-B4F9-2806448FB5D5}" dt="2021-05-31T06:54:25.526" v="5561"/>
        <pc:sldMkLst>
          <pc:docMk/>
          <pc:sldMk cId="3102822977" sldId="1906872781"/>
        </pc:sldMkLst>
      </pc:sldChg>
      <pc:sldChg chg="add ord modTransition">
        <pc:chgData name="McGirr, Heather" userId="9ab2a10c-60b5-42aa-9f8c-429389f2e398" providerId="ADAL" clId="{2E3EF0FC-43FC-47A4-B4F9-2806448FB5D5}" dt="2021-05-31T06:54:25.526" v="5561"/>
        <pc:sldMkLst>
          <pc:docMk/>
          <pc:sldMk cId="2343118853" sldId="1906872782"/>
        </pc:sldMkLst>
      </pc:sldChg>
      <pc:sldChg chg="add ord">
        <pc:chgData name="McGirr, Heather" userId="9ab2a10c-60b5-42aa-9f8c-429389f2e398" providerId="ADAL" clId="{2E3EF0FC-43FC-47A4-B4F9-2806448FB5D5}" dt="2021-05-31T08:06:36.121" v="10786"/>
        <pc:sldMkLst>
          <pc:docMk/>
          <pc:sldMk cId="1905086883" sldId="1906872783"/>
        </pc:sldMkLst>
      </pc:sldChg>
      <pc:sldChg chg="addSp delSp modSp add mod">
        <pc:chgData name="McGirr, Heather" userId="9ab2a10c-60b5-42aa-9f8c-429389f2e398" providerId="ADAL" clId="{2E3EF0FC-43FC-47A4-B4F9-2806448FB5D5}" dt="2021-05-31T08:06:54.305" v="10788" actId="20577"/>
        <pc:sldMkLst>
          <pc:docMk/>
          <pc:sldMk cId="648833524" sldId="1906872784"/>
        </pc:sldMkLst>
        <pc:spChg chg="del mod">
          <ac:chgData name="McGirr, Heather" userId="9ab2a10c-60b5-42aa-9f8c-429389f2e398" providerId="ADAL" clId="{2E3EF0FC-43FC-47A4-B4F9-2806448FB5D5}" dt="2021-05-31T08:00:59.561" v="10505" actId="478"/>
          <ac:spMkLst>
            <pc:docMk/>
            <pc:sldMk cId="648833524" sldId="1906872784"/>
            <ac:spMk id="2" creationId="{6BF689EC-F851-6E46-9944-7D75F7ECC6B9}"/>
          </ac:spMkLst>
        </pc:spChg>
        <pc:spChg chg="mod">
          <ac:chgData name="McGirr, Heather" userId="9ab2a10c-60b5-42aa-9f8c-429389f2e398" providerId="ADAL" clId="{2E3EF0FC-43FC-47A4-B4F9-2806448FB5D5}" dt="2021-05-31T08:03:10.803" v="10649" actId="20577"/>
          <ac:spMkLst>
            <pc:docMk/>
            <pc:sldMk cId="648833524" sldId="1906872784"/>
            <ac:spMk id="3" creationId="{F3C5C142-52FF-FB45-AF51-A852FB11890B}"/>
          </ac:spMkLst>
        </pc:spChg>
        <pc:spChg chg="mod">
          <ac:chgData name="McGirr, Heather" userId="9ab2a10c-60b5-42aa-9f8c-429389f2e398" providerId="ADAL" clId="{2E3EF0FC-43FC-47A4-B4F9-2806448FB5D5}" dt="2021-05-31T08:03:35.028" v="10666" actId="1037"/>
          <ac:spMkLst>
            <pc:docMk/>
            <pc:sldMk cId="648833524" sldId="1906872784"/>
            <ac:spMk id="4" creationId="{E4EA937D-C879-B049-9369-D1C052CFDFDE}"/>
          </ac:spMkLst>
        </pc:spChg>
        <pc:spChg chg="add del mod">
          <ac:chgData name="McGirr, Heather" userId="9ab2a10c-60b5-42aa-9f8c-429389f2e398" providerId="ADAL" clId="{2E3EF0FC-43FC-47A4-B4F9-2806448FB5D5}" dt="2021-05-31T07:59:38.481" v="10433" actId="478"/>
          <ac:spMkLst>
            <pc:docMk/>
            <pc:sldMk cId="648833524" sldId="1906872784"/>
            <ac:spMk id="72" creationId="{D19E9EB2-D914-4120-AF1F-E5691EE70149}"/>
          </ac:spMkLst>
        </pc:spChg>
        <pc:spChg chg="add del mod">
          <ac:chgData name="McGirr, Heather" userId="9ab2a10c-60b5-42aa-9f8c-429389f2e398" providerId="ADAL" clId="{2E3EF0FC-43FC-47A4-B4F9-2806448FB5D5}" dt="2021-05-31T07:59:37.100" v="10432" actId="478"/>
          <ac:spMkLst>
            <pc:docMk/>
            <pc:sldMk cId="648833524" sldId="1906872784"/>
            <ac:spMk id="73" creationId="{7B132882-BE0E-4D4E-ABDA-FCD17680B70C}"/>
          </ac:spMkLst>
        </pc:spChg>
        <pc:spChg chg="add mod">
          <ac:chgData name="McGirr, Heather" userId="9ab2a10c-60b5-42aa-9f8c-429389f2e398" providerId="ADAL" clId="{2E3EF0FC-43FC-47A4-B4F9-2806448FB5D5}" dt="2021-05-31T08:06:54.305" v="10788" actId="20577"/>
          <ac:spMkLst>
            <pc:docMk/>
            <pc:sldMk cId="648833524" sldId="1906872784"/>
            <ac:spMk id="74" creationId="{2C542BB7-200C-4056-A9DE-FEDB5F9A1D90}"/>
          </ac:spMkLst>
        </pc:spChg>
        <pc:spChg chg="add mod">
          <ac:chgData name="McGirr, Heather" userId="9ab2a10c-60b5-42aa-9f8c-429389f2e398" providerId="ADAL" clId="{2E3EF0FC-43FC-47A4-B4F9-2806448FB5D5}" dt="2021-05-31T08:03:41.483" v="10672" actId="1035"/>
          <ac:spMkLst>
            <pc:docMk/>
            <pc:sldMk cId="648833524" sldId="1906872784"/>
            <ac:spMk id="75" creationId="{6E87A761-7C9C-428E-804B-99D34E55EB01}"/>
          </ac:spMkLst>
        </pc:spChg>
        <pc:spChg chg="add del mod">
          <ac:chgData name="McGirr, Heather" userId="9ab2a10c-60b5-42aa-9f8c-429389f2e398" providerId="ADAL" clId="{2E3EF0FC-43FC-47A4-B4F9-2806448FB5D5}" dt="2021-05-31T08:02:57.704" v="10611" actId="478"/>
          <ac:spMkLst>
            <pc:docMk/>
            <pc:sldMk cId="648833524" sldId="1906872784"/>
            <ac:spMk id="76" creationId="{29BDA629-4E41-46D1-963B-EB6817EA2BC9}"/>
          </ac:spMkLst>
        </pc:spChg>
        <pc:spChg chg="add del mod">
          <ac:chgData name="McGirr, Heather" userId="9ab2a10c-60b5-42aa-9f8c-429389f2e398" providerId="ADAL" clId="{2E3EF0FC-43FC-47A4-B4F9-2806448FB5D5}" dt="2021-05-31T08:02:56.715" v="10610" actId="478"/>
          <ac:spMkLst>
            <pc:docMk/>
            <pc:sldMk cId="648833524" sldId="1906872784"/>
            <ac:spMk id="77" creationId="{9ACBD75E-2271-4AA6-A2B6-1C7D5FCCF6A9}"/>
          </ac:spMkLst>
        </pc:spChg>
        <pc:spChg chg="add del mod">
          <ac:chgData name="McGirr, Heather" userId="9ab2a10c-60b5-42aa-9f8c-429389f2e398" providerId="ADAL" clId="{2E3EF0FC-43FC-47A4-B4F9-2806448FB5D5}" dt="2021-05-31T08:02:51.528" v="10606" actId="478"/>
          <ac:spMkLst>
            <pc:docMk/>
            <pc:sldMk cId="648833524" sldId="1906872784"/>
            <ac:spMk id="78" creationId="{5692D8FE-A755-431B-BDE1-49C13EF51CCC}"/>
          </ac:spMkLst>
        </pc:spChg>
        <pc:spChg chg="add del mod">
          <ac:chgData name="McGirr, Heather" userId="9ab2a10c-60b5-42aa-9f8c-429389f2e398" providerId="ADAL" clId="{2E3EF0FC-43FC-47A4-B4F9-2806448FB5D5}" dt="2021-05-31T08:02:55.418" v="10609" actId="478"/>
          <ac:spMkLst>
            <pc:docMk/>
            <pc:sldMk cId="648833524" sldId="1906872784"/>
            <ac:spMk id="79" creationId="{CF208437-8FB9-4A9F-BFAA-D6AA2970BE6A}"/>
          </ac:spMkLst>
        </pc:spChg>
        <pc:spChg chg="add mod">
          <ac:chgData name="McGirr, Heather" userId="9ab2a10c-60b5-42aa-9f8c-429389f2e398" providerId="ADAL" clId="{2E3EF0FC-43FC-47A4-B4F9-2806448FB5D5}" dt="2021-05-31T08:06:49.559" v="10787"/>
          <ac:spMkLst>
            <pc:docMk/>
            <pc:sldMk cId="648833524" sldId="1906872784"/>
            <ac:spMk id="80" creationId="{D9247E03-6ED5-4FBB-BA0D-5786B60CB42C}"/>
          </ac:spMkLst>
        </pc:spChg>
        <pc:spChg chg="del mod">
          <ac:chgData name="McGirr, Heather" userId="9ab2a10c-60b5-42aa-9f8c-429389f2e398" providerId="ADAL" clId="{2E3EF0FC-43FC-47A4-B4F9-2806448FB5D5}" dt="2021-05-31T08:01:00.699" v="10506" actId="478"/>
          <ac:spMkLst>
            <pc:docMk/>
            <pc:sldMk cId="648833524" sldId="1906872784"/>
            <ac:spMk id="94" creationId="{121D4E99-98BD-4231-9973-C79A049BB9DB}"/>
          </ac:spMkLst>
        </pc:spChg>
        <pc:spChg chg="mod">
          <ac:chgData name="McGirr, Heather" userId="9ab2a10c-60b5-42aa-9f8c-429389f2e398" providerId="ADAL" clId="{2E3EF0FC-43FC-47A4-B4F9-2806448FB5D5}" dt="2021-05-31T08:05:44.801" v="10749" actId="20577"/>
          <ac:spMkLst>
            <pc:docMk/>
            <pc:sldMk cId="648833524" sldId="1906872784"/>
            <ac:spMk id="95" creationId="{99EF8C51-BAD5-46CE-9656-0A76A006962F}"/>
          </ac:spMkLst>
        </pc:spChg>
        <pc:spChg chg="mod">
          <ac:chgData name="McGirr, Heather" userId="9ab2a10c-60b5-42aa-9f8c-429389f2e398" providerId="ADAL" clId="{2E3EF0FC-43FC-47A4-B4F9-2806448FB5D5}" dt="2021-05-31T08:06:20.027" v="10784" actId="1035"/>
          <ac:spMkLst>
            <pc:docMk/>
            <pc:sldMk cId="648833524" sldId="1906872784"/>
            <ac:spMk id="96" creationId="{CD0AADA9-182B-4DC3-BC9D-B7B3F76B424A}"/>
          </ac:spMkLst>
        </pc:spChg>
        <pc:grpChg chg="add del">
          <ac:chgData name="McGirr, Heather" userId="9ab2a10c-60b5-42aa-9f8c-429389f2e398" providerId="ADAL" clId="{2E3EF0FC-43FC-47A4-B4F9-2806448FB5D5}" dt="2021-05-31T08:02:54.156" v="10608" actId="478"/>
          <ac:grpSpMkLst>
            <pc:docMk/>
            <pc:sldMk cId="648833524" sldId="1906872784"/>
            <ac:grpSpMk id="85" creationId="{A4FB9A0A-470F-4209-B3D1-D90473AE6892}"/>
          </ac:grpSpMkLst>
        </pc:grpChg>
      </pc:sldChg>
    </pc:docChg>
  </pc:docChgLst>
  <pc:docChgLst>
    <pc:chgData name="Kass, Susanna" userId="1c148021-fd89-4db0-9ba5-62d424896323" providerId="ADAL" clId="{BE2C897F-4989-4949-A523-827F29755DB6}"/>
    <pc:docChg chg="custSel modSld">
      <pc:chgData name="Kass, Susanna" userId="1c148021-fd89-4db0-9ba5-62d424896323" providerId="ADAL" clId="{BE2C897F-4989-4949-A523-827F29755DB6}" dt="2021-06-10T04:09:22.394" v="352" actId="20577"/>
      <pc:docMkLst>
        <pc:docMk/>
      </pc:docMkLst>
      <pc:sldChg chg="modSp mod">
        <pc:chgData name="Kass, Susanna" userId="1c148021-fd89-4db0-9ba5-62d424896323" providerId="ADAL" clId="{BE2C897F-4989-4949-A523-827F29755DB6}" dt="2021-06-10T04:02:55.233" v="179" actId="20577"/>
        <pc:sldMkLst>
          <pc:docMk/>
          <pc:sldMk cId="816690198" sldId="1906872728"/>
        </pc:sldMkLst>
        <pc:graphicFrameChg chg="modGraphic">
          <ac:chgData name="Kass, Susanna" userId="1c148021-fd89-4db0-9ba5-62d424896323" providerId="ADAL" clId="{BE2C897F-4989-4949-A523-827F29755DB6}" dt="2021-06-10T04:02:55.233" v="179" actId="20577"/>
          <ac:graphicFrameMkLst>
            <pc:docMk/>
            <pc:sldMk cId="816690198" sldId="1906872728"/>
            <ac:graphicFrameMk id="3" creationId="{DCEBDB0D-73AD-4A52-AB45-04424C595B13}"/>
          </ac:graphicFrameMkLst>
        </pc:graphicFrameChg>
      </pc:sldChg>
      <pc:sldChg chg="modSp mod">
        <pc:chgData name="Kass, Susanna" userId="1c148021-fd89-4db0-9ba5-62d424896323" providerId="ADAL" clId="{BE2C897F-4989-4949-A523-827F29755DB6}" dt="2021-06-10T04:03:09.462" v="191" actId="20577"/>
        <pc:sldMkLst>
          <pc:docMk/>
          <pc:sldMk cId="1216239605" sldId="1906872730"/>
        </pc:sldMkLst>
        <pc:graphicFrameChg chg="modGraphic">
          <ac:chgData name="Kass, Susanna" userId="1c148021-fd89-4db0-9ba5-62d424896323" providerId="ADAL" clId="{BE2C897F-4989-4949-A523-827F29755DB6}" dt="2021-06-10T04:03:09.462" v="191" actId="20577"/>
          <ac:graphicFrameMkLst>
            <pc:docMk/>
            <pc:sldMk cId="1216239605" sldId="1906872730"/>
            <ac:graphicFrameMk id="3" creationId="{DCEBDB0D-73AD-4A52-AB45-04424C595B13}"/>
          </ac:graphicFrameMkLst>
        </pc:graphicFrameChg>
      </pc:sldChg>
      <pc:sldChg chg="modSp mod">
        <pc:chgData name="Kass, Susanna" userId="1c148021-fd89-4db0-9ba5-62d424896323" providerId="ADAL" clId="{BE2C897F-4989-4949-A523-827F29755DB6}" dt="2021-06-10T04:03:22.447" v="203" actId="20577"/>
        <pc:sldMkLst>
          <pc:docMk/>
          <pc:sldMk cId="4044907361" sldId="1906872731"/>
        </pc:sldMkLst>
        <pc:graphicFrameChg chg="modGraphic">
          <ac:chgData name="Kass, Susanna" userId="1c148021-fd89-4db0-9ba5-62d424896323" providerId="ADAL" clId="{BE2C897F-4989-4949-A523-827F29755DB6}" dt="2021-06-10T04:03:22.447" v="203" actId="20577"/>
          <ac:graphicFrameMkLst>
            <pc:docMk/>
            <pc:sldMk cId="4044907361" sldId="1906872731"/>
            <ac:graphicFrameMk id="3" creationId="{DCEBDB0D-73AD-4A52-AB45-04424C595B13}"/>
          </ac:graphicFrameMkLst>
        </pc:graphicFrameChg>
      </pc:sldChg>
      <pc:sldChg chg="modSp mod">
        <pc:chgData name="Kass, Susanna" userId="1c148021-fd89-4db0-9ba5-62d424896323" providerId="ADAL" clId="{BE2C897F-4989-4949-A523-827F29755DB6}" dt="2021-06-10T03:54:19.968" v="6" actId="20577"/>
        <pc:sldMkLst>
          <pc:docMk/>
          <pc:sldMk cId="2401082312" sldId="1906872755"/>
        </pc:sldMkLst>
        <pc:graphicFrameChg chg="modGraphic">
          <ac:chgData name="Kass, Susanna" userId="1c148021-fd89-4db0-9ba5-62d424896323" providerId="ADAL" clId="{BE2C897F-4989-4949-A523-827F29755DB6}" dt="2021-06-10T03:54:12.366" v="4" actId="20577"/>
          <ac:graphicFrameMkLst>
            <pc:docMk/>
            <pc:sldMk cId="2401082312" sldId="1906872755"/>
            <ac:graphicFrameMk id="17" creationId="{40630113-41D4-478D-A311-1D645B888866}"/>
          </ac:graphicFrameMkLst>
        </pc:graphicFrameChg>
        <pc:graphicFrameChg chg="modGraphic">
          <ac:chgData name="Kass, Susanna" userId="1c148021-fd89-4db0-9ba5-62d424896323" providerId="ADAL" clId="{BE2C897F-4989-4949-A523-827F29755DB6}" dt="2021-06-10T03:54:16.149" v="5" actId="20577"/>
          <ac:graphicFrameMkLst>
            <pc:docMk/>
            <pc:sldMk cId="2401082312" sldId="1906872755"/>
            <ac:graphicFrameMk id="60" creationId="{513C64A0-22BC-4CC2-A6F4-F8B752F42487}"/>
          </ac:graphicFrameMkLst>
        </pc:graphicFrameChg>
        <pc:graphicFrameChg chg="modGraphic">
          <ac:chgData name="Kass, Susanna" userId="1c148021-fd89-4db0-9ba5-62d424896323" providerId="ADAL" clId="{BE2C897F-4989-4949-A523-827F29755DB6}" dt="2021-06-10T03:54:19.968" v="6" actId="20577"/>
          <ac:graphicFrameMkLst>
            <pc:docMk/>
            <pc:sldMk cId="2401082312" sldId="1906872755"/>
            <ac:graphicFrameMk id="61" creationId="{D4FA4774-A0BA-454D-A3EF-E377FC8FCD57}"/>
          </ac:graphicFrameMkLst>
        </pc:graphicFrameChg>
      </pc:sldChg>
      <pc:sldChg chg="modSp mod">
        <pc:chgData name="Kass, Susanna" userId="1c148021-fd89-4db0-9ba5-62d424896323" providerId="ADAL" clId="{BE2C897F-4989-4949-A523-827F29755DB6}" dt="2021-06-10T03:54:32.365" v="9" actId="20577"/>
        <pc:sldMkLst>
          <pc:docMk/>
          <pc:sldMk cId="1047119095" sldId="1906872757"/>
        </pc:sldMkLst>
        <pc:graphicFrameChg chg="modGraphic">
          <ac:chgData name="Kass, Susanna" userId="1c148021-fd89-4db0-9ba5-62d424896323" providerId="ADAL" clId="{BE2C897F-4989-4949-A523-827F29755DB6}" dt="2021-06-10T03:54:32.365" v="9" actId="20577"/>
          <ac:graphicFrameMkLst>
            <pc:docMk/>
            <pc:sldMk cId="1047119095" sldId="1906872757"/>
            <ac:graphicFrameMk id="17" creationId="{40630113-41D4-478D-A311-1D645B888866}"/>
          </ac:graphicFrameMkLst>
        </pc:graphicFrameChg>
        <pc:graphicFrameChg chg="modGraphic">
          <ac:chgData name="Kass, Susanna" userId="1c148021-fd89-4db0-9ba5-62d424896323" providerId="ADAL" clId="{BE2C897F-4989-4949-A523-827F29755DB6}" dt="2021-06-10T03:54:26.499" v="7" actId="20577"/>
          <ac:graphicFrameMkLst>
            <pc:docMk/>
            <pc:sldMk cId="1047119095" sldId="1906872757"/>
            <ac:graphicFrameMk id="60" creationId="{513C64A0-22BC-4CC2-A6F4-F8B752F42487}"/>
          </ac:graphicFrameMkLst>
        </pc:graphicFrameChg>
        <pc:graphicFrameChg chg="modGraphic">
          <ac:chgData name="Kass, Susanna" userId="1c148021-fd89-4db0-9ba5-62d424896323" providerId="ADAL" clId="{BE2C897F-4989-4949-A523-827F29755DB6}" dt="2021-06-10T03:54:29.373" v="8" actId="20577"/>
          <ac:graphicFrameMkLst>
            <pc:docMk/>
            <pc:sldMk cId="1047119095" sldId="1906872757"/>
            <ac:graphicFrameMk id="61" creationId="{D4FA4774-A0BA-454D-A3EF-E377FC8FCD57}"/>
          </ac:graphicFrameMkLst>
        </pc:graphicFrameChg>
      </pc:sldChg>
      <pc:sldChg chg="modSp mod">
        <pc:chgData name="Kass, Susanna" userId="1c148021-fd89-4db0-9ba5-62d424896323" providerId="ADAL" clId="{BE2C897F-4989-4949-A523-827F29755DB6}" dt="2021-06-10T03:54:43.585" v="13" actId="20577"/>
        <pc:sldMkLst>
          <pc:docMk/>
          <pc:sldMk cId="548370976" sldId="1906872759"/>
        </pc:sldMkLst>
        <pc:graphicFrameChg chg="modGraphic">
          <ac:chgData name="Kass, Susanna" userId="1c148021-fd89-4db0-9ba5-62d424896323" providerId="ADAL" clId="{BE2C897F-4989-4949-A523-827F29755DB6}" dt="2021-06-10T03:54:43.585" v="13" actId="20577"/>
          <ac:graphicFrameMkLst>
            <pc:docMk/>
            <pc:sldMk cId="548370976" sldId="1906872759"/>
            <ac:graphicFrameMk id="17" creationId="{40630113-41D4-478D-A311-1D645B888866}"/>
          </ac:graphicFrameMkLst>
        </pc:graphicFrameChg>
        <pc:graphicFrameChg chg="modGraphic">
          <ac:chgData name="Kass, Susanna" userId="1c148021-fd89-4db0-9ba5-62d424896323" providerId="ADAL" clId="{BE2C897F-4989-4949-A523-827F29755DB6}" dt="2021-06-10T03:54:36.954" v="10" actId="20577"/>
          <ac:graphicFrameMkLst>
            <pc:docMk/>
            <pc:sldMk cId="548370976" sldId="1906872759"/>
            <ac:graphicFrameMk id="60" creationId="{513C64A0-22BC-4CC2-A6F4-F8B752F42487}"/>
          </ac:graphicFrameMkLst>
        </pc:graphicFrameChg>
        <pc:graphicFrameChg chg="modGraphic">
          <ac:chgData name="Kass, Susanna" userId="1c148021-fd89-4db0-9ba5-62d424896323" providerId="ADAL" clId="{BE2C897F-4989-4949-A523-827F29755DB6}" dt="2021-06-10T03:54:39.110" v="11" actId="20577"/>
          <ac:graphicFrameMkLst>
            <pc:docMk/>
            <pc:sldMk cId="548370976" sldId="1906872759"/>
            <ac:graphicFrameMk id="61" creationId="{D4FA4774-A0BA-454D-A3EF-E377FC8FCD57}"/>
          </ac:graphicFrameMkLst>
        </pc:graphicFrameChg>
      </pc:sldChg>
      <pc:sldChg chg="modSp mod">
        <pc:chgData name="Kass, Susanna" userId="1c148021-fd89-4db0-9ba5-62d424896323" providerId="ADAL" clId="{BE2C897F-4989-4949-A523-827F29755DB6}" dt="2021-06-10T03:54:58.679" v="17" actId="20577"/>
        <pc:sldMkLst>
          <pc:docMk/>
          <pc:sldMk cId="1287273321" sldId="1906872761"/>
        </pc:sldMkLst>
        <pc:graphicFrameChg chg="modGraphic">
          <ac:chgData name="Kass, Susanna" userId="1c148021-fd89-4db0-9ba5-62d424896323" providerId="ADAL" clId="{BE2C897F-4989-4949-A523-827F29755DB6}" dt="2021-06-10T03:54:58.679" v="17" actId="20577"/>
          <ac:graphicFrameMkLst>
            <pc:docMk/>
            <pc:sldMk cId="1287273321" sldId="1906872761"/>
            <ac:graphicFrameMk id="17" creationId="{40630113-41D4-478D-A311-1D645B888866}"/>
          </ac:graphicFrameMkLst>
        </pc:graphicFrameChg>
        <pc:graphicFrameChg chg="modGraphic">
          <ac:chgData name="Kass, Susanna" userId="1c148021-fd89-4db0-9ba5-62d424896323" providerId="ADAL" clId="{BE2C897F-4989-4949-A523-827F29755DB6}" dt="2021-06-10T03:54:50.252" v="14" actId="20577"/>
          <ac:graphicFrameMkLst>
            <pc:docMk/>
            <pc:sldMk cId="1287273321" sldId="1906872761"/>
            <ac:graphicFrameMk id="60" creationId="{513C64A0-22BC-4CC2-A6F4-F8B752F42487}"/>
          </ac:graphicFrameMkLst>
        </pc:graphicFrameChg>
        <pc:graphicFrameChg chg="modGraphic">
          <ac:chgData name="Kass, Susanna" userId="1c148021-fd89-4db0-9ba5-62d424896323" providerId="ADAL" clId="{BE2C897F-4989-4949-A523-827F29755DB6}" dt="2021-06-10T03:54:53.031" v="15" actId="20577"/>
          <ac:graphicFrameMkLst>
            <pc:docMk/>
            <pc:sldMk cId="1287273321" sldId="1906872761"/>
            <ac:graphicFrameMk id="61" creationId="{D4FA4774-A0BA-454D-A3EF-E377FC8FCD57}"/>
          </ac:graphicFrameMkLst>
        </pc:graphicFrameChg>
      </pc:sldChg>
      <pc:sldChg chg="modSp mod">
        <pc:chgData name="Kass, Susanna" userId="1c148021-fd89-4db0-9ba5-62d424896323" providerId="ADAL" clId="{BE2C897F-4989-4949-A523-827F29755DB6}" dt="2021-06-10T04:02:36.325" v="167" actId="20577"/>
        <pc:sldMkLst>
          <pc:docMk/>
          <pc:sldMk cId="950143469" sldId="1906872764"/>
        </pc:sldMkLst>
        <pc:graphicFrameChg chg="modGraphic">
          <ac:chgData name="Kass, Susanna" userId="1c148021-fd89-4db0-9ba5-62d424896323" providerId="ADAL" clId="{BE2C897F-4989-4949-A523-827F29755DB6}" dt="2021-06-10T04:02:36.325" v="167" actId="20577"/>
          <ac:graphicFrameMkLst>
            <pc:docMk/>
            <pc:sldMk cId="950143469" sldId="1906872764"/>
            <ac:graphicFrameMk id="3" creationId="{DCEBDB0D-73AD-4A52-AB45-04424C595B13}"/>
          </ac:graphicFrameMkLst>
        </pc:graphicFrameChg>
      </pc:sldChg>
      <pc:sldChg chg="modSp mod">
        <pc:chgData name="Kass, Susanna" userId="1c148021-fd89-4db0-9ba5-62d424896323" providerId="ADAL" clId="{BE2C897F-4989-4949-A523-827F29755DB6}" dt="2021-06-10T04:03:38.592" v="215" actId="20577"/>
        <pc:sldMkLst>
          <pc:docMk/>
          <pc:sldMk cId="4210633487" sldId="1906872766"/>
        </pc:sldMkLst>
        <pc:graphicFrameChg chg="modGraphic">
          <ac:chgData name="Kass, Susanna" userId="1c148021-fd89-4db0-9ba5-62d424896323" providerId="ADAL" clId="{BE2C897F-4989-4949-A523-827F29755DB6}" dt="2021-06-10T04:03:38.592" v="215" actId="20577"/>
          <ac:graphicFrameMkLst>
            <pc:docMk/>
            <pc:sldMk cId="4210633487" sldId="1906872766"/>
            <ac:graphicFrameMk id="3" creationId="{DCEBDB0D-73AD-4A52-AB45-04424C595B13}"/>
          </ac:graphicFrameMkLst>
        </pc:graphicFrameChg>
      </pc:sldChg>
      <pc:sldChg chg="addSp modSp mod">
        <pc:chgData name="Kass, Susanna" userId="1c148021-fd89-4db0-9ba5-62d424896323" providerId="ADAL" clId="{BE2C897F-4989-4949-A523-827F29755DB6}" dt="2021-06-10T04:09:22.394" v="352" actId="20577"/>
        <pc:sldMkLst>
          <pc:docMk/>
          <pc:sldMk cId="3192802525" sldId="1906872802"/>
        </pc:sldMkLst>
        <pc:spChg chg="mod">
          <ac:chgData name="Kass, Susanna" userId="1c148021-fd89-4db0-9ba5-62d424896323" providerId="ADAL" clId="{BE2C897F-4989-4949-A523-827F29755DB6}" dt="2021-06-10T04:06:00.197" v="272" actId="20577"/>
          <ac:spMkLst>
            <pc:docMk/>
            <pc:sldMk cId="3192802525" sldId="1906872802"/>
            <ac:spMk id="82" creationId="{A0A44E02-B81C-415E-81D8-C62327B3F277}"/>
          </ac:spMkLst>
        </pc:spChg>
        <pc:spChg chg="mod">
          <ac:chgData name="Kass, Susanna" userId="1c148021-fd89-4db0-9ba5-62d424896323" providerId="ADAL" clId="{BE2C897F-4989-4949-A523-827F29755DB6}" dt="2021-06-10T04:09:22.394" v="352" actId="20577"/>
          <ac:spMkLst>
            <pc:docMk/>
            <pc:sldMk cId="3192802525" sldId="1906872802"/>
            <ac:spMk id="88" creationId="{61099727-FD88-5C46-A39E-A6E7F066F702}"/>
          </ac:spMkLst>
        </pc:spChg>
        <pc:picChg chg="mod modCrop">
          <ac:chgData name="Kass, Susanna" userId="1c148021-fd89-4db0-9ba5-62d424896323" providerId="ADAL" clId="{BE2C897F-4989-4949-A523-827F29755DB6}" dt="2021-06-10T04:08:10.264" v="307" actId="732"/>
          <ac:picMkLst>
            <pc:docMk/>
            <pc:sldMk cId="3192802525" sldId="1906872802"/>
            <ac:picMk id="25" creationId="{FEC8A562-ADB5-4C8E-8585-C89123DAB451}"/>
          </ac:picMkLst>
        </pc:picChg>
        <pc:cxnChg chg="add mod">
          <ac:chgData name="Kass, Susanna" userId="1c148021-fd89-4db0-9ba5-62d424896323" providerId="ADAL" clId="{BE2C897F-4989-4949-A523-827F29755DB6}" dt="2021-06-10T04:07:17.612" v="299" actId="552"/>
          <ac:cxnSpMkLst>
            <pc:docMk/>
            <pc:sldMk cId="3192802525" sldId="1906872802"/>
            <ac:cxnSpMk id="6" creationId="{E776F112-0AFF-D34A-A747-BC1043D67CB4}"/>
          </ac:cxnSpMkLst>
        </pc:cxnChg>
        <pc:cxnChg chg="add mod">
          <ac:chgData name="Kass, Susanna" userId="1c148021-fd89-4db0-9ba5-62d424896323" providerId="ADAL" clId="{BE2C897F-4989-4949-A523-827F29755DB6}" dt="2021-06-10T04:07:17.612" v="299" actId="552"/>
          <ac:cxnSpMkLst>
            <pc:docMk/>
            <pc:sldMk cId="3192802525" sldId="1906872802"/>
            <ac:cxnSpMk id="89" creationId="{131160C6-A515-1341-BB99-B7802E631B73}"/>
          </ac:cxnSpMkLst>
        </pc:cxnChg>
      </pc:sldChg>
      <pc:sldChg chg="addSp delSp modSp mod">
        <pc:chgData name="Kass, Susanna" userId="1c148021-fd89-4db0-9ba5-62d424896323" providerId="ADAL" clId="{BE2C897F-4989-4949-A523-827F29755DB6}" dt="2021-06-10T04:01:36.830" v="155" actId="1037"/>
        <pc:sldMkLst>
          <pc:docMk/>
          <pc:sldMk cId="1087950793" sldId="1906872809"/>
        </pc:sldMkLst>
        <pc:spChg chg="mod">
          <ac:chgData name="Kass, Susanna" userId="1c148021-fd89-4db0-9ba5-62d424896323" providerId="ADAL" clId="{BE2C897F-4989-4949-A523-827F29755DB6}" dt="2021-06-10T03:59:04.306" v="47" actId="552"/>
          <ac:spMkLst>
            <pc:docMk/>
            <pc:sldMk cId="1087950793" sldId="1906872809"/>
            <ac:spMk id="17" creationId="{5B2660CB-78CD-A543-9F4E-233D1A5BF410}"/>
          </ac:spMkLst>
        </pc:spChg>
        <pc:spChg chg="mod">
          <ac:chgData name="Kass, Susanna" userId="1c148021-fd89-4db0-9ba5-62d424896323" providerId="ADAL" clId="{BE2C897F-4989-4949-A523-827F29755DB6}" dt="2021-06-10T03:59:04.306" v="47" actId="552"/>
          <ac:spMkLst>
            <pc:docMk/>
            <pc:sldMk cId="1087950793" sldId="1906872809"/>
            <ac:spMk id="18" creationId="{52B47655-39A9-5946-A0FE-1973DE31BAC4}"/>
          </ac:spMkLst>
        </pc:spChg>
        <pc:spChg chg="mod">
          <ac:chgData name="Kass, Susanna" userId="1c148021-fd89-4db0-9ba5-62d424896323" providerId="ADAL" clId="{BE2C897F-4989-4949-A523-827F29755DB6}" dt="2021-06-10T03:58:56.488" v="46" actId="1036"/>
          <ac:spMkLst>
            <pc:docMk/>
            <pc:sldMk cId="1087950793" sldId="1906872809"/>
            <ac:spMk id="19" creationId="{4408FF26-8434-AD4D-A323-84364C474290}"/>
          </ac:spMkLst>
        </pc:spChg>
        <pc:spChg chg="mod">
          <ac:chgData name="Kass, Susanna" userId="1c148021-fd89-4db0-9ba5-62d424896323" providerId="ADAL" clId="{BE2C897F-4989-4949-A523-827F29755DB6}" dt="2021-06-10T03:58:56.488" v="46" actId="1036"/>
          <ac:spMkLst>
            <pc:docMk/>
            <pc:sldMk cId="1087950793" sldId="1906872809"/>
            <ac:spMk id="20" creationId="{1C10FE8F-9F43-8446-949A-2890043F2478}"/>
          </ac:spMkLst>
        </pc:spChg>
        <pc:spChg chg="mod">
          <ac:chgData name="Kass, Susanna" userId="1c148021-fd89-4db0-9ba5-62d424896323" providerId="ADAL" clId="{BE2C897F-4989-4949-A523-827F29755DB6}" dt="2021-06-10T03:58:56.488" v="46" actId="1036"/>
          <ac:spMkLst>
            <pc:docMk/>
            <pc:sldMk cId="1087950793" sldId="1906872809"/>
            <ac:spMk id="21" creationId="{90AB04C3-D5F8-2E49-8845-00DF9AFB48DA}"/>
          </ac:spMkLst>
        </pc:spChg>
        <pc:spChg chg="mod">
          <ac:chgData name="Kass, Susanna" userId="1c148021-fd89-4db0-9ba5-62d424896323" providerId="ADAL" clId="{BE2C897F-4989-4949-A523-827F29755DB6}" dt="2021-06-10T03:59:47.842" v="48" actId="1076"/>
          <ac:spMkLst>
            <pc:docMk/>
            <pc:sldMk cId="1087950793" sldId="1906872809"/>
            <ac:spMk id="49" creationId="{354FB038-5157-6E47-B93C-89524A7F219E}"/>
          </ac:spMkLst>
        </pc:spChg>
        <pc:grpChg chg="mod">
          <ac:chgData name="Kass, Susanna" userId="1c148021-fd89-4db0-9ba5-62d424896323" providerId="ADAL" clId="{BE2C897F-4989-4949-A523-827F29755DB6}" dt="2021-06-10T04:01:16.478" v="151" actId="1038"/>
          <ac:grpSpMkLst>
            <pc:docMk/>
            <pc:sldMk cId="1087950793" sldId="1906872809"/>
            <ac:grpSpMk id="74" creationId="{49A8F917-F16D-4A74-B9A7-E798E0B98CD4}"/>
          </ac:grpSpMkLst>
        </pc:grpChg>
        <pc:grpChg chg="mod">
          <ac:chgData name="Kass, Susanna" userId="1c148021-fd89-4db0-9ba5-62d424896323" providerId="ADAL" clId="{BE2C897F-4989-4949-A523-827F29755DB6}" dt="2021-06-10T04:00:58.181" v="143" actId="1038"/>
          <ac:grpSpMkLst>
            <pc:docMk/>
            <pc:sldMk cId="1087950793" sldId="1906872809"/>
            <ac:grpSpMk id="85" creationId="{5D5FA1B9-97AA-4194-A44F-AEB84C1DAB2E}"/>
          </ac:grpSpMkLst>
        </pc:grpChg>
        <pc:grpChg chg="mod">
          <ac:chgData name="Kass, Susanna" userId="1c148021-fd89-4db0-9ba5-62d424896323" providerId="ADAL" clId="{BE2C897F-4989-4949-A523-827F29755DB6}" dt="2021-06-10T04:01:16.478" v="151" actId="1038"/>
          <ac:grpSpMkLst>
            <pc:docMk/>
            <pc:sldMk cId="1087950793" sldId="1906872809"/>
            <ac:grpSpMk id="95" creationId="{B73B347E-5226-4DDB-BAC0-6CC25C84C628}"/>
          </ac:grpSpMkLst>
        </pc:grpChg>
        <pc:grpChg chg="mod">
          <ac:chgData name="Kass, Susanna" userId="1c148021-fd89-4db0-9ba5-62d424896323" providerId="ADAL" clId="{BE2C897F-4989-4949-A523-827F29755DB6}" dt="2021-06-10T04:01:36.830" v="155" actId="1037"/>
          <ac:grpSpMkLst>
            <pc:docMk/>
            <pc:sldMk cId="1087950793" sldId="1906872809"/>
            <ac:grpSpMk id="110" creationId="{436527AC-0115-4F7F-B9E7-1888EF027B60}"/>
          </ac:grpSpMkLst>
        </pc:grpChg>
        <pc:grpChg chg="mod">
          <ac:chgData name="Kass, Susanna" userId="1c148021-fd89-4db0-9ba5-62d424896323" providerId="ADAL" clId="{BE2C897F-4989-4949-A523-827F29755DB6}" dt="2021-06-10T04:00:17.152" v="72" actId="1037"/>
          <ac:grpSpMkLst>
            <pc:docMk/>
            <pc:sldMk cId="1087950793" sldId="1906872809"/>
            <ac:grpSpMk id="119" creationId="{717635D7-93C9-451A-852C-7E6BBD2DF05A}"/>
          </ac:grpSpMkLst>
        </pc:grpChg>
        <pc:graphicFrameChg chg="mod modGraphic">
          <ac:chgData name="Kass, Susanna" userId="1c148021-fd89-4db0-9ba5-62d424896323" providerId="ADAL" clId="{BE2C897F-4989-4949-A523-827F29755DB6}" dt="2021-06-10T03:56:39.480" v="23" actId="14100"/>
          <ac:graphicFrameMkLst>
            <pc:docMk/>
            <pc:sldMk cId="1087950793" sldId="1906872809"/>
            <ac:graphicFrameMk id="7" creationId="{5ECB7ADE-467F-774C-A418-C20A04663CBA}"/>
          </ac:graphicFrameMkLst>
        </pc:graphicFrameChg>
        <pc:cxnChg chg="add del mod">
          <ac:chgData name="Kass, Susanna" userId="1c148021-fd89-4db0-9ba5-62d424896323" providerId="ADAL" clId="{BE2C897F-4989-4949-A523-827F29755DB6}" dt="2021-06-10T03:57:49.447" v="34" actId="478"/>
          <ac:cxnSpMkLst>
            <pc:docMk/>
            <pc:sldMk cId="1087950793" sldId="1906872809"/>
            <ac:cxnSpMk id="4" creationId="{37C2B385-66CA-BF4C-97E6-7E247A202E69}"/>
          </ac:cxnSpMkLst>
        </pc:cxnChg>
      </pc:sldChg>
      <pc:sldChg chg="modSp mod">
        <pc:chgData name="Kass, Susanna" userId="1c148021-fd89-4db0-9ba5-62d424896323" providerId="ADAL" clId="{BE2C897F-4989-4949-A523-827F29755DB6}" dt="2021-06-10T03:54:04.839" v="3" actId="20577"/>
        <pc:sldMkLst>
          <pc:docMk/>
          <pc:sldMk cId="609850211" sldId="1906872813"/>
        </pc:sldMkLst>
        <pc:graphicFrameChg chg="modGraphic">
          <ac:chgData name="Kass, Susanna" userId="1c148021-fd89-4db0-9ba5-62d424896323" providerId="ADAL" clId="{BE2C897F-4989-4949-A523-827F29755DB6}" dt="2021-06-10T03:54:04.839" v="3" actId="20577"/>
          <ac:graphicFrameMkLst>
            <pc:docMk/>
            <pc:sldMk cId="609850211" sldId="1906872813"/>
            <ac:graphicFrameMk id="17" creationId="{40630113-41D4-478D-A311-1D645B888866}"/>
          </ac:graphicFrameMkLst>
        </pc:graphicFrameChg>
        <pc:graphicFrameChg chg="modGraphic">
          <ac:chgData name="Kass, Susanna" userId="1c148021-fd89-4db0-9ba5-62d424896323" providerId="ADAL" clId="{BE2C897F-4989-4949-A523-827F29755DB6}" dt="2021-06-10T03:53:54.405" v="0" actId="20577"/>
          <ac:graphicFrameMkLst>
            <pc:docMk/>
            <pc:sldMk cId="609850211" sldId="1906872813"/>
            <ac:graphicFrameMk id="60" creationId="{513C64A0-22BC-4CC2-A6F4-F8B752F42487}"/>
          </ac:graphicFrameMkLst>
        </pc:graphicFrameChg>
        <pc:graphicFrameChg chg="modGraphic">
          <ac:chgData name="Kass, Susanna" userId="1c148021-fd89-4db0-9ba5-62d424896323" providerId="ADAL" clId="{BE2C897F-4989-4949-A523-827F29755DB6}" dt="2021-06-10T03:54:00.090" v="2" actId="20577"/>
          <ac:graphicFrameMkLst>
            <pc:docMk/>
            <pc:sldMk cId="609850211" sldId="1906872813"/>
            <ac:graphicFrameMk id="61" creationId="{D4FA4774-A0BA-454D-A3EF-E377FC8FCD57}"/>
          </ac:graphicFrameMkLst>
        </pc:graphicFrameChg>
      </pc:sldChg>
    </pc:docChg>
  </pc:docChgLst>
  <pc:docChgLst>
    <pc:chgData name="McGirr, Heather" userId="9ab2a10c-60b5-42aa-9f8c-429389f2e398" providerId="ADAL" clId="{95FEA582-5D09-4FEF-A8EF-321FA335B2FA}"/>
    <pc:docChg chg="undo custSel modSld">
      <pc:chgData name="McGirr, Heather" userId="9ab2a10c-60b5-42aa-9f8c-429389f2e398" providerId="ADAL" clId="{95FEA582-5D09-4FEF-A8EF-321FA335B2FA}" dt="2021-06-07T06:44:39.869" v="444" actId="20577"/>
      <pc:docMkLst>
        <pc:docMk/>
      </pc:docMkLst>
      <pc:sldChg chg="modSp mod">
        <pc:chgData name="McGirr, Heather" userId="9ab2a10c-60b5-42aa-9f8c-429389f2e398" providerId="ADAL" clId="{95FEA582-5D09-4FEF-A8EF-321FA335B2FA}" dt="2021-06-07T06:44:15.151" v="397" actId="20577"/>
        <pc:sldMkLst>
          <pc:docMk/>
          <pc:sldMk cId="2401082312" sldId="1906872755"/>
        </pc:sldMkLst>
        <pc:spChg chg="mod">
          <ac:chgData name="McGirr, Heather" userId="9ab2a10c-60b5-42aa-9f8c-429389f2e398" providerId="ADAL" clId="{95FEA582-5D09-4FEF-A8EF-321FA335B2FA}" dt="2021-06-07T06:44:15.151" v="397" actId="20577"/>
          <ac:spMkLst>
            <pc:docMk/>
            <pc:sldMk cId="2401082312" sldId="1906872755"/>
            <ac:spMk id="108" creationId="{69E2BD08-C485-40CF-B3B0-213EA6BA6A6D}"/>
          </ac:spMkLst>
        </pc:spChg>
      </pc:sldChg>
      <pc:sldChg chg="modSp mod">
        <pc:chgData name="McGirr, Heather" userId="9ab2a10c-60b5-42aa-9f8c-429389f2e398" providerId="ADAL" clId="{95FEA582-5D09-4FEF-A8EF-321FA335B2FA}" dt="2021-06-07T06:44:23.113" v="417" actId="20577"/>
        <pc:sldMkLst>
          <pc:docMk/>
          <pc:sldMk cId="1047119095" sldId="1906872757"/>
        </pc:sldMkLst>
        <pc:spChg chg="mod">
          <ac:chgData name="McGirr, Heather" userId="9ab2a10c-60b5-42aa-9f8c-429389f2e398" providerId="ADAL" clId="{95FEA582-5D09-4FEF-A8EF-321FA335B2FA}" dt="2021-06-07T06:44:23.113" v="417" actId="20577"/>
          <ac:spMkLst>
            <pc:docMk/>
            <pc:sldMk cId="1047119095" sldId="1906872757"/>
            <ac:spMk id="11" creationId="{585F4983-B153-4B19-B52E-680B8A7D5D50}"/>
          </ac:spMkLst>
        </pc:spChg>
      </pc:sldChg>
      <pc:sldChg chg="modSp mod">
        <pc:chgData name="McGirr, Heather" userId="9ab2a10c-60b5-42aa-9f8c-429389f2e398" providerId="ADAL" clId="{95FEA582-5D09-4FEF-A8EF-321FA335B2FA}" dt="2021-06-07T06:44:39.869" v="444" actId="20577"/>
        <pc:sldMkLst>
          <pc:docMk/>
          <pc:sldMk cId="548370976" sldId="1906872759"/>
        </pc:sldMkLst>
        <pc:spChg chg="mod">
          <ac:chgData name="McGirr, Heather" userId="9ab2a10c-60b5-42aa-9f8c-429389f2e398" providerId="ADAL" clId="{95FEA582-5D09-4FEF-A8EF-321FA335B2FA}" dt="2021-06-07T06:44:39.869" v="444" actId="20577"/>
          <ac:spMkLst>
            <pc:docMk/>
            <pc:sldMk cId="548370976" sldId="1906872759"/>
            <ac:spMk id="11" creationId="{585F4983-B153-4B19-B52E-680B8A7D5D50}"/>
          </ac:spMkLst>
        </pc:spChg>
      </pc:sldChg>
      <pc:sldChg chg="modSp mod">
        <pc:chgData name="McGirr, Heather" userId="9ab2a10c-60b5-42aa-9f8c-429389f2e398" providerId="ADAL" clId="{95FEA582-5D09-4FEF-A8EF-321FA335B2FA}" dt="2021-06-07T06:44:31.925" v="426" actId="20577"/>
        <pc:sldMkLst>
          <pc:docMk/>
          <pc:sldMk cId="2960023279" sldId="1906872774"/>
        </pc:sldMkLst>
        <pc:spChg chg="mod">
          <ac:chgData name="McGirr, Heather" userId="9ab2a10c-60b5-42aa-9f8c-429389f2e398" providerId="ADAL" clId="{95FEA582-5D09-4FEF-A8EF-321FA335B2FA}" dt="2021-06-07T06:44:31.925" v="426" actId="20577"/>
          <ac:spMkLst>
            <pc:docMk/>
            <pc:sldMk cId="2960023279" sldId="1906872774"/>
            <ac:spMk id="97" creationId="{6BBECC25-2E04-4DBB-97A1-9D990A854AF8}"/>
          </ac:spMkLst>
        </pc:spChg>
      </pc:sldChg>
      <pc:sldChg chg="modSp mod">
        <pc:chgData name="McGirr, Heather" userId="9ab2a10c-60b5-42aa-9f8c-429389f2e398" providerId="ADAL" clId="{95FEA582-5D09-4FEF-A8EF-321FA335B2FA}" dt="2021-06-07T06:40:58.045" v="253" actId="20577"/>
        <pc:sldMkLst>
          <pc:docMk/>
          <pc:sldMk cId="3192802525" sldId="1906872802"/>
        </pc:sldMkLst>
        <pc:spChg chg="mod">
          <ac:chgData name="McGirr, Heather" userId="9ab2a10c-60b5-42aa-9f8c-429389f2e398" providerId="ADAL" clId="{95FEA582-5D09-4FEF-A8EF-321FA335B2FA}" dt="2021-06-07T06:40:58.045" v="253" actId="20577"/>
          <ac:spMkLst>
            <pc:docMk/>
            <pc:sldMk cId="3192802525" sldId="1906872802"/>
            <ac:spMk id="88" creationId="{61099727-FD88-5C46-A39E-A6E7F066F702}"/>
          </ac:spMkLst>
        </pc:spChg>
      </pc:sldChg>
      <pc:sldChg chg="modSp mod">
        <pc:chgData name="McGirr, Heather" userId="9ab2a10c-60b5-42aa-9f8c-429389f2e398" providerId="ADAL" clId="{95FEA582-5D09-4FEF-A8EF-321FA335B2FA}" dt="2021-06-07T06:37:36.509" v="20" actId="20577"/>
        <pc:sldMkLst>
          <pc:docMk/>
          <pc:sldMk cId="2134546730" sldId="1906872808"/>
        </pc:sldMkLst>
        <pc:graphicFrameChg chg="modGraphic">
          <ac:chgData name="McGirr, Heather" userId="9ab2a10c-60b5-42aa-9f8c-429389f2e398" providerId="ADAL" clId="{95FEA582-5D09-4FEF-A8EF-321FA335B2FA}" dt="2021-06-07T06:37:36.509" v="20" actId="20577"/>
          <ac:graphicFrameMkLst>
            <pc:docMk/>
            <pc:sldMk cId="2134546730" sldId="1906872808"/>
            <ac:graphicFrameMk id="48" creationId="{B81BAD86-EEE2-4CEC-96AB-4D1A560C9A35}"/>
          </ac:graphicFrameMkLst>
        </pc:graphicFrameChg>
      </pc:sldChg>
      <pc:sldChg chg="modSp mod">
        <pc:chgData name="McGirr, Heather" userId="9ab2a10c-60b5-42aa-9f8c-429389f2e398" providerId="ADAL" clId="{95FEA582-5D09-4FEF-A8EF-321FA335B2FA}" dt="2021-06-07T06:44:04.593" v="384" actId="1035"/>
        <pc:sldMkLst>
          <pc:docMk/>
          <pc:sldMk cId="1087950793" sldId="1906872809"/>
        </pc:sldMkLst>
        <pc:spChg chg="mod">
          <ac:chgData name="McGirr, Heather" userId="9ab2a10c-60b5-42aa-9f8c-429389f2e398" providerId="ADAL" clId="{95FEA582-5D09-4FEF-A8EF-321FA335B2FA}" dt="2021-06-07T06:44:04.593" v="384" actId="1035"/>
          <ac:spMkLst>
            <pc:docMk/>
            <pc:sldMk cId="1087950793" sldId="1906872809"/>
            <ac:spMk id="17" creationId="{5B2660CB-78CD-A543-9F4E-233D1A5BF410}"/>
          </ac:spMkLst>
        </pc:spChg>
        <pc:spChg chg="mod">
          <ac:chgData name="McGirr, Heather" userId="9ab2a10c-60b5-42aa-9f8c-429389f2e398" providerId="ADAL" clId="{95FEA582-5D09-4FEF-A8EF-321FA335B2FA}" dt="2021-06-07T06:43:43.062" v="343" actId="20577"/>
          <ac:spMkLst>
            <pc:docMk/>
            <pc:sldMk cId="1087950793" sldId="1906872809"/>
            <ac:spMk id="34" creationId="{7F9E5676-7296-6C4E-8F67-A99790806E11}"/>
          </ac:spMkLst>
        </pc:spChg>
        <pc:graphicFrameChg chg="mod modGraphic">
          <ac:chgData name="McGirr, Heather" userId="9ab2a10c-60b5-42aa-9f8c-429389f2e398" providerId="ADAL" clId="{95FEA582-5D09-4FEF-A8EF-321FA335B2FA}" dt="2021-06-07T06:43:57.129" v="375" actId="20577"/>
          <ac:graphicFrameMkLst>
            <pc:docMk/>
            <pc:sldMk cId="1087950793" sldId="1906872809"/>
            <ac:graphicFrameMk id="6" creationId="{1C63965C-E6F6-1141-8F3D-677BC8EE13B4}"/>
          </ac:graphicFrameMkLst>
        </pc:graphicFrameChg>
        <pc:graphicFrameChg chg="modGraphic">
          <ac:chgData name="McGirr, Heather" userId="9ab2a10c-60b5-42aa-9f8c-429389f2e398" providerId="ADAL" clId="{95FEA582-5D09-4FEF-A8EF-321FA335B2FA}" dt="2021-06-07T06:43:25.047" v="330" actId="20577"/>
          <ac:graphicFrameMkLst>
            <pc:docMk/>
            <pc:sldMk cId="1087950793" sldId="1906872809"/>
            <ac:graphicFrameMk id="47" creationId="{FF7D9C0E-1CFB-4840-B104-3C67A24C2140}"/>
          </ac:graphicFrameMkLst>
        </pc:graphicFrameChg>
      </pc:sldChg>
    </pc:docChg>
  </pc:docChgLst>
  <pc:docChgLst>
    <pc:chgData name="McGirr, Heather" userId="S::hmcgirr@deloitte.com.au::9ab2a10c-60b5-42aa-9f8c-429389f2e398" providerId="AD" clId="Web-{B6E5057A-19B7-444B-AC2C-CD5514AADBF6}"/>
    <pc:docChg chg="modSld">
      <pc:chgData name="McGirr, Heather" userId="S::hmcgirr@deloitte.com.au::9ab2a10c-60b5-42aa-9f8c-429389f2e398" providerId="AD" clId="Web-{B6E5057A-19B7-444B-AC2C-CD5514AADBF6}" dt="2021-06-10T01:43:11.058" v="157"/>
      <pc:docMkLst>
        <pc:docMk/>
      </pc:docMkLst>
      <pc:sldChg chg="modSp">
        <pc:chgData name="McGirr, Heather" userId="S::hmcgirr@deloitte.com.au::9ab2a10c-60b5-42aa-9f8c-429389f2e398" providerId="AD" clId="Web-{B6E5057A-19B7-444B-AC2C-CD5514AADBF6}" dt="2021-06-10T01:43:11.058" v="157"/>
        <pc:sldMkLst>
          <pc:docMk/>
          <pc:sldMk cId="2401082312" sldId="1906872755"/>
        </pc:sldMkLst>
        <pc:spChg chg="mod">
          <ac:chgData name="McGirr, Heather" userId="S::hmcgirr@deloitte.com.au::9ab2a10c-60b5-42aa-9f8c-429389f2e398" providerId="AD" clId="Web-{B6E5057A-19B7-444B-AC2C-CD5514AADBF6}" dt="2021-06-10T01:40:36.788" v="44" actId="20577"/>
          <ac:spMkLst>
            <pc:docMk/>
            <pc:sldMk cId="2401082312" sldId="1906872755"/>
            <ac:spMk id="12" creationId="{58D5C060-809F-40A4-AE88-9B8E2FD53DEF}"/>
          </ac:spMkLst>
        </pc:spChg>
        <pc:graphicFrameChg chg="mod modGraphic">
          <ac:chgData name="McGirr, Heather" userId="S::hmcgirr@deloitte.com.au::9ab2a10c-60b5-42aa-9f8c-429389f2e398" providerId="AD" clId="Web-{B6E5057A-19B7-444B-AC2C-CD5514AADBF6}" dt="2021-06-10T01:43:11.058" v="157"/>
          <ac:graphicFrameMkLst>
            <pc:docMk/>
            <pc:sldMk cId="2401082312" sldId="1906872755"/>
            <ac:graphicFrameMk id="17" creationId="{40630113-41D4-478D-A311-1D645B888866}"/>
          </ac:graphicFrameMkLst>
        </pc:graphicFrameChg>
      </pc:sldChg>
      <pc:sldChg chg="modSp">
        <pc:chgData name="McGirr, Heather" userId="S::hmcgirr@deloitte.com.au::9ab2a10c-60b5-42aa-9f8c-429389f2e398" providerId="AD" clId="Web-{B6E5057A-19B7-444B-AC2C-CD5514AADBF6}" dt="2021-06-10T01:40:49.601" v="61" actId="20577"/>
        <pc:sldMkLst>
          <pc:docMk/>
          <pc:sldMk cId="43020604" sldId="1906872773"/>
        </pc:sldMkLst>
        <pc:spChg chg="mod">
          <ac:chgData name="McGirr, Heather" userId="S::hmcgirr@deloitte.com.au::9ab2a10c-60b5-42aa-9f8c-429389f2e398" providerId="AD" clId="Web-{B6E5057A-19B7-444B-AC2C-CD5514AADBF6}" dt="2021-06-10T01:40:49.601" v="61" actId="20577"/>
          <ac:spMkLst>
            <pc:docMk/>
            <pc:sldMk cId="43020604" sldId="1906872773"/>
            <ac:spMk id="124" creationId="{129449B9-3A29-4878-927A-AF8BC750297E}"/>
          </ac:spMkLst>
        </pc:spChg>
      </pc:sldChg>
      <pc:sldChg chg="modSp">
        <pc:chgData name="McGirr, Heather" userId="S::hmcgirr@deloitte.com.au::9ab2a10c-60b5-42aa-9f8c-429389f2e398" providerId="AD" clId="Web-{B6E5057A-19B7-444B-AC2C-CD5514AADBF6}" dt="2021-06-10T01:40:06.381" v="33"/>
        <pc:sldMkLst>
          <pc:docMk/>
          <pc:sldMk cId="1087950793" sldId="1906872809"/>
        </pc:sldMkLst>
        <pc:graphicFrameChg chg="mod modGraphic">
          <ac:chgData name="McGirr, Heather" userId="S::hmcgirr@deloitte.com.au::9ab2a10c-60b5-42aa-9f8c-429389f2e398" providerId="AD" clId="Web-{B6E5057A-19B7-444B-AC2C-CD5514AADBF6}" dt="2021-06-10T01:40:06.381" v="33"/>
          <ac:graphicFrameMkLst>
            <pc:docMk/>
            <pc:sldMk cId="1087950793" sldId="1906872809"/>
            <ac:graphicFrameMk id="6" creationId="{1C63965C-E6F6-1141-8F3D-677BC8EE13B4}"/>
          </ac:graphicFrameMkLst>
        </pc:graphicFrameChg>
      </pc:sldChg>
    </pc:docChg>
  </pc:docChgLst>
  <pc:docChgLst>
    <pc:chgData name="McGirr, Heather" userId="S::hmcgirr@deloitte.com.au::9ab2a10c-60b5-42aa-9f8c-429389f2e398" providerId="AD" clId="Web-{C6871D47-E281-4EDB-98ED-020C71C207A7}"/>
    <pc:docChg chg="modSld">
      <pc:chgData name="McGirr, Heather" userId="S::hmcgirr@deloitte.com.au::9ab2a10c-60b5-42aa-9f8c-429389f2e398" providerId="AD" clId="Web-{C6871D47-E281-4EDB-98ED-020C71C207A7}" dt="2021-06-10T07:25:41.571" v="1" actId="20577"/>
      <pc:docMkLst>
        <pc:docMk/>
      </pc:docMkLst>
      <pc:sldChg chg="modSp">
        <pc:chgData name="McGirr, Heather" userId="S::hmcgirr@deloitte.com.au::9ab2a10c-60b5-42aa-9f8c-429389f2e398" providerId="AD" clId="Web-{C6871D47-E281-4EDB-98ED-020C71C207A7}" dt="2021-06-10T07:25:41.571" v="1" actId="20577"/>
        <pc:sldMkLst>
          <pc:docMk/>
          <pc:sldMk cId="3500098291" sldId="256"/>
        </pc:sldMkLst>
        <pc:spChg chg="mod">
          <ac:chgData name="McGirr, Heather" userId="S::hmcgirr@deloitte.com.au::9ab2a10c-60b5-42aa-9f8c-429389f2e398" providerId="AD" clId="Web-{C6871D47-E281-4EDB-98ED-020C71C207A7}" dt="2021-06-10T07:25:41.571" v="1" actId="20577"/>
          <ac:spMkLst>
            <pc:docMk/>
            <pc:sldMk cId="3500098291" sldId="256"/>
            <ac:spMk id="7" creationId="{CFED328A-C859-48FA-A117-70924929CAE0}"/>
          </ac:spMkLst>
        </pc:spChg>
      </pc:sldChg>
    </pc:docChg>
  </pc:docChgLst>
  <pc:docChgLst>
    <pc:chgData name="McGirr, Heather" userId="9ab2a10c-60b5-42aa-9f8c-429389f2e398" providerId="ADAL" clId="{9CFB4C7D-5937-430E-A4B2-5DD4DE82ACB7}"/>
    <pc:docChg chg="undo redo custSel addSld delSld modSld sldOrd">
      <pc:chgData name="McGirr, Heather" userId="9ab2a10c-60b5-42aa-9f8c-429389f2e398" providerId="ADAL" clId="{9CFB4C7D-5937-430E-A4B2-5DD4DE82ACB7}" dt="2021-06-01T08:05:18.210" v="14042" actId="20577"/>
      <pc:docMkLst>
        <pc:docMk/>
      </pc:docMkLst>
      <pc:sldChg chg="modSp mod">
        <pc:chgData name="McGirr, Heather" userId="9ab2a10c-60b5-42aa-9f8c-429389f2e398" providerId="ADAL" clId="{9CFB4C7D-5937-430E-A4B2-5DD4DE82ACB7}" dt="2021-05-31T23:41:02.985" v="3" actId="20577"/>
        <pc:sldMkLst>
          <pc:docMk/>
          <pc:sldMk cId="3500098291" sldId="256"/>
        </pc:sldMkLst>
        <pc:spChg chg="mod">
          <ac:chgData name="McGirr, Heather" userId="9ab2a10c-60b5-42aa-9f8c-429389f2e398" providerId="ADAL" clId="{9CFB4C7D-5937-430E-A4B2-5DD4DE82ACB7}" dt="2021-05-31T23:41:02.985" v="3" actId="20577"/>
          <ac:spMkLst>
            <pc:docMk/>
            <pc:sldMk cId="3500098291" sldId="256"/>
            <ac:spMk id="7" creationId="{CFED328A-C859-48FA-A117-70924929CAE0}"/>
          </ac:spMkLst>
        </pc:spChg>
      </pc:sldChg>
      <pc:sldChg chg="modSp mod">
        <pc:chgData name="McGirr, Heather" userId="9ab2a10c-60b5-42aa-9f8c-429389f2e398" providerId="ADAL" clId="{9CFB4C7D-5937-430E-A4B2-5DD4DE82ACB7}" dt="2021-05-31T23:42:02.686" v="35" actId="20577"/>
        <pc:sldMkLst>
          <pc:docMk/>
          <pc:sldMk cId="376253275" sldId="1444"/>
        </pc:sldMkLst>
        <pc:spChg chg="mod">
          <ac:chgData name="McGirr, Heather" userId="9ab2a10c-60b5-42aa-9f8c-429389f2e398" providerId="ADAL" clId="{9CFB4C7D-5937-430E-A4B2-5DD4DE82ACB7}" dt="2021-05-31T23:42:02.686" v="35" actId="20577"/>
          <ac:spMkLst>
            <pc:docMk/>
            <pc:sldMk cId="376253275" sldId="1444"/>
            <ac:spMk id="11" creationId="{1143E910-FF6E-4A62-B5D7-D6A5EC0A604F}"/>
          </ac:spMkLst>
        </pc:spChg>
      </pc:sldChg>
      <pc:sldChg chg="del">
        <pc:chgData name="McGirr, Heather" userId="9ab2a10c-60b5-42aa-9f8c-429389f2e398" providerId="ADAL" clId="{9CFB4C7D-5937-430E-A4B2-5DD4DE82ACB7}" dt="2021-05-31T23:46:53.325" v="185" actId="47"/>
        <pc:sldMkLst>
          <pc:docMk/>
          <pc:sldMk cId="249745462" sldId="27187"/>
        </pc:sldMkLst>
      </pc:sldChg>
      <pc:sldChg chg="del">
        <pc:chgData name="McGirr, Heather" userId="9ab2a10c-60b5-42aa-9f8c-429389f2e398" providerId="ADAL" clId="{9CFB4C7D-5937-430E-A4B2-5DD4DE82ACB7}" dt="2021-05-31T23:46:54.052" v="186" actId="47"/>
        <pc:sldMkLst>
          <pc:docMk/>
          <pc:sldMk cId="1452236065" sldId="27188"/>
        </pc:sldMkLst>
      </pc:sldChg>
      <pc:sldChg chg="del">
        <pc:chgData name="McGirr, Heather" userId="9ab2a10c-60b5-42aa-9f8c-429389f2e398" providerId="ADAL" clId="{9CFB4C7D-5937-430E-A4B2-5DD4DE82ACB7}" dt="2021-05-31T23:46:54.256" v="187" actId="47"/>
        <pc:sldMkLst>
          <pc:docMk/>
          <pc:sldMk cId="1906968237" sldId="27200"/>
        </pc:sldMkLst>
      </pc:sldChg>
      <pc:sldChg chg="del">
        <pc:chgData name="McGirr, Heather" userId="9ab2a10c-60b5-42aa-9f8c-429389f2e398" providerId="ADAL" clId="{9CFB4C7D-5937-430E-A4B2-5DD4DE82ACB7}" dt="2021-05-31T23:46:54.403" v="188" actId="47"/>
        <pc:sldMkLst>
          <pc:docMk/>
          <pc:sldMk cId="3459746861" sldId="27201"/>
        </pc:sldMkLst>
      </pc:sldChg>
      <pc:sldChg chg="del">
        <pc:chgData name="McGirr, Heather" userId="9ab2a10c-60b5-42aa-9f8c-429389f2e398" providerId="ADAL" clId="{9CFB4C7D-5937-430E-A4B2-5DD4DE82ACB7}" dt="2021-05-31T23:46:55.145" v="189" actId="47"/>
        <pc:sldMkLst>
          <pc:docMk/>
          <pc:sldMk cId="2351526566" sldId="27202"/>
        </pc:sldMkLst>
      </pc:sldChg>
      <pc:sldChg chg="del">
        <pc:chgData name="McGirr, Heather" userId="9ab2a10c-60b5-42aa-9f8c-429389f2e398" providerId="ADAL" clId="{9CFB4C7D-5937-430E-A4B2-5DD4DE82ACB7}" dt="2021-05-31T23:46:49.689" v="180" actId="47"/>
        <pc:sldMkLst>
          <pc:docMk/>
          <pc:sldMk cId="3874433929" sldId="27204"/>
        </pc:sldMkLst>
      </pc:sldChg>
      <pc:sldChg chg="del">
        <pc:chgData name="McGirr, Heather" userId="9ab2a10c-60b5-42aa-9f8c-429389f2e398" providerId="ADAL" clId="{9CFB4C7D-5937-430E-A4B2-5DD4DE82ACB7}" dt="2021-05-31T23:46:49.333" v="179" actId="47"/>
        <pc:sldMkLst>
          <pc:docMk/>
          <pc:sldMk cId="992517721" sldId="27206"/>
        </pc:sldMkLst>
      </pc:sldChg>
      <pc:sldChg chg="del">
        <pc:chgData name="McGirr, Heather" userId="9ab2a10c-60b5-42aa-9f8c-429389f2e398" providerId="ADAL" clId="{9CFB4C7D-5937-430E-A4B2-5DD4DE82ACB7}" dt="2021-05-31T23:46:50.958" v="182" actId="47"/>
        <pc:sldMkLst>
          <pc:docMk/>
          <pc:sldMk cId="1881058917" sldId="27207"/>
        </pc:sldMkLst>
      </pc:sldChg>
      <pc:sldChg chg="del">
        <pc:chgData name="McGirr, Heather" userId="9ab2a10c-60b5-42aa-9f8c-429389f2e398" providerId="ADAL" clId="{9CFB4C7D-5937-430E-A4B2-5DD4DE82ACB7}" dt="2021-05-31T23:46:53.040" v="184" actId="47"/>
        <pc:sldMkLst>
          <pc:docMk/>
          <pc:sldMk cId="3966914716" sldId="27208"/>
        </pc:sldMkLst>
      </pc:sldChg>
      <pc:sldChg chg="modSp mod">
        <pc:chgData name="McGirr, Heather" userId="9ab2a10c-60b5-42aa-9f8c-429389f2e398" providerId="ADAL" clId="{9CFB4C7D-5937-430E-A4B2-5DD4DE82ACB7}" dt="2021-06-01T06:54:08.655" v="12280" actId="20577"/>
        <pc:sldMkLst>
          <pc:docMk/>
          <pc:sldMk cId="3304380350" sldId="1906872634"/>
        </pc:sldMkLst>
        <pc:spChg chg="mod">
          <ac:chgData name="McGirr, Heather" userId="9ab2a10c-60b5-42aa-9f8c-429389f2e398" providerId="ADAL" clId="{9CFB4C7D-5937-430E-A4B2-5DD4DE82ACB7}" dt="2021-06-01T06:04:49.925" v="10563" actId="20577"/>
          <ac:spMkLst>
            <pc:docMk/>
            <pc:sldMk cId="3304380350" sldId="1906872634"/>
            <ac:spMk id="7" creationId="{667A55CB-6179-419A-A8C5-FB804B7B7A40}"/>
          </ac:spMkLst>
        </pc:spChg>
        <pc:spChg chg="mod">
          <ac:chgData name="McGirr, Heather" userId="9ab2a10c-60b5-42aa-9f8c-429389f2e398" providerId="ADAL" clId="{9CFB4C7D-5937-430E-A4B2-5DD4DE82ACB7}" dt="2021-05-31T23:41:23.174" v="17" actId="20577"/>
          <ac:spMkLst>
            <pc:docMk/>
            <pc:sldMk cId="3304380350" sldId="1906872634"/>
            <ac:spMk id="9" creationId="{400BC6AC-67CE-4030-BF6B-1E62E2F6C59A}"/>
          </ac:spMkLst>
        </pc:spChg>
        <pc:spChg chg="mod">
          <ac:chgData name="McGirr, Heather" userId="9ab2a10c-60b5-42aa-9f8c-429389f2e398" providerId="ADAL" clId="{9CFB4C7D-5937-430E-A4B2-5DD4DE82ACB7}" dt="2021-06-01T02:28:59.294" v="1964" actId="14100"/>
          <ac:spMkLst>
            <pc:docMk/>
            <pc:sldMk cId="3304380350" sldId="1906872634"/>
            <ac:spMk id="10" creationId="{21C85CF6-BF4E-4A6E-B4A9-86D81A355837}"/>
          </ac:spMkLst>
        </pc:spChg>
        <pc:spChg chg="mod">
          <ac:chgData name="McGirr, Heather" userId="9ab2a10c-60b5-42aa-9f8c-429389f2e398" providerId="ADAL" clId="{9CFB4C7D-5937-430E-A4B2-5DD4DE82ACB7}" dt="2021-06-01T02:30:57.857" v="2066" actId="20577"/>
          <ac:spMkLst>
            <pc:docMk/>
            <pc:sldMk cId="3304380350" sldId="1906872634"/>
            <ac:spMk id="11" creationId="{B6228E65-F7DD-43EF-8388-75348DA28DD6}"/>
          </ac:spMkLst>
        </pc:spChg>
        <pc:spChg chg="mod">
          <ac:chgData name="McGirr, Heather" userId="9ab2a10c-60b5-42aa-9f8c-429389f2e398" providerId="ADAL" clId="{9CFB4C7D-5937-430E-A4B2-5DD4DE82ACB7}" dt="2021-06-01T02:29:05.439" v="1966" actId="14100"/>
          <ac:spMkLst>
            <pc:docMk/>
            <pc:sldMk cId="3304380350" sldId="1906872634"/>
            <ac:spMk id="12" creationId="{0422F3C3-8513-47FE-9E44-191F5BBAE95D}"/>
          </ac:spMkLst>
        </pc:spChg>
        <pc:spChg chg="mod">
          <ac:chgData name="McGirr, Heather" userId="9ab2a10c-60b5-42aa-9f8c-429389f2e398" providerId="ADAL" clId="{9CFB4C7D-5937-430E-A4B2-5DD4DE82ACB7}" dt="2021-06-01T06:54:08.655" v="12280" actId="20577"/>
          <ac:spMkLst>
            <pc:docMk/>
            <pc:sldMk cId="3304380350" sldId="1906872634"/>
            <ac:spMk id="14" creationId="{B7B79E77-C531-4D29-905A-083DBA851133}"/>
          </ac:spMkLst>
        </pc:spChg>
        <pc:spChg chg="mod">
          <ac:chgData name="McGirr, Heather" userId="9ab2a10c-60b5-42aa-9f8c-429389f2e398" providerId="ADAL" clId="{9CFB4C7D-5937-430E-A4B2-5DD4DE82ACB7}" dt="2021-06-01T06:04:28.421" v="10531" actId="1076"/>
          <ac:spMkLst>
            <pc:docMk/>
            <pc:sldMk cId="3304380350" sldId="1906872634"/>
            <ac:spMk id="15" creationId="{5E3FFC24-3747-451B-927D-7DD3387F720E}"/>
          </ac:spMkLst>
        </pc:spChg>
        <pc:spChg chg="mod">
          <ac:chgData name="McGirr, Heather" userId="9ab2a10c-60b5-42aa-9f8c-429389f2e398" providerId="ADAL" clId="{9CFB4C7D-5937-430E-A4B2-5DD4DE82ACB7}" dt="2021-05-31T23:41:16.075" v="9" actId="20577"/>
          <ac:spMkLst>
            <pc:docMk/>
            <pc:sldMk cId="3304380350" sldId="1906872634"/>
            <ac:spMk id="16" creationId="{F058F38A-ED77-4687-AC1A-8C395423DE8B}"/>
          </ac:spMkLst>
        </pc:spChg>
      </pc:sldChg>
      <pc:sldChg chg="delSp modSp mod addCm modCm">
        <pc:chgData name="McGirr, Heather" userId="9ab2a10c-60b5-42aa-9f8c-429389f2e398" providerId="ADAL" clId="{9CFB4C7D-5937-430E-A4B2-5DD4DE82ACB7}" dt="2021-06-01T06:55:37.819" v="12282" actId="20577"/>
        <pc:sldMkLst>
          <pc:docMk/>
          <pc:sldMk cId="3926390803" sldId="1906872671"/>
        </pc:sldMkLst>
        <pc:spChg chg="del mod">
          <ac:chgData name="McGirr, Heather" userId="9ab2a10c-60b5-42aa-9f8c-429389f2e398" providerId="ADAL" clId="{9CFB4C7D-5937-430E-A4B2-5DD4DE82ACB7}" dt="2021-06-01T02:14:33.164" v="1625" actId="478"/>
          <ac:spMkLst>
            <pc:docMk/>
            <pc:sldMk cId="3926390803" sldId="1906872671"/>
            <ac:spMk id="3" creationId="{77BFCC89-8276-FC47-80B6-061A708087B9}"/>
          </ac:spMkLst>
        </pc:spChg>
        <pc:spChg chg="mod">
          <ac:chgData name="McGirr, Heather" userId="9ab2a10c-60b5-42aa-9f8c-429389f2e398" providerId="ADAL" clId="{9CFB4C7D-5937-430E-A4B2-5DD4DE82ACB7}" dt="2021-06-01T00:47:57.871" v="533" actId="20577"/>
          <ac:spMkLst>
            <pc:docMk/>
            <pc:sldMk cId="3926390803" sldId="1906872671"/>
            <ac:spMk id="7" creationId="{3C4966C7-CC6C-4815-B14E-2F642C51B84E}"/>
          </ac:spMkLst>
        </pc:spChg>
        <pc:spChg chg="mod">
          <ac:chgData name="McGirr, Heather" userId="9ab2a10c-60b5-42aa-9f8c-429389f2e398" providerId="ADAL" clId="{9CFB4C7D-5937-430E-A4B2-5DD4DE82ACB7}" dt="2021-06-01T06:55:37.819" v="12282" actId="20577"/>
          <ac:spMkLst>
            <pc:docMk/>
            <pc:sldMk cId="3926390803" sldId="1906872671"/>
            <ac:spMk id="9" creationId="{E5B37D5E-FC02-4D11-B962-419A53383B2C}"/>
          </ac:spMkLst>
        </pc:spChg>
        <pc:spChg chg="del mod">
          <ac:chgData name="McGirr, Heather" userId="9ab2a10c-60b5-42aa-9f8c-429389f2e398" providerId="ADAL" clId="{9CFB4C7D-5937-430E-A4B2-5DD4DE82ACB7}" dt="2021-06-01T02:19:26.895" v="1792" actId="478"/>
          <ac:spMkLst>
            <pc:docMk/>
            <pc:sldMk cId="3926390803" sldId="1906872671"/>
            <ac:spMk id="11" creationId="{E8284387-8884-3D4B-ABF6-D929B09CCB53}"/>
          </ac:spMkLst>
        </pc:spChg>
        <pc:spChg chg="mod">
          <ac:chgData name="McGirr, Heather" userId="9ab2a10c-60b5-42aa-9f8c-429389f2e398" providerId="ADAL" clId="{9CFB4C7D-5937-430E-A4B2-5DD4DE82ACB7}" dt="2021-06-01T02:27:41.258" v="1959" actId="20577"/>
          <ac:spMkLst>
            <pc:docMk/>
            <pc:sldMk cId="3926390803" sldId="1906872671"/>
            <ac:spMk id="20" creationId="{AD1BAFA4-6F55-4E64-9A60-9E61077704A2}"/>
          </ac:spMkLst>
        </pc:spChg>
        <pc:cxnChg chg="mod">
          <ac:chgData name="McGirr, Heather" userId="9ab2a10c-60b5-42aa-9f8c-429389f2e398" providerId="ADAL" clId="{9CFB4C7D-5937-430E-A4B2-5DD4DE82ACB7}" dt="2021-06-01T06:54:28.469" v="12281" actId="14100"/>
          <ac:cxnSpMkLst>
            <pc:docMk/>
            <pc:sldMk cId="3926390803" sldId="1906872671"/>
            <ac:cxnSpMk id="22" creationId="{39E47D9F-18C3-4077-994E-9ABD340934FC}"/>
          </ac:cxnSpMkLst>
        </pc:cxnChg>
      </pc:sldChg>
      <pc:sldChg chg="modSp add del mod ord">
        <pc:chgData name="McGirr, Heather" userId="9ab2a10c-60b5-42aa-9f8c-429389f2e398" providerId="ADAL" clId="{9CFB4C7D-5937-430E-A4B2-5DD4DE82ACB7}" dt="2021-06-01T06:22:20.866" v="12027" actId="47"/>
        <pc:sldMkLst>
          <pc:docMk/>
          <pc:sldMk cId="4104086920" sldId="1906872688"/>
        </pc:sldMkLst>
        <pc:spChg chg="mod">
          <ac:chgData name="McGirr, Heather" userId="9ab2a10c-60b5-42aa-9f8c-429389f2e398" providerId="ADAL" clId="{9CFB4C7D-5937-430E-A4B2-5DD4DE82ACB7}" dt="2021-06-01T06:08:27.177" v="10591" actId="20577"/>
          <ac:spMkLst>
            <pc:docMk/>
            <pc:sldMk cId="4104086920" sldId="1906872688"/>
            <ac:spMk id="3" creationId="{6E28C610-A9BA-4A42-81B5-7BFA743062A3}"/>
          </ac:spMkLst>
        </pc:spChg>
      </pc:sldChg>
      <pc:sldChg chg="del">
        <pc:chgData name="McGirr, Heather" userId="9ab2a10c-60b5-42aa-9f8c-429389f2e398" providerId="ADAL" clId="{9CFB4C7D-5937-430E-A4B2-5DD4DE82ACB7}" dt="2021-05-31T23:46:56.322" v="192" actId="47"/>
        <pc:sldMkLst>
          <pc:docMk/>
          <pc:sldMk cId="3484091134" sldId="1906872706"/>
        </pc:sldMkLst>
      </pc:sldChg>
      <pc:sldChg chg="del">
        <pc:chgData name="McGirr, Heather" userId="9ab2a10c-60b5-42aa-9f8c-429389f2e398" providerId="ADAL" clId="{9CFB4C7D-5937-430E-A4B2-5DD4DE82ACB7}" dt="2021-05-31T23:46:56.482" v="193" actId="47"/>
        <pc:sldMkLst>
          <pc:docMk/>
          <pc:sldMk cId="1546661601" sldId="1906872707"/>
        </pc:sldMkLst>
      </pc:sldChg>
      <pc:sldChg chg="del">
        <pc:chgData name="McGirr, Heather" userId="9ab2a10c-60b5-42aa-9f8c-429389f2e398" providerId="ADAL" clId="{9CFB4C7D-5937-430E-A4B2-5DD4DE82ACB7}" dt="2021-05-31T23:46:57.279" v="194" actId="47"/>
        <pc:sldMkLst>
          <pc:docMk/>
          <pc:sldMk cId="4074602981" sldId="1906872708"/>
        </pc:sldMkLst>
      </pc:sldChg>
      <pc:sldChg chg="del">
        <pc:chgData name="McGirr, Heather" userId="9ab2a10c-60b5-42aa-9f8c-429389f2e398" providerId="ADAL" clId="{9CFB4C7D-5937-430E-A4B2-5DD4DE82ACB7}" dt="2021-05-31T23:46:57.794" v="195" actId="47"/>
        <pc:sldMkLst>
          <pc:docMk/>
          <pc:sldMk cId="3332449781" sldId="1906872709"/>
        </pc:sldMkLst>
      </pc:sldChg>
      <pc:sldChg chg="del">
        <pc:chgData name="McGirr, Heather" userId="9ab2a10c-60b5-42aa-9f8c-429389f2e398" providerId="ADAL" clId="{9CFB4C7D-5937-430E-A4B2-5DD4DE82ACB7}" dt="2021-05-31T23:46:51.783" v="183" actId="47"/>
        <pc:sldMkLst>
          <pc:docMk/>
          <pc:sldMk cId="3379404141" sldId="1906872710"/>
        </pc:sldMkLst>
      </pc:sldChg>
      <pc:sldChg chg="del">
        <pc:chgData name="McGirr, Heather" userId="9ab2a10c-60b5-42aa-9f8c-429389f2e398" providerId="ADAL" clId="{9CFB4C7D-5937-430E-A4B2-5DD4DE82ACB7}" dt="2021-05-31T23:46:56.095" v="191" actId="47"/>
        <pc:sldMkLst>
          <pc:docMk/>
          <pc:sldMk cId="498668738" sldId="1906872711"/>
        </pc:sldMkLst>
      </pc:sldChg>
      <pc:sldChg chg="ord">
        <pc:chgData name="McGirr, Heather" userId="9ab2a10c-60b5-42aa-9f8c-429389f2e398" providerId="ADAL" clId="{9CFB4C7D-5937-430E-A4B2-5DD4DE82ACB7}" dt="2021-06-01T03:55:52.198" v="3319"/>
        <pc:sldMkLst>
          <pc:docMk/>
          <pc:sldMk cId="939529703" sldId="1906872712"/>
        </pc:sldMkLst>
      </pc:sldChg>
      <pc:sldChg chg="del">
        <pc:chgData name="McGirr, Heather" userId="9ab2a10c-60b5-42aa-9f8c-429389f2e398" providerId="ADAL" clId="{9CFB4C7D-5937-430E-A4B2-5DD4DE82ACB7}" dt="2021-05-31T23:46:55.346" v="190" actId="47"/>
        <pc:sldMkLst>
          <pc:docMk/>
          <pc:sldMk cId="2921563087" sldId="1906872719"/>
        </pc:sldMkLst>
      </pc:sldChg>
      <pc:sldChg chg="modSp mod">
        <pc:chgData name="McGirr, Heather" userId="9ab2a10c-60b5-42aa-9f8c-429389f2e398" providerId="ADAL" clId="{9CFB4C7D-5937-430E-A4B2-5DD4DE82ACB7}" dt="2021-06-01T07:24:17.269" v="13715" actId="20577"/>
        <pc:sldMkLst>
          <pc:docMk/>
          <pc:sldMk cId="2461706618" sldId="1906872722"/>
        </pc:sldMkLst>
        <pc:spChg chg="mod">
          <ac:chgData name="McGirr, Heather" userId="9ab2a10c-60b5-42aa-9f8c-429389f2e398" providerId="ADAL" clId="{9CFB4C7D-5937-430E-A4B2-5DD4DE82ACB7}" dt="2021-05-31T23:55:12.017" v="340" actId="20577"/>
          <ac:spMkLst>
            <pc:docMk/>
            <pc:sldMk cId="2461706618" sldId="1906872722"/>
            <ac:spMk id="2" creationId="{6BF689EC-F851-6E46-9944-7D75F7ECC6B9}"/>
          </ac:spMkLst>
        </pc:spChg>
        <pc:spChg chg="mod">
          <ac:chgData name="McGirr, Heather" userId="9ab2a10c-60b5-42aa-9f8c-429389f2e398" providerId="ADAL" clId="{9CFB4C7D-5937-430E-A4B2-5DD4DE82ACB7}" dt="2021-06-01T00:48:19.851" v="537" actId="20577"/>
          <ac:spMkLst>
            <pc:docMk/>
            <pc:sldMk cId="2461706618" sldId="1906872722"/>
            <ac:spMk id="3" creationId="{F3C5C142-52FF-FB45-AF51-A852FB11890B}"/>
          </ac:spMkLst>
        </pc:spChg>
        <pc:spChg chg="mod">
          <ac:chgData name="McGirr, Heather" userId="9ab2a10c-60b5-42aa-9f8c-429389f2e398" providerId="ADAL" clId="{9CFB4C7D-5937-430E-A4B2-5DD4DE82ACB7}" dt="2021-05-31T23:55:33.261" v="352" actId="20577"/>
          <ac:spMkLst>
            <pc:docMk/>
            <pc:sldMk cId="2461706618" sldId="1906872722"/>
            <ac:spMk id="4" creationId="{E4EA937D-C879-B049-9369-D1C052CFDFDE}"/>
          </ac:spMkLst>
        </pc:spChg>
        <pc:spChg chg="mod">
          <ac:chgData name="McGirr, Heather" userId="9ab2a10c-60b5-42aa-9f8c-429389f2e398" providerId="ADAL" clId="{9CFB4C7D-5937-430E-A4B2-5DD4DE82ACB7}" dt="2021-06-01T02:09:01.208" v="1516" actId="208"/>
          <ac:spMkLst>
            <pc:docMk/>
            <pc:sldMk cId="2461706618" sldId="1906872722"/>
            <ac:spMk id="34" creationId="{85ADD7DE-5C2D-43B3-9B48-80601372F710}"/>
          </ac:spMkLst>
        </pc:spChg>
        <pc:spChg chg="mod">
          <ac:chgData name="McGirr, Heather" userId="9ab2a10c-60b5-42aa-9f8c-429389f2e398" providerId="ADAL" clId="{9CFB4C7D-5937-430E-A4B2-5DD4DE82ACB7}" dt="2021-06-01T02:08:59.462" v="1515" actId="208"/>
          <ac:spMkLst>
            <pc:docMk/>
            <pc:sldMk cId="2461706618" sldId="1906872722"/>
            <ac:spMk id="35" creationId="{40A160C7-FBDD-48B1-ADD4-0C5A8491BA2C}"/>
          </ac:spMkLst>
        </pc:spChg>
        <pc:spChg chg="mod">
          <ac:chgData name="McGirr, Heather" userId="9ab2a10c-60b5-42aa-9f8c-429389f2e398" providerId="ADAL" clId="{9CFB4C7D-5937-430E-A4B2-5DD4DE82ACB7}" dt="2021-06-01T02:08:57.554" v="1514" actId="208"/>
          <ac:spMkLst>
            <pc:docMk/>
            <pc:sldMk cId="2461706618" sldId="1906872722"/>
            <ac:spMk id="36" creationId="{F2008F18-AE0D-4686-8D8B-686F1723579E}"/>
          </ac:spMkLst>
        </pc:spChg>
        <pc:spChg chg="mod">
          <ac:chgData name="McGirr, Heather" userId="9ab2a10c-60b5-42aa-9f8c-429389f2e398" providerId="ADAL" clId="{9CFB4C7D-5937-430E-A4B2-5DD4DE82ACB7}" dt="2021-06-01T02:08:55.587" v="1513" actId="208"/>
          <ac:spMkLst>
            <pc:docMk/>
            <pc:sldMk cId="2461706618" sldId="1906872722"/>
            <ac:spMk id="37" creationId="{D0CF353F-BA2E-47AA-AFE5-8A180925C6B1}"/>
          </ac:spMkLst>
        </pc:spChg>
        <pc:spChg chg="mod">
          <ac:chgData name="McGirr, Heather" userId="9ab2a10c-60b5-42aa-9f8c-429389f2e398" providerId="ADAL" clId="{9CFB4C7D-5937-430E-A4B2-5DD4DE82ACB7}" dt="2021-05-31T23:55:51.054" v="364" actId="20577"/>
          <ac:spMkLst>
            <pc:docMk/>
            <pc:sldMk cId="2461706618" sldId="1906872722"/>
            <ac:spMk id="94" creationId="{121D4E99-98BD-4231-9973-C79A049BB9DB}"/>
          </ac:spMkLst>
        </pc:spChg>
        <pc:spChg chg="mod">
          <ac:chgData name="McGirr, Heather" userId="9ab2a10c-60b5-42aa-9f8c-429389f2e398" providerId="ADAL" clId="{9CFB4C7D-5937-430E-A4B2-5DD4DE82ACB7}" dt="2021-05-31T23:55:55.186" v="366" actId="20577"/>
          <ac:spMkLst>
            <pc:docMk/>
            <pc:sldMk cId="2461706618" sldId="1906872722"/>
            <ac:spMk id="95" creationId="{99EF8C51-BAD5-46CE-9656-0A76A006962F}"/>
          </ac:spMkLst>
        </pc:spChg>
        <pc:spChg chg="mod">
          <ac:chgData name="McGirr, Heather" userId="9ab2a10c-60b5-42aa-9f8c-429389f2e398" providerId="ADAL" clId="{9CFB4C7D-5937-430E-A4B2-5DD4DE82ACB7}" dt="2021-05-31T23:56:03.126" v="370" actId="20577"/>
          <ac:spMkLst>
            <pc:docMk/>
            <pc:sldMk cId="2461706618" sldId="1906872722"/>
            <ac:spMk id="96" creationId="{CD0AADA9-182B-4DC3-BC9D-B7B3F76B424A}"/>
          </ac:spMkLst>
        </pc:spChg>
        <pc:spChg chg="mod">
          <ac:chgData name="McGirr, Heather" userId="9ab2a10c-60b5-42aa-9f8c-429389f2e398" providerId="ADAL" clId="{9CFB4C7D-5937-430E-A4B2-5DD4DE82ACB7}" dt="2021-06-01T00:48:28.661" v="541" actId="20577"/>
          <ac:spMkLst>
            <pc:docMk/>
            <pc:sldMk cId="2461706618" sldId="1906872722"/>
            <ac:spMk id="97" creationId="{6BBECC25-2E04-4DBB-97A1-9D990A854AF8}"/>
          </ac:spMkLst>
        </pc:spChg>
        <pc:spChg chg="mod">
          <ac:chgData name="McGirr, Heather" userId="9ab2a10c-60b5-42aa-9f8c-429389f2e398" providerId="ADAL" clId="{9CFB4C7D-5937-430E-A4B2-5DD4DE82ACB7}" dt="2021-06-01T02:08:53.520" v="1512" actId="208"/>
          <ac:spMkLst>
            <pc:docMk/>
            <pc:sldMk cId="2461706618" sldId="1906872722"/>
            <ac:spMk id="98" creationId="{37A48578-8F69-46FB-921F-DDEA5937C667}"/>
          </ac:spMkLst>
        </pc:spChg>
        <pc:spChg chg="mod">
          <ac:chgData name="McGirr, Heather" userId="9ab2a10c-60b5-42aa-9f8c-429389f2e398" providerId="ADAL" clId="{9CFB4C7D-5937-430E-A4B2-5DD4DE82ACB7}" dt="2021-06-01T02:08:51.227" v="1511" actId="208"/>
          <ac:spMkLst>
            <pc:docMk/>
            <pc:sldMk cId="2461706618" sldId="1906872722"/>
            <ac:spMk id="99" creationId="{177FB22B-53B1-461D-8699-2A4DC1577FCC}"/>
          </ac:spMkLst>
        </pc:spChg>
        <pc:spChg chg="mod">
          <ac:chgData name="McGirr, Heather" userId="9ab2a10c-60b5-42aa-9f8c-429389f2e398" providerId="ADAL" clId="{9CFB4C7D-5937-430E-A4B2-5DD4DE82ACB7}" dt="2021-06-01T07:24:17.269" v="13715" actId="20577"/>
          <ac:spMkLst>
            <pc:docMk/>
            <pc:sldMk cId="2461706618" sldId="1906872722"/>
            <ac:spMk id="100" creationId="{4FFE4F6E-148A-411D-B55B-CCE294AEE4A1}"/>
          </ac:spMkLst>
        </pc:spChg>
        <pc:spChg chg="mod">
          <ac:chgData name="McGirr, Heather" userId="9ab2a10c-60b5-42aa-9f8c-429389f2e398" providerId="ADAL" clId="{9CFB4C7D-5937-430E-A4B2-5DD4DE82ACB7}" dt="2021-06-01T00:41:12.451" v="374" actId="20577"/>
          <ac:spMkLst>
            <pc:docMk/>
            <pc:sldMk cId="2461706618" sldId="1906872722"/>
            <ac:spMk id="101" creationId="{B658BDE0-7869-49DF-B9E4-DEE68539E5A4}"/>
          </ac:spMkLst>
        </pc:spChg>
        <pc:spChg chg="mod">
          <ac:chgData name="McGirr, Heather" userId="9ab2a10c-60b5-42aa-9f8c-429389f2e398" providerId="ADAL" clId="{9CFB4C7D-5937-430E-A4B2-5DD4DE82ACB7}" dt="2021-06-01T07:22:32.642" v="13707" actId="20577"/>
          <ac:spMkLst>
            <pc:docMk/>
            <pc:sldMk cId="2461706618" sldId="1906872722"/>
            <ac:spMk id="108" creationId="{69E2BD08-C485-40CF-B3B0-213EA6BA6A6D}"/>
          </ac:spMkLst>
        </pc:spChg>
        <pc:grpChg chg="mod">
          <ac:chgData name="McGirr, Heather" userId="9ab2a10c-60b5-42aa-9f8c-429389f2e398" providerId="ADAL" clId="{9CFB4C7D-5937-430E-A4B2-5DD4DE82ACB7}" dt="2021-06-01T01:40:34.486" v="937" actId="1038"/>
          <ac:grpSpMkLst>
            <pc:docMk/>
            <pc:sldMk cId="2461706618" sldId="1906872722"/>
            <ac:grpSpMk id="53" creationId="{36644507-83F4-4712-84E9-501EECAF5974}"/>
          </ac:grpSpMkLst>
        </pc:grpChg>
        <pc:grpChg chg="mod">
          <ac:chgData name="McGirr, Heather" userId="9ab2a10c-60b5-42aa-9f8c-429389f2e398" providerId="ADAL" clId="{9CFB4C7D-5937-430E-A4B2-5DD4DE82ACB7}" dt="2021-06-01T01:40:17.412" v="923" actId="1035"/>
          <ac:grpSpMkLst>
            <pc:docMk/>
            <pc:sldMk cId="2461706618" sldId="1906872722"/>
            <ac:grpSpMk id="72" creationId="{7335C3C5-5D1A-4652-94A1-04605EB24893}"/>
          </ac:grpSpMkLst>
        </pc:grpChg>
        <pc:grpChg chg="mod">
          <ac:chgData name="McGirr, Heather" userId="9ab2a10c-60b5-42aa-9f8c-429389f2e398" providerId="ADAL" clId="{9CFB4C7D-5937-430E-A4B2-5DD4DE82ACB7}" dt="2021-06-01T01:40:27.330" v="933" actId="1035"/>
          <ac:grpSpMkLst>
            <pc:docMk/>
            <pc:sldMk cId="2461706618" sldId="1906872722"/>
            <ac:grpSpMk id="75" creationId="{6B76DB92-D81A-4256-953A-ABDC2B3A0C10}"/>
          </ac:grpSpMkLst>
        </pc:grpChg>
        <pc:grpChg chg="mod">
          <ac:chgData name="McGirr, Heather" userId="9ab2a10c-60b5-42aa-9f8c-429389f2e398" providerId="ADAL" clId="{9CFB4C7D-5937-430E-A4B2-5DD4DE82ACB7}" dt="2021-06-01T01:40:46.261" v="942" actId="1038"/>
          <ac:grpSpMkLst>
            <pc:docMk/>
            <pc:sldMk cId="2461706618" sldId="1906872722"/>
            <ac:grpSpMk id="79" creationId="{6B2EA760-B82C-4CB0-9DCF-D31752F8C8A4}"/>
          </ac:grpSpMkLst>
        </pc:grpChg>
      </pc:sldChg>
      <pc:sldChg chg="modSp mod">
        <pc:chgData name="McGirr, Heather" userId="9ab2a10c-60b5-42aa-9f8c-429389f2e398" providerId="ADAL" clId="{9CFB4C7D-5937-430E-A4B2-5DD4DE82ACB7}" dt="2021-06-01T08:02:05.758" v="14016" actId="13926"/>
        <pc:sldMkLst>
          <pc:docMk/>
          <pc:sldMk cId="816690198" sldId="1906872728"/>
        </pc:sldMkLst>
        <pc:graphicFrameChg chg="modGraphic">
          <ac:chgData name="McGirr, Heather" userId="9ab2a10c-60b5-42aa-9f8c-429389f2e398" providerId="ADAL" clId="{9CFB4C7D-5937-430E-A4B2-5DD4DE82ACB7}" dt="2021-06-01T08:02:05.758" v="14016" actId="13926"/>
          <ac:graphicFrameMkLst>
            <pc:docMk/>
            <pc:sldMk cId="816690198" sldId="1906872728"/>
            <ac:graphicFrameMk id="3" creationId="{DCEBDB0D-73AD-4A52-AB45-04424C595B13}"/>
          </ac:graphicFrameMkLst>
        </pc:graphicFrameChg>
      </pc:sldChg>
      <pc:sldChg chg="modSp mod">
        <pc:chgData name="McGirr, Heather" userId="9ab2a10c-60b5-42aa-9f8c-429389f2e398" providerId="ADAL" clId="{9CFB4C7D-5937-430E-A4B2-5DD4DE82ACB7}" dt="2021-06-01T07:48:18.988" v="13929" actId="20577"/>
        <pc:sldMkLst>
          <pc:docMk/>
          <pc:sldMk cId="1216239605" sldId="1906872730"/>
        </pc:sldMkLst>
        <pc:graphicFrameChg chg="modGraphic">
          <ac:chgData name="McGirr, Heather" userId="9ab2a10c-60b5-42aa-9f8c-429389f2e398" providerId="ADAL" clId="{9CFB4C7D-5937-430E-A4B2-5DD4DE82ACB7}" dt="2021-06-01T07:48:18.988" v="13929" actId="20577"/>
          <ac:graphicFrameMkLst>
            <pc:docMk/>
            <pc:sldMk cId="1216239605" sldId="1906872730"/>
            <ac:graphicFrameMk id="3" creationId="{DCEBDB0D-73AD-4A52-AB45-04424C595B13}"/>
          </ac:graphicFrameMkLst>
        </pc:graphicFrameChg>
      </pc:sldChg>
      <pc:sldChg chg="modSp mod">
        <pc:chgData name="McGirr, Heather" userId="9ab2a10c-60b5-42aa-9f8c-429389f2e398" providerId="ADAL" clId="{9CFB4C7D-5937-430E-A4B2-5DD4DE82ACB7}" dt="2021-06-01T07:59:33.691" v="14004" actId="20577"/>
        <pc:sldMkLst>
          <pc:docMk/>
          <pc:sldMk cId="4044907361" sldId="1906872731"/>
        </pc:sldMkLst>
        <pc:graphicFrameChg chg="modGraphic">
          <ac:chgData name="McGirr, Heather" userId="9ab2a10c-60b5-42aa-9f8c-429389f2e398" providerId="ADAL" clId="{9CFB4C7D-5937-430E-A4B2-5DD4DE82ACB7}" dt="2021-06-01T07:59:33.691" v="14004" actId="20577"/>
          <ac:graphicFrameMkLst>
            <pc:docMk/>
            <pc:sldMk cId="4044907361" sldId="1906872731"/>
            <ac:graphicFrameMk id="3" creationId="{DCEBDB0D-73AD-4A52-AB45-04424C595B13}"/>
          </ac:graphicFrameMkLst>
        </pc:graphicFrameChg>
      </pc:sldChg>
      <pc:sldChg chg="del">
        <pc:chgData name="McGirr, Heather" userId="9ab2a10c-60b5-42aa-9f8c-429389f2e398" providerId="ADAL" clId="{9CFB4C7D-5937-430E-A4B2-5DD4DE82ACB7}" dt="2021-05-31T23:46:49.944" v="181" actId="47"/>
        <pc:sldMkLst>
          <pc:docMk/>
          <pc:sldMk cId="1046869505" sldId="1906872736"/>
        </pc:sldMkLst>
      </pc:sldChg>
      <pc:sldChg chg="modSp mod">
        <pc:chgData name="McGirr, Heather" userId="9ab2a10c-60b5-42aa-9f8c-429389f2e398" providerId="ADAL" clId="{9CFB4C7D-5937-430E-A4B2-5DD4DE82ACB7}" dt="2021-05-31T23:42:48.281" v="69" actId="20577"/>
        <pc:sldMkLst>
          <pc:docMk/>
          <pc:sldMk cId="1246575549" sldId="1906872740"/>
        </pc:sldMkLst>
        <pc:spChg chg="mod">
          <ac:chgData name="McGirr, Heather" userId="9ab2a10c-60b5-42aa-9f8c-429389f2e398" providerId="ADAL" clId="{9CFB4C7D-5937-430E-A4B2-5DD4DE82ACB7}" dt="2021-05-31T23:42:48.281" v="69" actId="20577"/>
          <ac:spMkLst>
            <pc:docMk/>
            <pc:sldMk cId="1246575549" sldId="1906872740"/>
            <ac:spMk id="13" creationId="{2ED96605-9836-3449-BFFF-C1EF8E3DCB5C}"/>
          </ac:spMkLst>
        </pc:spChg>
      </pc:sldChg>
      <pc:sldChg chg="delSp modSp mod addCm modCm">
        <pc:chgData name="McGirr, Heather" userId="9ab2a10c-60b5-42aa-9f8c-429389f2e398" providerId="ADAL" clId="{9CFB4C7D-5937-430E-A4B2-5DD4DE82ACB7}" dt="2021-06-01T07:20:25.832" v="13387" actId="20577"/>
        <pc:sldMkLst>
          <pc:docMk/>
          <pc:sldMk cId="2788347781" sldId="1906872754"/>
        </pc:sldMkLst>
        <pc:spChg chg="del mod">
          <ac:chgData name="McGirr, Heather" userId="9ab2a10c-60b5-42aa-9f8c-429389f2e398" providerId="ADAL" clId="{9CFB4C7D-5937-430E-A4B2-5DD4DE82ACB7}" dt="2021-06-01T04:01:38.525" v="3463" actId="478"/>
          <ac:spMkLst>
            <pc:docMk/>
            <pc:sldMk cId="2788347781" sldId="1906872754"/>
            <ac:spMk id="2" creationId="{5881E237-85E7-5A4C-AF1C-2CF9ADF51B85}"/>
          </ac:spMkLst>
        </pc:spChg>
        <pc:spChg chg="mod">
          <ac:chgData name="McGirr, Heather" userId="9ab2a10c-60b5-42aa-9f8c-429389f2e398" providerId="ADAL" clId="{9CFB4C7D-5937-430E-A4B2-5DD4DE82ACB7}" dt="2021-06-01T03:58:15.651" v="3338" actId="20577"/>
          <ac:spMkLst>
            <pc:docMk/>
            <pc:sldMk cId="2788347781" sldId="1906872754"/>
            <ac:spMk id="11" creationId="{585F4983-B153-4B19-B52E-680B8A7D5D50}"/>
          </ac:spMkLst>
        </pc:spChg>
        <pc:spChg chg="mod">
          <ac:chgData name="McGirr, Heather" userId="9ab2a10c-60b5-42aa-9f8c-429389f2e398" providerId="ADAL" clId="{9CFB4C7D-5937-430E-A4B2-5DD4DE82ACB7}" dt="2021-06-01T03:58:18.876" v="3339" actId="20577"/>
          <ac:spMkLst>
            <pc:docMk/>
            <pc:sldMk cId="2788347781" sldId="1906872754"/>
            <ac:spMk id="12" creationId="{58D5C060-809F-40A4-AE88-9B8E2FD53DEF}"/>
          </ac:spMkLst>
        </pc:spChg>
        <pc:spChg chg="mod">
          <ac:chgData name="McGirr, Heather" userId="9ab2a10c-60b5-42aa-9f8c-429389f2e398" providerId="ADAL" clId="{9CFB4C7D-5937-430E-A4B2-5DD4DE82ACB7}" dt="2021-06-01T03:58:24.454" v="3342" actId="6549"/>
          <ac:spMkLst>
            <pc:docMk/>
            <pc:sldMk cId="2788347781" sldId="1906872754"/>
            <ac:spMk id="13" creationId="{800D5D17-2A99-4CDF-A8AE-2239762BA21B}"/>
          </ac:spMkLst>
        </pc:spChg>
        <pc:spChg chg="mod">
          <ac:chgData name="McGirr, Heather" userId="9ab2a10c-60b5-42aa-9f8c-429389f2e398" providerId="ADAL" clId="{9CFB4C7D-5937-430E-A4B2-5DD4DE82ACB7}" dt="2021-06-01T07:19:40.121" v="13385" actId="20577"/>
          <ac:spMkLst>
            <pc:docMk/>
            <pc:sldMk cId="2788347781" sldId="1906872754"/>
            <ac:spMk id="108" creationId="{69E2BD08-C485-40CF-B3B0-213EA6BA6A6D}"/>
          </ac:spMkLst>
        </pc:spChg>
        <pc:graphicFrameChg chg="modGraphic">
          <ac:chgData name="McGirr, Heather" userId="9ab2a10c-60b5-42aa-9f8c-429389f2e398" providerId="ADAL" clId="{9CFB4C7D-5937-430E-A4B2-5DD4DE82ACB7}" dt="2021-06-01T04:23:39.410" v="4503" actId="20577"/>
          <ac:graphicFrameMkLst>
            <pc:docMk/>
            <pc:sldMk cId="2788347781" sldId="1906872754"/>
            <ac:graphicFrameMk id="17" creationId="{40630113-41D4-478D-A311-1D645B888866}"/>
          </ac:graphicFrameMkLst>
        </pc:graphicFrameChg>
        <pc:graphicFrameChg chg="mod modGraphic">
          <ac:chgData name="McGirr, Heather" userId="9ab2a10c-60b5-42aa-9f8c-429389f2e398" providerId="ADAL" clId="{9CFB4C7D-5937-430E-A4B2-5DD4DE82ACB7}" dt="2021-06-01T04:01:22.202" v="3459" actId="20577"/>
          <ac:graphicFrameMkLst>
            <pc:docMk/>
            <pc:sldMk cId="2788347781" sldId="1906872754"/>
            <ac:graphicFrameMk id="60" creationId="{513C64A0-22BC-4CC2-A6F4-F8B752F42487}"/>
          </ac:graphicFrameMkLst>
        </pc:graphicFrameChg>
        <pc:graphicFrameChg chg="mod modGraphic">
          <ac:chgData name="McGirr, Heather" userId="9ab2a10c-60b5-42aa-9f8c-429389f2e398" providerId="ADAL" clId="{9CFB4C7D-5937-430E-A4B2-5DD4DE82ACB7}" dt="2021-06-01T07:20:25.832" v="13387" actId="20577"/>
          <ac:graphicFrameMkLst>
            <pc:docMk/>
            <pc:sldMk cId="2788347781" sldId="1906872754"/>
            <ac:graphicFrameMk id="61" creationId="{D4FA4774-A0BA-454D-A3EF-E377FC8FCD57}"/>
          </ac:graphicFrameMkLst>
        </pc:graphicFrameChg>
      </pc:sldChg>
      <pc:sldChg chg="addSp delSp modSp mod">
        <pc:chgData name="McGirr, Heather" userId="9ab2a10c-60b5-42aa-9f8c-429389f2e398" providerId="ADAL" clId="{9CFB4C7D-5937-430E-A4B2-5DD4DE82ACB7}" dt="2021-06-01T07:44:31.261" v="13917" actId="20577"/>
        <pc:sldMkLst>
          <pc:docMk/>
          <pc:sldMk cId="2401082312" sldId="1906872755"/>
        </pc:sldMkLst>
        <pc:spChg chg="mod">
          <ac:chgData name="McGirr, Heather" userId="9ab2a10c-60b5-42aa-9f8c-429389f2e398" providerId="ADAL" clId="{9CFB4C7D-5937-430E-A4B2-5DD4DE82ACB7}" dt="2021-06-01T03:58:42.300" v="3348" actId="6549"/>
          <ac:spMkLst>
            <pc:docMk/>
            <pc:sldMk cId="2401082312" sldId="1906872755"/>
            <ac:spMk id="11" creationId="{585F4983-B153-4B19-B52E-680B8A7D5D50}"/>
          </ac:spMkLst>
        </pc:spChg>
        <pc:spChg chg="mod">
          <ac:chgData name="McGirr, Heather" userId="9ab2a10c-60b5-42aa-9f8c-429389f2e398" providerId="ADAL" clId="{9CFB4C7D-5937-430E-A4B2-5DD4DE82ACB7}" dt="2021-06-01T07:29:29.850" v="13807" actId="20577"/>
          <ac:spMkLst>
            <pc:docMk/>
            <pc:sldMk cId="2401082312" sldId="1906872755"/>
            <ac:spMk id="12" creationId="{58D5C060-809F-40A4-AE88-9B8E2FD53DEF}"/>
          </ac:spMkLst>
        </pc:spChg>
        <pc:spChg chg="mod">
          <ac:chgData name="McGirr, Heather" userId="9ab2a10c-60b5-42aa-9f8c-429389f2e398" providerId="ADAL" clId="{9CFB4C7D-5937-430E-A4B2-5DD4DE82ACB7}" dt="2021-06-01T07:29:42.723" v="13811" actId="20577"/>
          <ac:spMkLst>
            <pc:docMk/>
            <pc:sldMk cId="2401082312" sldId="1906872755"/>
            <ac:spMk id="13" creationId="{800D5D17-2A99-4CDF-A8AE-2239762BA21B}"/>
          </ac:spMkLst>
        </pc:spChg>
        <pc:graphicFrameChg chg="add del mod">
          <ac:chgData name="McGirr, Heather" userId="9ab2a10c-60b5-42aa-9f8c-429389f2e398" providerId="ADAL" clId="{9CFB4C7D-5937-430E-A4B2-5DD4DE82ACB7}" dt="2021-06-01T04:17:15.409" v="3895" actId="478"/>
          <ac:graphicFrameMkLst>
            <pc:docMk/>
            <pc:sldMk cId="2401082312" sldId="1906872755"/>
            <ac:graphicFrameMk id="14" creationId="{DDB8BAD3-72E6-4A7B-8576-E7936BEE377F}"/>
          </ac:graphicFrameMkLst>
        </pc:graphicFrameChg>
        <pc:graphicFrameChg chg="add del mod">
          <ac:chgData name="McGirr, Heather" userId="9ab2a10c-60b5-42aa-9f8c-429389f2e398" providerId="ADAL" clId="{9CFB4C7D-5937-430E-A4B2-5DD4DE82ACB7}" dt="2021-06-01T04:23:22.483" v="4489" actId="478"/>
          <ac:graphicFrameMkLst>
            <pc:docMk/>
            <pc:sldMk cId="2401082312" sldId="1906872755"/>
            <ac:graphicFrameMk id="16" creationId="{3B06F9B2-CC2C-42B2-B292-6C9CBEE79B39}"/>
          </ac:graphicFrameMkLst>
        </pc:graphicFrameChg>
        <pc:graphicFrameChg chg="modGraphic">
          <ac:chgData name="McGirr, Heather" userId="9ab2a10c-60b5-42aa-9f8c-429389f2e398" providerId="ADAL" clId="{9CFB4C7D-5937-430E-A4B2-5DD4DE82ACB7}" dt="2021-06-01T07:44:31.261" v="13917" actId="20577"/>
          <ac:graphicFrameMkLst>
            <pc:docMk/>
            <pc:sldMk cId="2401082312" sldId="1906872755"/>
            <ac:graphicFrameMk id="17" creationId="{40630113-41D4-478D-A311-1D645B888866}"/>
          </ac:graphicFrameMkLst>
        </pc:graphicFrameChg>
        <pc:graphicFrameChg chg="modGraphic">
          <ac:chgData name="McGirr, Heather" userId="9ab2a10c-60b5-42aa-9f8c-429389f2e398" providerId="ADAL" clId="{9CFB4C7D-5937-430E-A4B2-5DD4DE82ACB7}" dt="2021-06-01T07:28:29.373" v="13752" actId="20577"/>
          <ac:graphicFrameMkLst>
            <pc:docMk/>
            <pc:sldMk cId="2401082312" sldId="1906872755"/>
            <ac:graphicFrameMk id="60" creationId="{513C64A0-22BC-4CC2-A6F4-F8B752F42487}"/>
          </ac:graphicFrameMkLst>
        </pc:graphicFrameChg>
        <pc:graphicFrameChg chg="mod modGraphic">
          <ac:chgData name="McGirr, Heather" userId="9ab2a10c-60b5-42aa-9f8c-429389f2e398" providerId="ADAL" clId="{9CFB4C7D-5937-430E-A4B2-5DD4DE82ACB7}" dt="2021-06-01T04:26:23.587" v="4587" actId="20577"/>
          <ac:graphicFrameMkLst>
            <pc:docMk/>
            <pc:sldMk cId="2401082312" sldId="1906872755"/>
            <ac:graphicFrameMk id="61" creationId="{D4FA4774-A0BA-454D-A3EF-E377FC8FCD57}"/>
          </ac:graphicFrameMkLst>
        </pc:graphicFrameChg>
      </pc:sldChg>
      <pc:sldChg chg="addSp delSp modSp mod">
        <pc:chgData name="McGirr, Heather" userId="9ab2a10c-60b5-42aa-9f8c-429389f2e398" providerId="ADAL" clId="{9CFB4C7D-5937-430E-A4B2-5DD4DE82ACB7}" dt="2021-06-01T07:43:00.203" v="13831" actId="20577"/>
        <pc:sldMkLst>
          <pc:docMk/>
          <pc:sldMk cId="1047119095" sldId="1906872757"/>
        </pc:sldMkLst>
        <pc:spChg chg="mod">
          <ac:chgData name="McGirr, Heather" userId="9ab2a10c-60b5-42aa-9f8c-429389f2e398" providerId="ADAL" clId="{9CFB4C7D-5937-430E-A4B2-5DD4DE82ACB7}" dt="2021-06-01T03:58:48.279" v="3349" actId="20577"/>
          <ac:spMkLst>
            <pc:docMk/>
            <pc:sldMk cId="1047119095" sldId="1906872757"/>
            <ac:spMk id="11" creationId="{585F4983-B153-4B19-B52E-680B8A7D5D50}"/>
          </ac:spMkLst>
        </pc:spChg>
        <pc:spChg chg="mod">
          <ac:chgData name="McGirr, Heather" userId="9ab2a10c-60b5-42aa-9f8c-429389f2e398" providerId="ADAL" clId="{9CFB4C7D-5937-430E-A4B2-5DD4DE82ACB7}" dt="2021-06-01T07:43:00.203" v="13831" actId="20577"/>
          <ac:spMkLst>
            <pc:docMk/>
            <pc:sldMk cId="1047119095" sldId="1906872757"/>
            <ac:spMk id="12" creationId="{58D5C060-809F-40A4-AE88-9B8E2FD53DEF}"/>
          </ac:spMkLst>
        </pc:spChg>
        <pc:spChg chg="mod">
          <ac:chgData name="McGirr, Heather" userId="9ab2a10c-60b5-42aa-9f8c-429389f2e398" providerId="ADAL" clId="{9CFB4C7D-5937-430E-A4B2-5DD4DE82ACB7}" dt="2021-06-01T03:58:57.535" v="3354" actId="20577"/>
          <ac:spMkLst>
            <pc:docMk/>
            <pc:sldMk cId="1047119095" sldId="1906872757"/>
            <ac:spMk id="13" creationId="{800D5D17-2A99-4CDF-A8AE-2239762BA21B}"/>
          </ac:spMkLst>
        </pc:spChg>
        <pc:spChg chg="mod">
          <ac:chgData name="McGirr, Heather" userId="9ab2a10c-60b5-42aa-9f8c-429389f2e398" providerId="ADAL" clId="{9CFB4C7D-5937-430E-A4B2-5DD4DE82ACB7}" dt="2021-06-01T00:44:15.727" v="448" actId="20577"/>
          <ac:spMkLst>
            <pc:docMk/>
            <pc:sldMk cId="1047119095" sldId="1906872757"/>
            <ac:spMk id="108" creationId="{69E2BD08-C485-40CF-B3B0-213EA6BA6A6D}"/>
          </ac:spMkLst>
        </pc:spChg>
        <pc:graphicFrameChg chg="add del mod">
          <ac:chgData name="McGirr, Heather" userId="9ab2a10c-60b5-42aa-9f8c-429389f2e398" providerId="ADAL" clId="{9CFB4C7D-5937-430E-A4B2-5DD4DE82ACB7}" dt="2021-06-01T04:53:13.831" v="5424" actId="478"/>
          <ac:graphicFrameMkLst>
            <pc:docMk/>
            <pc:sldMk cId="1047119095" sldId="1906872757"/>
            <ac:graphicFrameMk id="14" creationId="{3758DA9E-3F6B-4E25-9CF5-B44B86012076}"/>
          </ac:graphicFrameMkLst>
        </pc:graphicFrameChg>
        <pc:graphicFrameChg chg="add del mod">
          <ac:chgData name="McGirr, Heather" userId="9ab2a10c-60b5-42aa-9f8c-429389f2e398" providerId="ADAL" clId="{9CFB4C7D-5937-430E-A4B2-5DD4DE82ACB7}" dt="2021-06-01T07:11:46.467" v="12453" actId="478"/>
          <ac:graphicFrameMkLst>
            <pc:docMk/>
            <pc:sldMk cId="1047119095" sldId="1906872757"/>
            <ac:graphicFrameMk id="16" creationId="{63B6B720-1A6F-4658-AD42-D6FFC1B079AB}"/>
          </ac:graphicFrameMkLst>
        </pc:graphicFrameChg>
        <pc:graphicFrameChg chg="modGraphic">
          <ac:chgData name="McGirr, Heather" userId="9ab2a10c-60b5-42aa-9f8c-429389f2e398" providerId="ADAL" clId="{9CFB4C7D-5937-430E-A4B2-5DD4DE82ACB7}" dt="2021-06-01T04:23:53.792" v="4508" actId="313"/>
          <ac:graphicFrameMkLst>
            <pc:docMk/>
            <pc:sldMk cId="1047119095" sldId="1906872757"/>
            <ac:graphicFrameMk id="17" creationId="{40630113-41D4-478D-A311-1D645B888866}"/>
          </ac:graphicFrameMkLst>
        </pc:graphicFrameChg>
        <pc:graphicFrameChg chg="modGraphic">
          <ac:chgData name="McGirr, Heather" userId="9ab2a10c-60b5-42aa-9f8c-429389f2e398" providerId="ADAL" clId="{9CFB4C7D-5937-430E-A4B2-5DD4DE82ACB7}" dt="2021-06-01T05:35:12.220" v="8448" actId="20577"/>
          <ac:graphicFrameMkLst>
            <pc:docMk/>
            <pc:sldMk cId="1047119095" sldId="1906872757"/>
            <ac:graphicFrameMk id="60" creationId="{513C64A0-22BC-4CC2-A6F4-F8B752F42487}"/>
          </ac:graphicFrameMkLst>
        </pc:graphicFrameChg>
        <pc:graphicFrameChg chg="mod modGraphic">
          <ac:chgData name="McGirr, Heather" userId="9ab2a10c-60b5-42aa-9f8c-429389f2e398" providerId="ADAL" clId="{9CFB4C7D-5937-430E-A4B2-5DD4DE82ACB7}" dt="2021-06-01T05:34:44.319" v="8427" actId="20577"/>
          <ac:graphicFrameMkLst>
            <pc:docMk/>
            <pc:sldMk cId="1047119095" sldId="1906872757"/>
            <ac:graphicFrameMk id="61" creationId="{D4FA4774-A0BA-454D-A3EF-E377FC8FCD57}"/>
          </ac:graphicFrameMkLst>
        </pc:graphicFrameChg>
      </pc:sldChg>
      <pc:sldChg chg="addSp delSp modSp mod">
        <pc:chgData name="McGirr, Heather" userId="9ab2a10c-60b5-42aa-9f8c-429389f2e398" providerId="ADAL" clId="{9CFB4C7D-5937-430E-A4B2-5DD4DE82ACB7}" dt="2021-06-01T07:51:23.420" v="13961" actId="20577"/>
        <pc:sldMkLst>
          <pc:docMk/>
          <pc:sldMk cId="548370976" sldId="1906872759"/>
        </pc:sldMkLst>
        <pc:spChg chg="mod">
          <ac:chgData name="McGirr, Heather" userId="9ab2a10c-60b5-42aa-9f8c-429389f2e398" providerId="ADAL" clId="{9CFB4C7D-5937-430E-A4B2-5DD4DE82ACB7}" dt="2021-06-01T03:59:08.749" v="3357" actId="6549"/>
          <ac:spMkLst>
            <pc:docMk/>
            <pc:sldMk cId="548370976" sldId="1906872759"/>
            <ac:spMk id="11" creationId="{585F4983-B153-4B19-B52E-680B8A7D5D50}"/>
          </ac:spMkLst>
        </pc:spChg>
        <pc:spChg chg="mod">
          <ac:chgData name="McGirr, Heather" userId="9ab2a10c-60b5-42aa-9f8c-429389f2e398" providerId="ADAL" clId="{9CFB4C7D-5937-430E-A4B2-5DD4DE82ACB7}" dt="2021-06-01T03:59:06.137" v="3356" actId="6549"/>
          <ac:spMkLst>
            <pc:docMk/>
            <pc:sldMk cId="548370976" sldId="1906872759"/>
            <ac:spMk id="12" creationId="{58D5C060-809F-40A4-AE88-9B8E2FD53DEF}"/>
          </ac:spMkLst>
        </pc:spChg>
        <pc:spChg chg="mod">
          <ac:chgData name="McGirr, Heather" userId="9ab2a10c-60b5-42aa-9f8c-429389f2e398" providerId="ADAL" clId="{9CFB4C7D-5937-430E-A4B2-5DD4DE82ACB7}" dt="2021-06-01T03:59:02.653" v="3355" actId="20577"/>
          <ac:spMkLst>
            <pc:docMk/>
            <pc:sldMk cId="548370976" sldId="1906872759"/>
            <ac:spMk id="13" creationId="{800D5D17-2A99-4CDF-A8AE-2239762BA21B}"/>
          </ac:spMkLst>
        </pc:spChg>
        <pc:spChg chg="mod">
          <ac:chgData name="McGirr, Heather" userId="9ab2a10c-60b5-42aa-9f8c-429389f2e398" providerId="ADAL" clId="{9CFB4C7D-5937-430E-A4B2-5DD4DE82ACB7}" dt="2021-06-01T05:22:26.696" v="7557" actId="20577"/>
          <ac:spMkLst>
            <pc:docMk/>
            <pc:sldMk cId="548370976" sldId="1906872759"/>
            <ac:spMk id="108" creationId="{69E2BD08-C485-40CF-B3B0-213EA6BA6A6D}"/>
          </ac:spMkLst>
        </pc:spChg>
        <pc:graphicFrameChg chg="add del mod">
          <ac:chgData name="McGirr, Heather" userId="9ab2a10c-60b5-42aa-9f8c-429389f2e398" providerId="ADAL" clId="{9CFB4C7D-5937-430E-A4B2-5DD4DE82ACB7}" dt="2021-06-01T05:07:45.538" v="6549" actId="478"/>
          <ac:graphicFrameMkLst>
            <pc:docMk/>
            <pc:sldMk cId="548370976" sldId="1906872759"/>
            <ac:graphicFrameMk id="14" creationId="{AF274AFE-E265-440D-8897-418D76E8A2C8}"/>
          </ac:graphicFrameMkLst>
        </pc:graphicFrameChg>
        <pc:graphicFrameChg chg="add del mod">
          <ac:chgData name="McGirr, Heather" userId="9ab2a10c-60b5-42aa-9f8c-429389f2e398" providerId="ADAL" clId="{9CFB4C7D-5937-430E-A4B2-5DD4DE82ACB7}" dt="2021-06-01T05:10:21.838" v="6992" actId="478"/>
          <ac:graphicFrameMkLst>
            <pc:docMk/>
            <pc:sldMk cId="548370976" sldId="1906872759"/>
            <ac:graphicFrameMk id="16" creationId="{795C99D3-4392-4B69-8E05-5EE9F7C51BB7}"/>
          </ac:graphicFrameMkLst>
        </pc:graphicFrameChg>
        <pc:graphicFrameChg chg="modGraphic">
          <ac:chgData name="McGirr, Heather" userId="9ab2a10c-60b5-42aa-9f8c-429389f2e398" providerId="ADAL" clId="{9CFB4C7D-5937-430E-A4B2-5DD4DE82ACB7}" dt="2021-06-01T07:51:23.420" v="13961" actId="20577"/>
          <ac:graphicFrameMkLst>
            <pc:docMk/>
            <pc:sldMk cId="548370976" sldId="1906872759"/>
            <ac:graphicFrameMk id="17" creationId="{40630113-41D4-478D-A311-1D645B888866}"/>
          </ac:graphicFrameMkLst>
        </pc:graphicFrameChg>
        <pc:graphicFrameChg chg="mod modGraphic">
          <ac:chgData name="McGirr, Heather" userId="9ab2a10c-60b5-42aa-9f8c-429389f2e398" providerId="ADAL" clId="{9CFB4C7D-5937-430E-A4B2-5DD4DE82ACB7}" dt="2021-06-01T07:50:13.869" v="13958" actId="20577"/>
          <ac:graphicFrameMkLst>
            <pc:docMk/>
            <pc:sldMk cId="548370976" sldId="1906872759"/>
            <ac:graphicFrameMk id="60" creationId="{513C64A0-22BC-4CC2-A6F4-F8B752F42487}"/>
          </ac:graphicFrameMkLst>
        </pc:graphicFrameChg>
        <pc:graphicFrameChg chg="mod modGraphic">
          <ac:chgData name="McGirr, Heather" userId="9ab2a10c-60b5-42aa-9f8c-429389f2e398" providerId="ADAL" clId="{9CFB4C7D-5937-430E-A4B2-5DD4DE82ACB7}" dt="2021-06-01T05:10:36.546" v="7050" actId="6549"/>
          <ac:graphicFrameMkLst>
            <pc:docMk/>
            <pc:sldMk cId="548370976" sldId="1906872759"/>
            <ac:graphicFrameMk id="61" creationId="{D4FA4774-A0BA-454D-A3EF-E377FC8FCD57}"/>
          </ac:graphicFrameMkLst>
        </pc:graphicFrameChg>
      </pc:sldChg>
      <pc:sldChg chg="addSp delSp modSp mod">
        <pc:chgData name="McGirr, Heather" userId="9ab2a10c-60b5-42aa-9f8c-429389f2e398" providerId="ADAL" clId="{9CFB4C7D-5937-430E-A4B2-5DD4DE82ACB7}" dt="2021-06-01T08:02:18.687" v="14020" actId="13926"/>
        <pc:sldMkLst>
          <pc:docMk/>
          <pc:sldMk cId="1287273321" sldId="1906872761"/>
        </pc:sldMkLst>
        <pc:spChg chg="mod">
          <ac:chgData name="McGirr, Heather" userId="9ab2a10c-60b5-42aa-9f8c-429389f2e398" providerId="ADAL" clId="{9CFB4C7D-5937-430E-A4B2-5DD4DE82ACB7}" dt="2021-06-01T08:02:16.583" v="14019" actId="13926"/>
          <ac:spMkLst>
            <pc:docMk/>
            <pc:sldMk cId="1287273321" sldId="1906872761"/>
            <ac:spMk id="11" creationId="{585F4983-B153-4B19-B52E-680B8A7D5D50}"/>
          </ac:spMkLst>
        </pc:spChg>
        <pc:spChg chg="mod">
          <ac:chgData name="McGirr, Heather" userId="9ab2a10c-60b5-42aa-9f8c-429389f2e398" providerId="ADAL" clId="{9CFB4C7D-5937-430E-A4B2-5DD4DE82ACB7}" dt="2021-06-01T08:02:14.512" v="14018" actId="13926"/>
          <ac:spMkLst>
            <pc:docMk/>
            <pc:sldMk cId="1287273321" sldId="1906872761"/>
            <ac:spMk id="12" creationId="{58D5C060-809F-40A4-AE88-9B8E2FD53DEF}"/>
          </ac:spMkLst>
        </pc:spChg>
        <pc:spChg chg="mod">
          <ac:chgData name="McGirr, Heather" userId="9ab2a10c-60b5-42aa-9f8c-429389f2e398" providerId="ADAL" clId="{9CFB4C7D-5937-430E-A4B2-5DD4DE82ACB7}" dt="2021-06-01T08:02:11.279" v="14017" actId="13926"/>
          <ac:spMkLst>
            <pc:docMk/>
            <pc:sldMk cId="1287273321" sldId="1906872761"/>
            <ac:spMk id="13" creationId="{800D5D17-2A99-4CDF-A8AE-2239762BA21B}"/>
          </ac:spMkLst>
        </pc:spChg>
        <pc:spChg chg="mod">
          <ac:chgData name="McGirr, Heather" userId="9ab2a10c-60b5-42aa-9f8c-429389f2e398" providerId="ADAL" clId="{9CFB4C7D-5937-430E-A4B2-5DD4DE82ACB7}" dt="2021-06-01T08:00:14.870" v="14009" actId="20577"/>
          <ac:spMkLst>
            <pc:docMk/>
            <pc:sldMk cId="1287273321" sldId="1906872761"/>
            <ac:spMk id="108" creationId="{69E2BD08-C485-40CF-B3B0-213EA6BA6A6D}"/>
          </ac:spMkLst>
        </pc:spChg>
        <pc:graphicFrameChg chg="add del mod">
          <ac:chgData name="McGirr, Heather" userId="9ab2a10c-60b5-42aa-9f8c-429389f2e398" providerId="ADAL" clId="{9CFB4C7D-5937-430E-A4B2-5DD4DE82ACB7}" dt="2021-06-01T05:41:25.304" v="9143" actId="478"/>
          <ac:graphicFrameMkLst>
            <pc:docMk/>
            <pc:sldMk cId="1287273321" sldId="1906872761"/>
            <ac:graphicFrameMk id="14" creationId="{CE966479-E618-4598-A7C0-C3D017008EE9}"/>
          </ac:graphicFrameMkLst>
        </pc:graphicFrameChg>
        <pc:graphicFrameChg chg="add del mod">
          <ac:chgData name="McGirr, Heather" userId="9ab2a10c-60b5-42aa-9f8c-429389f2e398" providerId="ADAL" clId="{9CFB4C7D-5937-430E-A4B2-5DD4DE82ACB7}" dt="2021-06-01T05:41:27.324" v="9144" actId="478"/>
          <ac:graphicFrameMkLst>
            <pc:docMk/>
            <pc:sldMk cId="1287273321" sldId="1906872761"/>
            <ac:graphicFrameMk id="16" creationId="{236252B7-0EF5-4D9E-90FB-FED152C4BBC6}"/>
          </ac:graphicFrameMkLst>
        </pc:graphicFrameChg>
        <pc:graphicFrameChg chg="modGraphic">
          <ac:chgData name="McGirr, Heather" userId="9ab2a10c-60b5-42aa-9f8c-429389f2e398" providerId="ADAL" clId="{9CFB4C7D-5937-430E-A4B2-5DD4DE82ACB7}" dt="2021-06-01T04:24:32.532" v="4537" actId="20577"/>
          <ac:graphicFrameMkLst>
            <pc:docMk/>
            <pc:sldMk cId="1287273321" sldId="1906872761"/>
            <ac:graphicFrameMk id="17" creationId="{40630113-41D4-478D-A311-1D645B888866}"/>
          </ac:graphicFrameMkLst>
        </pc:graphicFrameChg>
        <pc:graphicFrameChg chg="modGraphic">
          <ac:chgData name="McGirr, Heather" userId="9ab2a10c-60b5-42aa-9f8c-429389f2e398" providerId="ADAL" clId="{9CFB4C7D-5937-430E-A4B2-5DD4DE82ACB7}" dt="2021-06-01T05:44:02.979" v="9331" actId="20577"/>
          <ac:graphicFrameMkLst>
            <pc:docMk/>
            <pc:sldMk cId="1287273321" sldId="1906872761"/>
            <ac:graphicFrameMk id="60" creationId="{513C64A0-22BC-4CC2-A6F4-F8B752F42487}"/>
          </ac:graphicFrameMkLst>
        </pc:graphicFrameChg>
        <pc:graphicFrameChg chg="mod modGraphic">
          <ac:chgData name="McGirr, Heather" userId="9ab2a10c-60b5-42aa-9f8c-429389f2e398" providerId="ADAL" clId="{9CFB4C7D-5937-430E-A4B2-5DD4DE82ACB7}" dt="2021-06-01T08:02:18.687" v="14020" actId="13926"/>
          <ac:graphicFrameMkLst>
            <pc:docMk/>
            <pc:sldMk cId="1287273321" sldId="1906872761"/>
            <ac:graphicFrameMk id="61" creationId="{D4FA4774-A0BA-454D-A3EF-E377FC8FCD57}"/>
          </ac:graphicFrameMkLst>
        </pc:graphicFrameChg>
      </pc:sldChg>
      <pc:sldChg chg="modSp mod">
        <pc:chgData name="McGirr, Heather" userId="9ab2a10c-60b5-42aa-9f8c-429389f2e398" providerId="ADAL" clId="{9CFB4C7D-5937-430E-A4B2-5DD4DE82ACB7}" dt="2021-06-01T07:27:25.714" v="13722" actId="20577"/>
        <pc:sldMkLst>
          <pc:docMk/>
          <pc:sldMk cId="950143469" sldId="1906872764"/>
        </pc:sldMkLst>
        <pc:graphicFrameChg chg="modGraphic">
          <ac:chgData name="McGirr, Heather" userId="9ab2a10c-60b5-42aa-9f8c-429389f2e398" providerId="ADAL" clId="{9CFB4C7D-5937-430E-A4B2-5DD4DE82ACB7}" dt="2021-06-01T07:27:25.714" v="13722" actId="20577"/>
          <ac:graphicFrameMkLst>
            <pc:docMk/>
            <pc:sldMk cId="950143469" sldId="1906872764"/>
            <ac:graphicFrameMk id="3" creationId="{DCEBDB0D-73AD-4A52-AB45-04424C595B13}"/>
          </ac:graphicFrameMkLst>
        </pc:graphicFrameChg>
      </pc:sldChg>
      <pc:sldChg chg="modSp mod">
        <pc:chgData name="McGirr, Heather" userId="9ab2a10c-60b5-42aa-9f8c-429389f2e398" providerId="ADAL" clId="{9CFB4C7D-5937-430E-A4B2-5DD4DE82ACB7}" dt="2021-06-01T08:05:18.210" v="14042" actId="20577"/>
        <pc:sldMkLst>
          <pc:docMk/>
          <pc:sldMk cId="4210633487" sldId="1906872766"/>
        </pc:sldMkLst>
        <pc:graphicFrameChg chg="modGraphic">
          <ac:chgData name="McGirr, Heather" userId="9ab2a10c-60b5-42aa-9f8c-429389f2e398" providerId="ADAL" clId="{9CFB4C7D-5937-430E-A4B2-5DD4DE82ACB7}" dt="2021-06-01T08:05:18.210" v="14042" actId="20577"/>
          <ac:graphicFrameMkLst>
            <pc:docMk/>
            <pc:sldMk cId="4210633487" sldId="1906872766"/>
            <ac:graphicFrameMk id="3" creationId="{DCEBDB0D-73AD-4A52-AB45-04424C595B13}"/>
          </ac:graphicFrameMkLst>
        </pc:graphicFrameChg>
      </pc:sldChg>
      <pc:sldChg chg="modSp mod">
        <pc:chgData name="McGirr, Heather" userId="9ab2a10c-60b5-42aa-9f8c-429389f2e398" providerId="ADAL" clId="{9CFB4C7D-5937-430E-A4B2-5DD4DE82ACB7}" dt="2021-06-01T06:08:15.006" v="10589" actId="20577"/>
        <pc:sldMkLst>
          <pc:docMk/>
          <pc:sldMk cId="3131544310" sldId="1906872770"/>
        </pc:sldMkLst>
        <pc:spChg chg="mod">
          <ac:chgData name="McGirr, Heather" userId="9ab2a10c-60b5-42aa-9f8c-429389f2e398" providerId="ADAL" clId="{9CFB4C7D-5937-430E-A4B2-5DD4DE82ACB7}" dt="2021-06-01T06:03:35.262" v="10478" actId="20577"/>
          <ac:spMkLst>
            <pc:docMk/>
            <pc:sldMk cId="3131544310" sldId="1906872770"/>
            <ac:spMk id="15" creationId="{018FAF4F-22D1-41F4-92A1-DDE3A591A473}"/>
          </ac:spMkLst>
        </pc:spChg>
        <pc:spChg chg="mod">
          <ac:chgData name="McGirr, Heather" userId="9ab2a10c-60b5-42aa-9f8c-429389f2e398" providerId="ADAL" clId="{9CFB4C7D-5937-430E-A4B2-5DD4DE82ACB7}" dt="2021-06-01T06:08:15.006" v="10589" actId="20577"/>
          <ac:spMkLst>
            <pc:docMk/>
            <pc:sldMk cId="3131544310" sldId="1906872770"/>
            <ac:spMk id="106" creationId="{DFC4F159-A949-4784-B284-F7E7681E896F}"/>
          </ac:spMkLst>
        </pc:spChg>
      </pc:sldChg>
      <pc:sldChg chg="addSp delSp modSp mod addCm delCm modCm">
        <pc:chgData name="McGirr, Heather" userId="9ab2a10c-60b5-42aa-9f8c-429389f2e398" providerId="ADAL" clId="{9CFB4C7D-5937-430E-A4B2-5DD4DE82ACB7}" dt="2021-06-01T06:57:32.696" v="12308" actId="20577"/>
        <pc:sldMkLst>
          <pc:docMk/>
          <pc:sldMk cId="2244855287" sldId="1906872771"/>
        </pc:sldMkLst>
        <pc:spChg chg="mod">
          <ac:chgData name="McGirr, Heather" userId="9ab2a10c-60b5-42aa-9f8c-429389f2e398" providerId="ADAL" clId="{9CFB4C7D-5937-430E-A4B2-5DD4DE82ACB7}" dt="2021-06-01T06:04:02.663" v="10530" actId="20577"/>
          <ac:spMkLst>
            <pc:docMk/>
            <pc:sldMk cId="2244855287" sldId="1906872771"/>
            <ac:spMk id="15" creationId="{018FAF4F-22D1-41F4-92A1-DDE3A591A473}"/>
          </ac:spMkLst>
        </pc:spChg>
        <pc:spChg chg="add del mod">
          <ac:chgData name="McGirr, Heather" userId="9ab2a10c-60b5-42aa-9f8c-429389f2e398" providerId="ADAL" clId="{9CFB4C7D-5937-430E-A4B2-5DD4DE82ACB7}" dt="2021-06-01T06:12:28.520" v="10936" actId="478"/>
          <ac:spMkLst>
            <pc:docMk/>
            <pc:sldMk cId="2244855287" sldId="1906872771"/>
            <ac:spMk id="40" creationId="{7348CE5C-453F-4783-8F38-15ABCB69DF04}"/>
          </ac:spMkLst>
        </pc:spChg>
        <pc:spChg chg="del mod">
          <ac:chgData name="McGirr, Heather" userId="9ab2a10c-60b5-42aa-9f8c-429389f2e398" providerId="ADAL" clId="{9CFB4C7D-5937-430E-A4B2-5DD4DE82ACB7}" dt="2021-06-01T03:53:27.318" v="3308" actId="478"/>
          <ac:spMkLst>
            <pc:docMk/>
            <pc:sldMk cId="2244855287" sldId="1906872771"/>
            <ac:spMk id="40" creationId="{B90367F8-407C-9440-9C18-FD41CBDB1541}"/>
          </ac:spMkLst>
        </pc:spChg>
        <pc:spChg chg="add del mod">
          <ac:chgData name="McGirr, Heather" userId="9ab2a10c-60b5-42aa-9f8c-429389f2e398" providerId="ADAL" clId="{9CFB4C7D-5937-430E-A4B2-5DD4DE82ACB7}" dt="2021-06-01T06:17:47.700" v="11432" actId="478"/>
          <ac:spMkLst>
            <pc:docMk/>
            <pc:sldMk cId="2244855287" sldId="1906872771"/>
            <ac:spMk id="41" creationId="{3F193809-7E55-47B6-ACF1-6AFBE242C2F5}"/>
          </ac:spMkLst>
        </pc:spChg>
        <pc:spChg chg="add del mod">
          <ac:chgData name="McGirr, Heather" userId="9ab2a10c-60b5-42aa-9f8c-429389f2e398" providerId="ADAL" clId="{9CFB4C7D-5937-430E-A4B2-5DD4DE82ACB7}" dt="2021-06-01T06:20:08.223" v="11814" actId="478"/>
          <ac:spMkLst>
            <pc:docMk/>
            <pc:sldMk cId="2244855287" sldId="1906872771"/>
            <ac:spMk id="42" creationId="{17078EFE-A83F-4C76-B37C-17C1D1991381}"/>
          </ac:spMkLst>
        </pc:spChg>
        <pc:spChg chg="add del mod">
          <ac:chgData name="McGirr, Heather" userId="9ab2a10c-60b5-42aa-9f8c-429389f2e398" providerId="ADAL" clId="{9CFB4C7D-5937-430E-A4B2-5DD4DE82ACB7}" dt="2021-06-01T06:22:03.530" v="12022" actId="478"/>
          <ac:spMkLst>
            <pc:docMk/>
            <pc:sldMk cId="2244855287" sldId="1906872771"/>
            <ac:spMk id="43" creationId="{26B0F3F0-C56C-4EED-A846-308B092EA8FC}"/>
          </ac:spMkLst>
        </pc:spChg>
        <pc:spChg chg="mod">
          <ac:chgData name="McGirr, Heather" userId="9ab2a10c-60b5-42aa-9f8c-429389f2e398" providerId="ADAL" clId="{9CFB4C7D-5937-430E-A4B2-5DD4DE82ACB7}" dt="2021-06-01T06:23:45.437" v="12039" actId="20577"/>
          <ac:spMkLst>
            <pc:docMk/>
            <pc:sldMk cId="2244855287" sldId="1906872771"/>
            <ac:spMk id="82" creationId="{A0A44E02-B81C-415E-81D8-C62327B3F277}"/>
          </ac:spMkLst>
        </pc:spChg>
        <pc:graphicFrameChg chg="mod modGraphic">
          <ac:chgData name="McGirr, Heather" userId="9ab2a10c-60b5-42aa-9f8c-429389f2e398" providerId="ADAL" clId="{9CFB4C7D-5937-430E-A4B2-5DD4DE82ACB7}" dt="2021-06-01T06:57:32.696" v="12308" actId="20577"/>
          <ac:graphicFrameMkLst>
            <pc:docMk/>
            <pc:sldMk cId="2244855287" sldId="1906872771"/>
            <ac:graphicFrameMk id="48" creationId="{B81BAD86-EEE2-4CEC-96AB-4D1A560C9A35}"/>
          </ac:graphicFrameMkLst>
        </pc:graphicFrameChg>
      </pc:sldChg>
      <pc:sldChg chg="delSp modSp mod">
        <pc:chgData name="McGirr, Heather" userId="9ab2a10c-60b5-42aa-9f8c-429389f2e398" providerId="ADAL" clId="{9CFB4C7D-5937-430E-A4B2-5DD4DE82ACB7}" dt="2021-05-31T23:54:28.200" v="326" actId="20577"/>
        <pc:sldMkLst>
          <pc:docMk/>
          <pc:sldMk cId="3372268003" sldId="1906872772"/>
        </pc:sldMkLst>
        <pc:spChg chg="mod">
          <ac:chgData name="McGirr, Heather" userId="9ab2a10c-60b5-42aa-9f8c-429389f2e398" providerId="ADAL" clId="{9CFB4C7D-5937-430E-A4B2-5DD4DE82ACB7}" dt="2021-05-31T23:43:24.727" v="109" actId="20577"/>
          <ac:spMkLst>
            <pc:docMk/>
            <pc:sldMk cId="3372268003" sldId="1906872772"/>
            <ac:spMk id="7" creationId="{3C4966C7-CC6C-4815-B14E-2F642C51B84E}"/>
          </ac:spMkLst>
        </pc:spChg>
        <pc:spChg chg="mod">
          <ac:chgData name="McGirr, Heather" userId="9ab2a10c-60b5-42aa-9f8c-429389f2e398" providerId="ADAL" clId="{9CFB4C7D-5937-430E-A4B2-5DD4DE82ACB7}" dt="2021-05-31T23:54:28.200" v="326" actId="20577"/>
          <ac:spMkLst>
            <pc:docMk/>
            <pc:sldMk cId="3372268003" sldId="1906872772"/>
            <ac:spMk id="12" creationId="{838D0868-2989-4120-A836-F99DFFD1288D}"/>
          </ac:spMkLst>
        </pc:spChg>
        <pc:spChg chg="mod">
          <ac:chgData name="McGirr, Heather" userId="9ab2a10c-60b5-42aa-9f8c-429389f2e398" providerId="ADAL" clId="{9CFB4C7D-5937-430E-A4B2-5DD4DE82ACB7}" dt="2021-05-31T23:43:58.498" v="133" actId="20577"/>
          <ac:spMkLst>
            <pc:docMk/>
            <pc:sldMk cId="3372268003" sldId="1906872772"/>
            <ac:spMk id="14" creationId="{FD6AC4C7-1414-467F-A9B4-59189131049D}"/>
          </ac:spMkLst>
        </pc:spChg>
        <pc:spChg chg="del">
          <ac:chgData name="McGirr, Heather" userId="9ab2a10c-60b5-42aa-9f8c-429389f2e398" providerId="ADAL" clId="{9CFB4C7D-5937-430E-A4B2-5DD4DE82ACB7}" dt="2021-05-31T23:43:08.377" v="76" actId="478"/>
          <ac:spMkLst>
            <pc:docMk/>
            <pc:sldMk cId="3372268003" sldId="1906872772"/>
            <ac:spMk id="15" creationId="{33E3789D-C3A2-4789-B08E-7B2B307AFBCE}"/>
          </ac:spMkLst>
        </pc:spChg>
      </pc:sldChg>
      <pc:sldChg chg="addSp delSp modSp mod addCm modCm">
        <pc:chgData name="McGirr, Heather" userId="9ab2a10c-60b5-42aa-9f8c-429389f2e398" providerId="ADAL" clId="{9CFB4C7D-5937-430E-A4B2-5DD4DE82ACB7}" dt="2021-06-01T07:32:10.494" v="13823" actId="20577"/>
        <pc:sldMkLst>
          <pc:docMk/>
          <pc:sldMk cId="43020604" sldId="1906872773"/>
        </pc:sldMkLst>
        <pc:spChg chg="mod">
          <ac:chgData name="McGirr, Heather" userId="9ab2a10c-60b5-42aa-9f8c-429389f2e398" providerId="ADAL" clId="{9CFB4C7D-5937-430E-A4B2-5DD4DE82ACB7}" dt="2021-06-01T05:00:59.418" v="6042" actId="20577"/>
          <ac:spMkLst>
            <pc:docMk/>
            <pc:sldMk cId="43020604" sldId="1906872773"/>
            <ac:spMk id="2" creationId="{6BF689EC-F851-6E46-9944-7D75F7ECC6B9}"/>
          </ac:spMkLst>
        </pc:spChg>
        <pc:spChg chg="mod">
          <ac:chgData name="McGirr, Heather" userId="9ab2a10c-60b5-42aa-9f8c-429389f2e398" providerId="ADAL" clId="{9CFB4C7D-5937-430E-A4B2-5DD4DE82ACB7}" dt="2021-06-01T07:09:17.201" v="12374" actId="20577"/>
          <ac:spMkLst>
            <pc:docMk/>
            <pc:sldMk cId="43020604" sldId="1906872773"/>
            <ac:spMk id="3" creationId="{F3C5C142-52FF-FB45-AF51-A852FB11890B}"/>
          </ac:spMkLst>
        </pc:spChg>
        <pc:spChg chg="del mod">
          <ac:chgData name="McGirr, Heather" userId="9ab2a10c-60b5-42aa-9f8c-429389f2e398" providerId="ADAL" clId="{9CFB4C7D-5937-430E-A4B2-5DD4DE82ACB7}" dt="2021-06-01T05:47:08.625" v="9463" actId="478"/>
          <ac:spMkLst>
            <pc:docMk/>
            <pc:sldMk cId="43020604" sldId="1906872773"/>
            <ac:spMk id="4" creationId="{E4EA937D-C879-B049-9369-D1C052CFDFDE}"/>
          </ac:spMkLst>
        </pc:spChg>
        <pc:spChg chg="del mod">
          <ac:chgData name="McGirr, Heather" userId="9ab2a10c-60b5-42aa-9f8c-429389f2e398" providerId="ADAL" clId="{9CFB4C7D-5937-430E-A4B2-5DD4DE82ACB7}" dt="2021-06-01T05:47:11.483" v="9464" actId="478"/>
          <ac:spMkLst>
            <pc:docMk/>
            <pc:sldMk cId="43020604" sldId="1906872773"/>
            <ac:spMk id="5" creationId="{1ABFA6CE-CC2A-3C40-B93D-76D4AEE201AB}"/>
          </ac:spMkLst>
        </pc:spChg>
        <pc:spChg chg="del mod">
          <ac:chgData name="McGirr, Heather" userId="9ab2a10c-60b5-42aa-9f8c-429389f2e398" providerId="ADAL" clId="{9CFB4C7D-5937-430E-A4B2-5DD4DE82ACB7}" dt="2021-06-01T04:57:50.815" v="5884" actId="478"/>
          <ac:spMkLst>
            <pc:docMk/>
            <pc:sldMk cId="43020604" sldId="1906872773"/>
            <ac:spMk id="6" creationId="{45B00AAD-8165-7045-A066-BDE39FF5942B}"/>
          </ac:spMkLst>
        </pc:spChg>
        <pc:spChg chg="mod">
          <ac:chgData name="McGirr, Heather" userId="9ab2a10c-60b5-42aa-9f8c-429389f2e398" providerId="ADAL" clId="{9CFB4C7D-5937-430E-A4B2-5DD4DE82ACB7}" dt="2021-06-01T05:56:43.595" v="10346" actId="1035"/>
          <ac:spMkLst>
            <pc:docMk/>
            <pc:sldMk cId="43020604" sldId="1906872773"/>
            <ac:spMk id="18" creationId="{0F76B56D-7463-8842-8FE0-6782DCB406B2}"/>
          </ac:spMkLst>
        </pc:spChg>
        <pc:spChg chg="mod">
          <ac:chgData name="McGirr, Heather" userId="9ab2a10c-60b5-42aa-9f8c-429389f2e398" providerId="ADAL" clId="{9CFB4C7D-5937-430E-A4B2-5DD4DE82ACB7}" dt="2021-06-01T01:02:42.138" v="556" actId="1076"/>
          <ac:spMkLst>
            <pc:docMk/>
            <pc:sldMk cId="43020604" sldId="1906872773"/>
            <ac:spMk id="20" creationId="{7EB2EEF5-27EE-45D8-B272-785607A87B08}"/>
          </ac:spMkLst>
        </pc:spChg>
        <pc:spChg chg="ord">
          <ac:chgData name="McGirr, Heather" userId="9ab2a10c-60b5-42aa-9f8c-429389f2e398" providerId="ADAL" clId="{9CFB4C7D-5937-430E-A4B2-5DD4DE82ACB7}" dt="2021-06-01T01:31:43.380" v="657" actId="167"/>
          <ac:spMkLst>
            <pc:docMk/>
            <pc:sldMk cId="43020604" sldId="1906872773"/>
            <ac:spMk id="21" creationId="{FACAF153-4BB1-400D-9B37-C80A12719F66}"/>
          </ac:spMkLst>
        </pc:spChg>
        <pc:spChg chg="mod ord">
          <ac:chgData name="McGirr, Heather" userId="9ab2a10c-60b5-42aa-9f8c-429389f2e398" providerId="ADAL" clId="{9CFB4C7D-5937-430E-A4B2-5DD4DE82ACB7}" dt="2021-06-01T01:41:16.172" v="947" actId="1076"/>
          <ac:spMkLst>
            <pc:docMk/>
            <pc:sldMk cId="43020604" sldId="1906872773"/>
            <ac:spMk id="22" creationId="{76D0E886-5516-4C93-98D8-02048CD5BC97}"/>
          </ac:spMkLst>
        </pc:spChg>
        <pc:spChg chg="mod">
          <ac:chgData name="McGirr, Heather" userId="9ab2a10c-60b5-42aa-9f8c-429389f2e398" providerId="ADAL" clId="{9CFB4C7D-5937-430E-A4B2-5DD4DE82ACB7}" dt="2021-06-01T05:59:35.763" v="10470" actId="1076"/>
          <ac:spMkLst>
            <pc:docMk/>
            <pc:sldMk cId="43020604" sldId="1906872773"/>
            <ac:spMk id="56" creationId="{FA32A29D-3A58-FD44-B711-C6529B3A676F}"/>
          </ac:spMkLst>
        </pc:spChg>
        <pc:spChg chg="del mod">
          <ac:chgData name="McGirr, Heather" userId="9ab2a10c-60b5-42aa-9f8c-429389f2e398" providerId="ADAL" clId="{9CFB4C7D-5937-430E-A4B2-5DD4DE82ACB7}" dt="2021-06-01T05:00:23.785" v="6033" actId="478"/>
          <ac:spMkLst>
            <pc:docMk/>
            <pc:sldMk cId="43020604" sldId="1906872773"/>
            <ac:spMk id="57" creationId="{C864B5BE-0C81-9947-9C2F-60D890684E4F}"/>
          </ac:spMkLst>
        </pc:spChg>
        <pc:spChg chg="del mod">
          <ac:chgData name="McGirr, Heather" userId="9ab2a10c-60b5-42aa-9f8c-429389f2e398" providerId="ADAL" clId="{9CFB4C7D-5937-430E-A4B2-5DD4DE82ACB7}" dt="2021-06-01T05:56:33.523" v="10316" actId="478"/>
          <ac:spMkLst>
            <pc:docMk/>
            <pc:sldMk cId="43020604" sldId="1906872773"/>
            <ac:spMk id="58" creationId="{EAC2D012-C65C-BB4C-A438-CF6847F9F80E}"/>
          </ac:spMkLst>
        </pc:spChg>
        <pc:spChg chg="del mod">
          <ac:chgData name="McGirr, Heather" userId="9ab2a10c-60b5-42aa-9f8c-429389f2e398" providerId="ADAL" clId="{9CFB4C7D-5937-430E-A4B2-5DD4DE82ACB7}" dt="2021-06-01T04:54:05.951" v="5432" actId="478"/>
          <ac:spMkLst>
            <pc:docMk/>
            <pc:sldMk cId="43020604" sldId="1906872773"/>
            <ac:spMk id="59" creationId="{8F0E00A5-A8F8-BC4B-80FF-9E6DCB0599D5}"/>
          </ac:spMkLst>
        </pc:spChg>
        <pc:spChg chg="mod">
          <ac:chgData name="McGirr, Heather" userId="9ab2a10c-60b5-42aa-9f8c-429389f2e398" providerId="ADAL" clId="{9CFB4C7D-5937-430E-A4B2-5DD4DE82ACB7}" dt="2021-06-01T01:02:08.866" v="545"/>
          <ac:spMkLst>
            <pc:docMk/>
            <pc:sldMk cId="43020604" sldId="1906872773"/>
            <ac:spMk id="67" creationId="{7C59F8E9-DA80-4460-8535-28CE25BBE576}"/>
          </ac:spMkLst>
        </pc:spChg>
        <pc:spChg chg="mod">
          <ac:chgData name="McGirr, Heather" userId="9ab2a10c-60b5-42aa-9f8c-429389f2e398" providerId="ADAL" clId="{9CFB4C7D-5937-430E-A4B2-5DD4DE82ACB7}" dt="2021-06-01T01:02:08.866" v="545"/>
          <ac:spMkLst>
            <pc:docMk/>
            <pc:sldMk cId="43020604" sldId="1906872773"/>
            <ac:spMk id="68" creationId="{7004E850-C603-4009-945A-3273C38337FB}"/>
          </ac:spMkLst>
        </pc:spChg>
        <pc:spChg chg="mod">
          <ac:chgData name="McGirr, Heather" userId="9ab2a10c-60b5-42aa-9f8c-429389f2e398" providerId="ADAL" clId="{9CFB4C7D-5937-430E-A4B2-5DD4DE82ACB7}" dt="2021-06-01T01:30:09.241" v="603"/>
          <ac:spMkLst>
            <pc:docMk/>
            <pc:sldMk cId="43020604" sldId="1906872773"/>
            <ac:spMk id="70" creationId="{8FDBA382-9569-4227-A22B-679E4D1BD812}"/>
          </ac:spMkLst>
        </pc:spChg>
        <pc:spChg chg="mod">
          <ac:chgData name="McGirr, Heather" userId="9ab2a10c-60b5-42aa-9f8c-429389f2e398" providerId="ADAL" clId="{9CFB4C7D-5937-430E-A4B2-5DD4DE82ACB7}" dt="2021-06-01T01:30:09.241" v="603"/>
          <ac:spMkLst>
            <pc:docMk/>
            <pc:sldMk cId="43020604" sldId="1906872773"/>
            <ac:spMk id="71" creationId="{6864A3F5-10C3-4CB8-B0F9-F0A720C5F56F}"/>
          </ac:spMkLst>
        </pc:spChg>
        <pc:spChg chg="mod">
          <ac:chgData name="McGirr, Heather" userId="9ab2a10c-60b5-42aa-9f8c-429389f2e398" providerId="ADAL" clId="{9CFB4C7D-5937-430E-A4B2-5DD4DE82ACB7}" dt="2021-06-01T01:30:55.310" v="638"/>
          <ac:spMkLst>
            <pc:docMk/>
            <pc:sldMk cId="43020604" sldId="1906872773"/>
            <ac:spMk id="73" creationId="{0713448B-2587-4189-BBF4-6F1DFDEC4CD6}"/>
          </ac:spMkLst>
        </pc:spChg>
        <pc:spChg chg="mod">
          <ac:chgData name="McGirr, Heather" userId="9ab2a10c-60b5-42aa-9f8c-429389f2e398" providerId="ADAL" clId="{9CFB4C7D-5937-430E-A4B2-5DD4DE82ACB7}" dt="2021-06-01T01:30:55.310" v="638"/>
          <ac:spMkLst>
            <pc:docMk/>
            <pc:sldMk cId="43020604" sldId="1906872773"/>
            <ac:spMk id="74" creationId="{56960E30-8FAE-4E98-B5AC-06222DD663E6}"/>
          </ac:spMkLst>
        </pc:spChg>
        <pc:spChg chg="add del mod">
          <ac:chgData name="McGirr, Heather" userId="9ab2a10c-60b5-42aa-9f8c-429389f2e398" providerId="ADAL" clId="{9CFB4C7D-5937-430E-A4B2-5DD4DE82ACB7}" dt="2021-06-01T01:40:07.247" v="919" actId="478"/>
          <ac:spMkLst>
            <pc:docMk/>
            <pc:sldMk cId="43020604" sldId="1906872773"/>
            <ac:spMk id="75" creationId="{2FAF616A-470B-4B1B-BBD4-7CA8D4BC8946}"/>
          </ac:spMkLst>
        </pc:spChg>
        <pc:spChg chg="add del mod">
          <ac:chgData name="McGirr, Heather" userId="9ab2a10c-60b5-42aa-9f8c-429389f2e398" providerId="ADAL" clId="{9CFB4C7D-5937-430E-A4B2-5DD4DE82ACB7}" dt="2021-06-01T01:35:51.795" v="785" actId="478"/>
          <ac:spMkLst>
            <pc:docMk/>
            <pc:sldMk cId="43020604" sldId="1906872773"/>
            <ac:spMk id="76" creationId="{231F37AC-0EA4-409F-B2AB-9E5B5F125E21}"/>
          </ac:spMkLst>
        </pc:spChg>
        <pc:spChg chg="mod">
          <ac:chgData name="McGirr, Heather" userId="9ab2a10c-60b5-42aa-9f8c-429389f2e398" providerId="ADAL" clId="{9CFB4C7D-5937-430E-A4B2-5DD4DE82ACB7}" dt="2021-06-01T01:32:57.153" v="680"/>
          <ac:spMkLst>
            <pc:docMk/>
            <pc:sldMk cId="43020604" sldId="1906872773"/>
            <ac:spMk id="78" creationId="{A8671AF5-9DAB-4BA0-992D-C22D11E2FBD4}"/>
          </ac:spMkLst>
        </pc:spChg>
        <pc:spChg chg="mod">
          <ac:chgData name="McGirr, Heather" userId="9ab2a10c-60b5-42aa-9f8c-429389f2e398" providerId="ADAL" clId="{9CFB4C7D-5937-430E-A4B2-5DD4DE82ACB7}" dt="2021-06-01T01:32:57.153" v="680"/>
          <ac:spMkLst>
            <pc:docMk/>
            <pc:sldMk cId="43020604" sldId="1906872773"/>
            <ac:spMk id="79" creationId="{69747BEE-DDB6-43A7-8033-2748AAD34137}"/>
          </ac:spMkLst>
        </pc:spChg>
        <pc:spChg chg="add del mod">
          <ac:chgData name="McGirr, Heather" userId="9ab2a10c-60b5-42aa-9f8c-429389f2e398" providerId="ADAL" clId="{9CFB4C7D-5937-430E-A4B2-5DD4DE82ACB7}" dt="2021-06-01T05:57:21.605" v="10369" actId="478"/>
          <ac:spMkLst>
            <pc:docMk/>
            <pc:sldMk cId="43020604" sldId="1906872773"/>
            <ac:spMk id="80" creationId="{9580E6BD-B5AE-45F7-B751-17C30AE5476B}"/>
          </ac:spMkLst>
        </pc:spChg>
        <pc:spChg chg="add del mod">
          <ac:chgData name="McGirr, Heather" userId="9ab2a10c-60b5-42aa-9f8c-429389f2e398" providerId="ADAL" clId="{9CFB4C7D-5937-430E-A4B2-5DD4DE82ACB7}" dt="2021-06-01T05:57:34.494" v="10414" actId="478"/>
          <ac:spMkLst>
            <pc:docMk/>
            <pc:sldMk cId="43020604" sldId="1906872773"/>
            <ac:spMk id="81" creationId="{1E508573-B3C5-4B03-9A69-3E816AE1D726}"/>
          </ac:spMkLst>
        </pc:spChg>
        <pc:spChg chg="mod">
          <ac:chgData name="McGirr, Heather" userId="9ab2a10c-60b5-42aa-9f8c-429389f2e398" providerId="ADAL" clId="{9CFB4C7D-5937-430E-A4B2-5DD4DE82ACB7}" dt="2021-06-01T01:38:28.001" v="882"/>
          <ac:spMkLst>
            <pc:docMk/>
            <pc:sldMk cId="43020604" sldId="1906872773"/>
            <ac:spMk id="83" creationId="{60E7B12B-3CDE-496D-AF7A-DB8447018007}"/>
          </ac:spMkLst>
        </pc:spChg>
        <pc:spChg chg="mod">
          <ac:chgData name="McGirr, Heather" userId="9ab2a10c-60b5-42aa-9f8c-429389f2e398" providerId="ADAL" clId="{9CFB4C7D-5937-430E-A4B2-5DD4DE82ACB7}" dt="2021-06-01T01:38:28.001" v="882"/>
          <ac:spMkLst>
            <pc:docMk/>
            <pc:sldMk cId="43020604" sldId="1906872773"/>
            <ac:spMk id="84" creationId="{E8DBB265-F4C6-4DA1-BEBA-415ED6024B80}"/>
          </ac:spMkLst>
        </pc:spChg>
        <pc:spChg chg="mod">
          <ac:chgData name="McGirr, Heather" userId="9ab2a10c-60b5-42aa-9f8c-429389f2e398" providerId="ADAL" clId="{9CFB4C7D-5937-430E-A4B2-5DD4DE82ACB7}" dt="2021-06-01T07:31:42.639" v="13822" actId="6549"/>
          <ac:spMkLst>
            <pc:docMk/>
            <pc:sldMk cId="43020604" sldId="1906872773"/>
            <ac:spMk id="94" creationId="{121D4E99-98BD-4231-9973-C79A049BB9DB}"/>
          </ac:spMkLst>
        </pc:spChg>
        <pc:spChg chg="mod">
          <ac:chgData name="McGirr, Heather" userId="9ab2a10c-60b5-42aa-9f8c-429389f2e398" providerId="ADAL" clId="{9CFB4C7D-5937-430E-A4B2-5DD4DE82ACB7}" dt="2021-06-01T07:32:10.494" v="13823" actId="20577"/>
          <ac:spMkLst>
            <pc:docMk/>
            <pc:sldMk cId="43020604" sldId="1906872773"/>
            <ac:spMk id="95" creationId="{99EF8C51-BAD5-46CE-9656-0A76A006962F}"/>
          </ac:spMkLst>
        </pc:spChg>
        <pc:spChg chg="del mod">
          <ac:chgData name="McGirr, Heather" userId="9ab2a10c-60b5-42aa-9f8c-429389f2e398" providerId="ADAL" clId="{9CFB4C7D-5937-430E-A4B2-5DD4DE82ACB7}" dt="2021-06-01T05:55:47.323" v="10303" actId="478"/>
          <ac:spMkLst>
            <pc:docMk/>
            <pc:sldMk cId="43020604" sldId="1906872773"/>
            <ac:spMk id="96" creationId="{CD0AADA9-182B-4DC3-BC9D-B7B3F76B424A}"/>
          </ac:spMkLst>
        </pc:spChg>
        <pc:spChg chg="del mod">
          <ac:chgData name="McGirr, Heather" userId="9ab2a10c-60b5-42aa-9f8c-429389f2e398" providerId="ADAL" clId="{9CFB4C7D-5937-430E-A4B2-5DD4DE82ACB7}" dt="2021-06-01T05:56:38.136" v="10317" actId="478"/>
          <ac:spMkLst>
            <pc:docMk/>
            <pc:sldMk cId="43020604" sldId="1906872773"/>
            <ac:spMk id="97" creationId="{6BBECC25-2E04-4DBB-97A1-9D990A854AF8}"/>
          </ac:spMkLst>
        </pc:spChg>
        <pc:spChg chg="mod">
          <ac:chgData name="McGirr, Heather" userId="9ab2a10c-60b5-42aa-9f8c-429389f2e398" providerId="ADAL" clId="{9CFB4C7D-5937-430E-A4B2-5DD4DE82ACB7}" dt="2021-06-01T01:38:58.353" v="885"/>
          <ac:spMkLst>
            <pc:docMk/>
            <pc:sldMk cId="43020604" sldId="1906872773"/>
            <ac:spMk id="99" creationId="{C424E1C7-16B1-4DCF-A37E-E338D8B7AEBD}"/>
          </ac:spMkLst>
        </pc:spChg>
        <pc:spChg chg="mod">
          <ac:chgData name="McGirr, Heather" userId="9ab2a10c-60b5-42aa-9f8c-429389f2e398" providerId="ADAL" clId="{9CFB4C7D-5937-430E-A4B2-5DD4DE82ACB7}" dt="2021-06-01T01:38:58.353" v="885"/>
          <ac:spMkLst>
            <pc:docMk/>
            <pc:sldMk cId="43020604" sldId="1906872773"/>
            <ac:spMk id="100" creationId="{9DE3A708-20CD-4899-88AC-922D73814021}"/>
          </ac:spMkLst>
        </pc:spChg>
        <pc:spChg chg="mod">
          <ac:chgData name="McGirr, Heather" userId="9ab2a10c-60b5-42aa-9f8c-429389f2e398" providerId="ADAL" clId="{9CFB4C7D-5937-430E-A4B2-5DD4DE82ACB7}" dt="2021-06-01T05:56:48.590" v="10349" actId="1035"/>
          <ac:spMkLst>
            <pc:docMk/>
            <pc:sldMk cId="43020604" sldId="1906872773"/>
            <ac:spMk id="101" creationId="{B658BDE0-7869-49DF-B9E4-DEE68539E5A4}"/>
          </ac:spMkLst>
        </pc:spChg>
        <pc:spChg chg="mod">
          <ac:chgData name="McGirr, Heather" userId="9ab2a10c-60b5-42aa-9f8c-429389f2e398" providerId="ADAL" clId="{9CFB4C7D-5937-430E-A4B2-5DD4DE82ACB7}" dt="2021-06-01T01:39:42.717" v="911"/>
          <ac:spMkLst>
            <pc:docMk/>
            <pc:sldMk cId="43020604" sldId="1906872773"/>
            <ac:spMk id="103" creationId="{40EE30C4-43BB-46EC-87FC-3B97246DF952}"/>
          </ac:spMkLst>
        </pc:spChg>
        <pc:spChg chg="mod">
          <ac:chgData name="McGirr, Heather" userId="9ab2a10c-60b5-42aa-9f8c-429389f2e398" providerId="ADAL" clId="{9CFB4C7D-5937-430E-A4B2-5DD4DE82ACB7}" dt="2021-06-01T01:39:42.717" v="911"/>
          <ac:spMkLst>
            <pc:docMk/>
            <pc:sldMk cId="43020604" sldId="1906872773"/>
            <ac:spMk id="104" creationId="{D28DADC0-3393-4AE9-A8FE-08E99B5DF431}"/>
          </ac:spMkLst>
        </pc:spChg>
        <pc:spChg chg="add del mod">
          <ac:chgData name="McGirr, Heather" userId="9ab2a10c-60b5-42aa-9f8c-429389f2e398" providerId="ADAL" clId="{9CFB4C7D-5937-430E-A4B2-5DD4DE82ACB7}" dt="2021-06-01T01:40:07.247" v="919" actId="478"/>
          <ac:spMkLst>
            <pc:docMk/>
            <pc:sldMk cId="43020604" sldId="1906872773"/>
            <ac:spMk id="105" creationId="{56E8736E-B4A0-4447-85B7-CFEED4C63228}"/>
          </ac:spMkLst>
        </pc:spChg>
        <pc:spChg chg="add del mod">
          <ac:chgData name="McGirr, Heather" userId="9ab2a10c-60b5-42aa-9f8c-429389f2e398" providerId="ADAL" clId="{9CFB4C7D-5937-430E-A4B2-5DD4DE82ACB7}" dt="2021-06-01T01:40:07.247" v="919" actId="478"/>
          <ac:spMkLst>
            <pc:docMk/>
            <pc:sldMk cId="43020604" sldId="1906872773"/>
            <ac:spMk id="106" creationId="{4F3FB7A8-FE0A-4CCD-9C54-11F738040500}"/>
          </ac:spMkLst>
        </pc:spChg>
        <pc:spChg chg="mod">
          <ac:chgData name="McGirr, Heather" userId="9ab2a10c-60b5-42aa-9f8c-429389f2e398" providerId="ADAL" clId="{9CFB4C7D-5937-430E-A4B2-5DD4DE82ACB7}" dt="2021-06-01T04:59:51.057" v="6028" actId="20577"/>
          <ac:spMkLst>
            <pc:docMk/>
            <pc:sldMk cId="43020604" sldId="1906872773"/>
            <ac:spMk id="108" creationId="{69E2BD08-C485-40CF-B3B0-213EA6BA6A6D}"/>
          </ac:spMkLst>
        </pc:spChg>
        <pc:spChg chg="del mod">
          <ac:chgData name="McGirr, Heather" userId="9ab2a10c-60b5-42aa-9f8c-429389f2e398" providerId="ADAL" clId="{9CFB4C7D-5937-430E-A4B2-5DD4DE82ACB7}" dt="2021-06-01T01:40:09.814" v="920" actId="478"/>
          <ac:spMkLst>
            <pc:docMk/>
            <pc:sldMk cId="43020604" sldId="1906872773"/>
            <ac:spMk id="110" creationId="{B3A739B3-CDA5-4611-836F-53FF16B8A181}"/>
          </ac:spMkLst>
        </pc:spChg>
        <pc:spChg chg="mod">
          <ac:chgData name="McGirr, Heather" userId="9ab2a10c-60b5-42aa-9f8c-429389f2e398" providerId="ADAL" clId="{9CFB4C7D-5937-430E-A4B2-5DD4DE82ACB7}" dt="2021-06-01T01:39:42.717" v="911"/>
          <ac:spMkLst>
            <pc:docMk/>
            <pc:sldMk cId="43020604" sldId="1906872773"/>
            <ac:spMk id="113" creationId="{DDBDCB84-E858-4598-9441-512C84783DB9}"/>
          </ac:spMkLst>
        </pc:spChg>
        <pc:spChg chg="mod">
          <ac:chgData name="McGirr, Heather" userId="9ab2a10c-60b5-42aa-9f8c-429389f2e398" providerId="ADAL" clId="{9CFB4C7D-5937-430E-A4B2-5DD4DE82ACB7}" dt="2021-06-01T01:39:42.717" v="911"/>
          <ac:spMkLst>
            <pc:docMk/>
            <pc:sldMk cId="43020604" sldId="1906872773"/>
            <ac:spMk id="114" creationId="{AC51D53A-4769-40C6-A1F3-E491A4E7EC34}"/>
          </ac:spMkLst>
        </pc:spChg>
        <pc:spChg chg="add del mod">
          <ac:chgData name="McGirr, Heather" userId="9ab2a10c-60b5-42aa-9f8c-429389f2e398" providerId="ADAL" clId="{9CFB4C7D-5937-430E-A4B2-5DD4DE82ACB7}" dt="2021-06-01T02:00:48.484" v="1352"/>
          <ac:spMkLst>
            <pc:docMk/>
            <pc:sldMk cId="43020604" sldId="1906872773"/>
            <ac:spMk id="115" creationId="{2CA7831D-4C5E-4B90-8725-C18BA75EF62E}"/>
          </ac:spMkLst>
        </pc:spChg>
        <pc:spChg chg="add del mod">
          <ac:chgData name="McGirr, Heather" userId="9ab2a10c-60b5-42aa-9f8c-429389f2e398" providerId="ADAL" clId="{9CFB4C7D-5937-430E-A4B2-5DD4DE82ACB7}" dt="2021-06-01T02:04:13.046" v="1423" actId="478"/>
          <ac:spMkLst>
            <pc:docMk/>
            <pc:sldMk cId="43020604" sldId="1906872773"/>
            <ac:spMk id="116" creationId="{1ED4BB81-6C6E-4969-A07A-6DC3B32E9690}"/>
          </ac:spMkLst>
        </pc:spChg>
        <pc:spChg chg="add del mod ord">
          <ac:chgData name="McGirr, Heather" userId="9ab2a10c-60b5-42aa-9f8c-429389f2e398" providerId="ADAL" clId="{9CFB4C7D-5937-430E-A4B2-5DD4DE82ACB7}" dt="2021-06-01T05:58:02.467" v="10459" actId="478"/>
          <ac:spMkLst>
            <pc:docMk/>
            <pc:sldMk cId="43020604" sldId="1906872773"/>
            <ac:spMk id="117" creationId="{6CB8C824-9997-4330-B26A-859EAC270DDC}"/>
          </ac:spMkLst>
        </pc:spChg>
        <pc:spChg chg="mod">
          <ac:chgData name="McGirr, Heather" userId="9ab2a10c-60b5-42aa-9f8c-429389f2e398" providerId="ADAL" clId="{9CFB4C7D-5937-430E-A4B2-5DD4DE82ACB7}" dt="2021-06-01T02:08:42.465" v="1510" actId="208"/>
          <ac:spMkLst>
            <pc:docMk/>
            <pc:sldMk cId="43020604" sldId="1906872773"/>
            <ac:spMk id="149" creationId="{22E37CA8-E5B6-45B5-A2F9-660A6B24FE9B}"/>
          </ac:spMkLst>
        </pc:spChg>
        <pc:spChg chg="mod">
          <ac:chgData name="McGirr, Heather" userId="9ab2a10c-60b5-42aa-9f8c-429389f2e398" providerId="ADAL" clId="{9CFB4C7D-5937-430E-A4B2-5DD4DE82ACB7}" dt="2021-06-01T02:08:38.849" v="1509" actId="208"/>
          <ac:spMkLst>
            <pc:docMk/>
            <pc:sldMk cId="43020604" sldId="1906872773"/>
            <ac:spMk id="150" creationId="{39F70B7E-FF04-45F3-8C20-98A9F5255D23}"/>
          </ac:spMkLst>
        </pc:spChg>
        <pc:spChg chg="mod">
          <ac:chgData name="McGirr, Heather" userId="9ab2a10c-60b5-42aa-9f8c-429389f2e398" providerId="ADAL" clId="{9CFB4C7D-5937-430E-A4B2-5DD4DE82ACB7}" dt="2021-06-01T05:57:57.394" v="10457" actId="207"/>
          <ac:spMkLst>
            <pc:docMk/>
            <pc:sldMk cId="43020604" sldId="1906872773"/>
            <ac:spMk id="151" creationId="{37E6E039-4982-4B83-8DE3-71B73EB90785}"/>
          </ac:spMkLst>
        </pc:spChg>
        <pc:spChg chg="mod ord">
          <ac:chgData name="McGirr, Heather" userId="9ab2a10c-60b5-42aa-9f8c-429389f2e398" providerId="ADAL" clId="{9CFB4C7D-5937-430E-A4B2-5DD4DE82ACB7}" dt="2021-06-01T02:08:33.050" v="1508" actId="207"/>
          <ac:spMkLst>
            <pc:docMk/>
            <pc:sldMk cId="43020604" sldId="1906872773"/>
            <ac:spMk id="152" creationId="{ED829093-71FD-4C2D-955A-B33C5E87C9DE}"/>
          </ac:spMkLst>
        </pc:spChg>
        <pc:spChg chg="add del mod">
          <ac:chgData name="McGirr, Heather" userId="9ab2a10c-60b5-42aa-9f8c-429389f2e398" providerId="ADAL" clId="{9CFB4C7D-5937-430E-A4B2-5DD4DE82ACB7}" dt="2021-06-01T05:58:01.168" v="10458" actId="478"/>
          <ac:spMkLst>
            <pc:docMk/>
            <pc:sldMk cId="43020604" sldId="1906872773"/>
            <ac:spMk id="172" creationId="{01256D1C-053C-4C57-85AA-DED12CF3034E}"/>
          </ac:spMkLst>
        </pc:spChg>
        <pc:spChg chg="del">
          <ac:chgData name="McGirr, Heather" userId="9ab2a10c-60b5-42aa-9f8c-429389f2e398" providerId="ADAL" clId="{9CFB4C7D-5937-430E-A4B2-5DD4DE82ACB7}" dt="2021-06-01T01:57:53.298" v="1283" actId="478"/>
          <ac:spMkLst>
            <pc:docMk/>
            <pc:sldMk cId="43020604" sldId="1906872773"/>
            <ac:spMk id="173" creationId="{4741DD24-AB99-4375-AD87-76DF4BCB21EE}"/>
          </ac:spMkLst>
        </pc:spChg>
        <pc:spChg chg="del">
          <ac:chgData name="McGirr, Heather" userId="9ab2a10c-60b5-42aa-9f8c-429389f2e398" providerId="ADAL" clId="{9CFB4C7D-5937-430E-A4B2-5DD4DE82ACB7}" dt="2021-06-01T01:53:38.098" v="1147" actId="478"/>
          <ac:spMkLst>
            <pc:docMk/>
            <pc:sldMk cId="43020604" sldId="1906872773"/>
            <ac:spMk id="174" creationId="{1264C5FF-821C-40C7-9FE7-D14798F75734}"/>
          </ac:spMkLst>
        </pc:spChg>
        <pc:spChg chg="mod">
          <ac:chgData name="McGirr, Heather" userId="9ab2a10c-60b5-42aa-9f8c-429389f2e398" providerId="ADAL" clId="{9CFB4C7D-5937-430E-A4B2-5DD4DE82ACB7}" dt="2021-06-01T01:41:28.893" v="949" actId="1037"/>
          <ac:spMkLst>
            <pc:docMk/>
            <pc:sldMk cId="43020604" sldId="1906872773"/>
            <ac:spMk id="194" creationId="{1206BDAB-E7E3-4240-A96F-CE1C8E0C8C2B}"/>
          </ac:spMkLst>
        </pc:spChg>
        <pc:grpChg chg="add del mod ord">
          <ac:chgData name="McGirr, Heather" userId="9ab2a10c-60b5-42aa-9f8c-429389f2e398" providerId="ADAL" clId="{9CFB4C7D-5937-430E-A4B2-5DD4DE82ACB7}" dt="2021-06-01T01:40:07.247" v="919" actId="478"/>
          <ac:grpSpMkLst>
            <pc:docMk/>
            <pc:sldMk cId="43020604" sldId="1906872773"/>
            <ac:grpSpMk id="66" creationId="{2AA88DC1-3DB0-49D4-8144-63025AA73123}"/>
          </ac:grpSpMkLst>
        </pc:grpChg>
        <pc:grpChg chg="add del mod">
          <ac:chgData name="McGirr, Heather" userId="9ab2a10c-60b5-42aa-9f8c-429389f2e398" providerId="ADAL" clId="{9CFB4C7D-5937-430E-A4B2-5DD4DE82ACB7}" dt="2021-06-01T01:35:24.545" v="737" actId="478"/>
          <ac:grpSpMkLst>
            <pc:docMk/>
            <pc:sldMk cId="43020604" sldId="1906872773"/>
            <ac:grpSpMk id="69" creationId="{3F737CBD-0E83-413B-996E-5BC08AF751BD}"/>
          </ac:grpSpMkLst>
        </pc:grpChg>
        <pc:grpChg chg="add del mod">
          <ac:chgData name="McGirr, Heather" userId="9ab2a10c-60b5-42aa-9f8c-429389f2e398" providerId="ADAL" clId="{9CFB4C7D-5937-430E-A4B2-5DD4DE82ACB7}" dt="2021-06-01T01:40:07.247" v="919" actId="478"/>
          <ac:grpSpMkLst>
            <pc:docMk/>
            <pc:sldMk cId="43020604" sldId="1906872773"/>
            <ac:grpSpMk id="72" creationId="{55B46D15-4B97-42B4-8516-0ECD3B0A411C}"/>
          </ac:grpSpMkLst>
        </pc:grpChg>
        <pc:grpChg chg="add mod">
          <ac:chgData name="McGirr, Heather" userId="9ab2a10c-60b5-42aa-9f8c-429389f2e398" providerId="ADAL" clId="{9CFB4C7D-5937-430E-A4B2-5DD4DE82ACB7}" dt="2021-06-01T05:57:41.072" v="10453" actId="1036"/>
          <ac:grpSpMkLst>
            <pc:docMk/>
            <pc:sldMk cId="43020604" sldId="1906872773"/>
            <ac:grpSpMk id="77" creationId="{E3BEFF13-1BBA-4660-A4AC-97C4630CE2D9}"/>
          </ac:grpSpMkLst>
        </pc:grpChg>
        <pc:grpChg chg="add del mod">
          <ac:chgData name="McGirr, Heather" userId="9ab2a10c-60b5-42aa-9f8c-429389f2e398" providerId="ADAL" clId="{9CFB4C7D-5937-430E-A4B2-5DD4DE82ACB7}" dt="2021-06-01T04:56:47.531" v="5800" actId="478"/>
          <ac:grpSpMkLst>
            <pc:docMk/>
            <pc:sldMk cId="43020604" sldId="1906872773"/>
            <ac:grpSpMk id="82" creationId="{47C63A31-FCEF-4992-BA92-37D15A3059D7}"/>
          </ac:grpSpMkLst>
        </pc:grpChg>
        <pc:grpChg chg="mod">
          <ac:chgData name="McGirr, Heather" userId="9ab2a10c-60b5-42aa-9f8c-429389f2e398" providerId="ADAL" clId="{9CFB4C7D-5937-430E-A4B2-5DD4DE82ACB7}" dt="2021-06-01T01:39:52.071" v="915" actId="1076"/>
          <ac:grpSpMkLst>
            <pc:docMk/>
            <pc:sldMk cId="43020604" sldId="1906872773"/>
            <ac:grpSpMk id="85" creationId="{A4FB9A0A-470F-4209-B3D1-D90473AE6892}"/>
          </ac:grpSpMkLst>
        </pc:grpChg>
        <pc:grpChg chg="add mod">
          <ac:chgData name="McGirr, Heather" userId="9ab2a10c-60b5-42aa-9f8c-429389f2e398" providerId="ADAL" clId="{9CFB4C7D-5937-430E-A4B2-5DD4DE82ACB7}" dt="2021-06-01T01:42:19.485" v="973" actId="1076"/>
          <ac:grpSpMkLst>
            <pc:docMk/>
            <pc:sldMk cId="43020604" sldId="1906872773"/>
            <ac:grpSpMk id="98" creationId="{0DD5D265-9BD7-4C9E-994A-2332274CAE13}"/>
          </ac:grpSpMkLst>
        </pc:grpChg>
        <pc:grpChg chg="add del mod">
          <ac:chgData name="McGirr, Heather" userId="9ab2a10c-60b5-42aa-9f8c-429389f2e398" providerId="ADAL" clId="{9CFB4C7D-5937-430E-A4B2-5DD4DE82ACB7}" dt="2021-06-01T01:40:07.247" v="919" actId="478"/>
          <ac:grpSpMkLst>
            <pc:docMk/>
            <pc:sldMk cId="43020604" sldId="1906872773"/>
            <ac:grpSpMk id="102" creationId="{E7A1569F-6B8D-4C5C-8985-7B9F1619C13F}"/>
          </ac:grpSpMkLst>
        </pc:grpChg>
        <pc:grpChg chg="add del mod">
          <ac:chgData name="McGirr, Heather" userId="9ab2a10c-60b5-42aa-9f8c-429389f2e398" providerId="ADAL" clId="{9CFB4C7D-5937-430E-A4B2-5DD4DE82ACB7}" dt="2021-06-01T01:40:07.247" v="919" actId="478"/>
          <ac:grpSpMkLst>
            <pc:docMk/>
            <pc:sldMk cId="43020604" sldId="1906872773"/>
            <ac:grpSpMk id="109" creationId="{5C6B0D2A-26AD-4696-AFE2-E903F3F9C6C5}"/>
          </ac:grpSpMkLst>
        </pc:grpChg>
        <pc:grpChg chg="mod">
          <ac:chgData name="McGirr, Heather" userId="9ab2a10c-60b5-42aa-9f8c-429389f2e398" providerId="ADAL" clId="{9CFB4C7D-5937-430E-A4B2-5DD4DE82ACB7}" dt="2021-06-01T05:57:19.195" v="10368" actId="1035"/>
          <ac:grpSpMkLst>
            <pc:docMk/>
            <pc:sldMk cId="43020604" sldId="1906872773"/>
            <ac:grpSpMk id="112" creationId="{7106E790-0656-4F32-94BC-40F244EF5F0C}"/>
          </ac:grpSpMkLst>
        </pc:grpChg>
        <pc:grpChg chg="del mod">
          <ac:chgData name="McGirr, Heather" userId="9ab2a10c-60b5-42aa-9f8c-429389f2e398" providerId="ADAL" clId="{9CFB4C7D-5937-430E-A4B2-5DD4DE82ACB7}" dt="2021-06-01T01:02:54.237" v="579" actId="478"/>
          <ac:grpSpMkLst>
            <pc:docMk/>
            <pc:sldMk cId="43020604" sldId="1906872773"/>
            <ac:grpSpMk id="153" creationId="{701C0821-5605-4074-8C6A-7D11086C49B7}"/>
          </ac:grpSpMkLst>
        </pc:grpChg>
        <pc:grpChg chg="del">
          <ac:chgData name="McGirr, Heather" userId="9ab2a10c-60b5-42aa-9f8c-429389f2e398" providerId="ADAL" clId="{9CFB4C7D-5937-430E-A4B2-5DD4DE82ACB7}" dt="2021-06-01T01:31:54.966" v="658" actId="478"/>
          <ac:grpSpMkLst>
            <pc:docMk/>
            <pc:sldMk cId="43020604" sldId="1906872773"/>
            <ac:grpSpMk id="165" creationId="{72E9D6BB-1AD6-44E3-8CF7-CBBBE46FDF60}"/>
          </ac:grpSpMkLst>
        </pc:grpChg>
        <pc:grpChg chg="del mod">
          <ac:chgData name="McGirr, Heather" userId="9ab2a10c-60b5-42aa-9f8c-429389f2e398" providerId="ADAL" clId="{9CFB4C7D-5937-430E-A4B2-5DD4DE82ACB7}" dt="2021-06-01T01:40:07.247" v="919" actId="478"/>
          <ac:grpSpMkLst>
            <pc:docMk/>
            <pc:sldMk cId="43020604" sldId="1906872773"/>
            <ac:grpSpMk id="179" creationId="{681EC053-10E8-49A9-BD0B-08FEF7BD693B}"/>
          </ac:grpSpMkLst>
        </pc:grpChg>
        <pc:grpChg chg="del">
          <ac:chgData name="McGirr, Heather" userId="9ab2a10c-60b5-42aa-9f8c-429389f2e398" providerId="ADAL" clId="{9CFB4C7D-5937-430E-A4B2-5DD4DE82ACB7}" dt="2021-06-01T01:36:52.236" v="836" actId="478"/>
          <ac:grpSpMkLst>
            <pc:docMk/>
            <pc:sldMk cId="43020604" sldId="1906872773"/>
            <ac:grpSpMk id="185" creationId="{7E24FD80-C166-47EF-BECF-66396119652E}"/>
          </ac:grpSpMkLst>
        </pc:grpChg>
        <pc:grpChg chg="del mod">
          <ac:chgData name="McGirr, Heather" userId="9ab2a10c-60b5-42aa-9f8c-429389f2e398" providerId="ADAL" clId="{9CFB4C7D-5937-430E-A4B2-5DD4DE82ACB7}" dt="2021-06-01T01:40:07.247" v="919" actId="478"/>
          <ac:grpSpMkLst>
            <pc:docMk/>
            <pc:sldMk cId="43020604" sldId="1906872773"/>
            <ac:grpSpMk id="188" creationId="{AA63BBE7-5A38-4065-A723-D20E3A6D845D}"/>
          </ac:grpSpMkLst>
        </pc:grpChg>
        <pc:grpChg chg="mod">
          <ac:chgData name="McGirr, Heather" userId="9ab2a10c-60b5-42aa-9f8c-429389f2e398" providerId="ADAL" clId="{9CFB4C7D-5937-430E-A4B2-5DD4DE82ACB7}" dt="2021-06-01T05:57:30.812" v="10413" actId="1037"/>
          <ac:grpSpMkLst>
            <pc:docMk/>
            <pc:sldMk cId="43020604" sldId="1906872773"/>
            <ac:grpSpMk id="192" creationId="{59833C9F-307A-4A5E-9F21-390E4022CC17}"/>
          </ac:grpSpMkLst>
        </pc:grpChg>
      </pc:sldChg>
      <pc:sldChg chg="addSp delSp modSp mod addCm modCm">
        <pc:chgData name="McGirr, Heather" userId="9ab2a10c-60b5-42aa-9f8c-429389f2e398" providerId="ADAL" clId="{9CFB4C7D-5937-430E-A4B2-5DD4DE82ACB7}" dt="2021-06-01T07:46:06.806" v="13925" actId="20577"/>
        <pc:sldMkLst>
          <pc:docMk/>
          <pc:sldMk cId="2960023279" sldId="1906872774"/>
        </pc:sldMkLst>
        <pc:spChg chg="mod">
          <ac:chgData name="McGirr, Heather" userId="9ab2a10c-60b5-42aa-9f8c-429389f2e398" providerId="ADAL" clId="{9CFB4C7D-5937-430E-A4B2-5DD4DE82ACB7}" dt="2021-05-31T23:50:06.554" v="235" actId="20577"/>
          <ac:spMkLst>
            <pc:docMk/>
            <pc:sldMk cId="2960023279" sldId="1906872774"/>
            <ac:spMk id="4" creationId="{E4EA937D-C879-B049-9369-D1C052CFDFDE}"/>
          </ac:spMkLst>
        </pc:spChg>
        <pc:spChg chg="mod">
          <ac:chgData name="McGirr, Heather" userId="9ab2a10c-60b5-42aa-9f8c-429389f2e398" providerId="ADAL" clId="{9CFB4C7D-5937-430E-A4B2-5DD4DE82ACB7}" dt="2021-05-31T23:49:29.236" v="226" actId="20577"/>
          <ac:spMkLst>
            <pc:docMk/>
            <pc:sldMk cId="2960023279" sldId="1906872774"/>
            <ac:spMk id="5" creationId="{1ABFA6CE-CC2A-3C40-B93D-76D4AEE201AB}"/>
          </ac:spMkLst>
        </pc:spChg>
        <pc:spChg chg="mod">
          <ac:chgData name="McGirr, Heather" userId="9ab2a10c-60b5-42aa-9f8c-429389f2e398" providerId="ADAL" clId="{9CFB4C7D-5937-430E-A4B2-5DD4DE82ACB7}" dt="2021-06-01T00:44:26.978" v="450" actId="20577"/>
          <ac:spMkLst>
            <pc:docMk/>
            <pc:sldMk cId="2960023279" sldId="1906872774"/>
            <ac:spMk id="7" creationId="{4F6885AA-6662-7E43-BF9F-47435F860A32}"/>
          </ac:spMkLst>
        </pc:spChg>
        <pc:spChg chg="add del mod">
          <ac:chgData name="McGirr, Heather" userId="9ab2a10c-60b5-42aa-9f8c-429389f2e398" providerId="ADAL" clId="{9CFB4C7D-5937-430E-A4B2-5DD4DE82ACB7}" dt="2021-06-01T02:07:47.883" v="1499" actId="478"/>
          <ac:spMkLst>
            <pc:docMk/>
            <pc:sldMk cId="2960023279" sldId="1906872774"/>
            <ac:spMk id="34" creationId="{85ADD7DE-5C2D-43B3-9B48-80601372F710}"/>
          </ac:spMkLst>
        </pc:spChg>
        <pc:spChg chg="del mod">
          <ac:chgData name="McGirr, Heather" userId="9ab2a10c-60b5-42aa-9f8c-429389f2e398" providerId="ADAL" clId="{9CFB4C7D-5937-430E-A4B2-5DD4DE82ACB7}" dt="2021-06-01T02:01:52.368" v="1397" actId="478"/>
          <ac:spMkLst>
            <pc:docMk/>
            <pc:sldMk cId="2960023279" sldId="1906872774"/>
            <ac:spMk id="35" creationId="{40A160C7-FBDD-48B1-ADD4-0C5A8491BA2C}"/>
          </ac:spMkLst>
        </pc:spChg>
        <pc:spChg chg="del mod">
          <ac:chgData name="McGirr, Heather" userId="9ab2a10c-60b5-42aa-9f8c-429389f2e398" providerId="ADAL" clId="{9CFB4C7D-5937-430E-A4B2-5DD4DE82ACB7}" dt="2021-06-01T02:07:02.294" v="1478" actId="478"/>
          <ac:spMkLst>
            <pc:docMk/>
            <pc:sldMk cId="2960023279" sldId="1906872774"/>
            <ac:spMk id="36" creationId="{F2008F18-AE0D-4686-8D8B-686F1723579E}"/>
          </ac:spMkLst>
        </pc:spChg>
        <pc:spChg chg="del mod">
          <ac:chgData name="McGirr, Heather" userId="9ab2a10c-60b5-42aa-9f8c-429389f2e398" providerId="ADAL" clId="{9CFB4C7D-5937-430E-A4B2-5DD4DE82ACB7}" dt="2021-06-01T02:07:06.544" v="1480" actId="478"/>
          <ac:spMkLst>
            <pc:docMk/>
            <pc:sldMk cId="2960023279" sldId="1906872774"/>
            <ac:spMk id="37" creationId="{D0CF353F-BA2E-47AA-AFE5-8A180925C6B1}"/>
          </ac:spMkLst>
        </pc:spChg>
        <pc:spChg chg="mod">
          <ac:chgData name="McGirr, Heather" userId="9ab2a10c-60b5-42aa-9f8c-429389f2e398" providerId="ADAL" clId="{9CFB4C7D-5937-430E-A4B2-5DD4DE82ACB7}" dt="2021-06-01T01:42:58.214" v="975"/>
          <ac:spMkLst>
            <pc:docMk/>
            <pc:sldMk cId="2960023279" sldId="1906872774"/>
            <ac:spMk id="74" creationId="{A199E89A-D053-4792-A938-E62CEF28E8E8}"/>
          </ac:spMkLst>
        </pc:spChg>
        <pc:spChg chg="mod">
          <ac:chgData name="McGirr, Heather" userId="9ab2a10c-60b5-42aa-9f8c-429389f2e398" providerId="ADAL" clId="{9CFB4C7D-5937-430E-A4B2-5DD4DE82ACB7}" dt="2021-06-01T01:42:58.214" v="975"/>
          <ac:spMkLst>
            <pc:docMk/>
            <pc:sldMk cId="2960023279" sldId="1906872774"/>
            <ac:spMk id="75" creationId="{83580BEA-7A5D-42B9-BE2E-FD323968255F}"/>
          </ac:spMkLst>
        </pc:spChg>
        <pc:spChg chg="del mod">
          <ac:chgData name="McGirr, Heather" userId="9ab2a10c-60b5-42aa-9f8c-429389f2e398" providerId="ADAL" clId="{9CFB4C7D-5937-430E-A4B2-5DD4DE82ACB7}" dt="2021-05-31T23:49:49.837" v="231" actId="478"/>
          <ac:spMkLst>
            <pc:docMk/>
            <pc:sldMk cId="2960023279" sldId="1906872774"/>
            <ac:spMk id="77" creationId="{F9B9994E-1970-47A6-BDC1-C6CDD37A692B}"/>
          </ac:spMkLst>
        </pc:spChg>
        <pc:spChg chg="mod">
          <ac:chgData name="McGirr, Heather" userId="9ab2a10c-60b5-42aa-9f8c-429389f2e398" providerId="ADAL" clId="{9CFB4C7D-5937-430E-A4B2-5DD4DE82ACB7}" dt="2021-06-01T01:43:50.078" v="981"/>
          <ac:spMkLst>
            <pc:docMk/>
            <pc:sldMk cId="2960023279" sldId="1906872774"/>
            <ac:spMk id="78" creationId="{773B12CA-7071-49FF-BE4A-37F2E96B89E4}"/>
          </ac:spMkLst>
        </pc:spChg>
        <pc:spChg chg="mod">
          <ac:chgData name="McGirr, Heather" userId="9ab2a10c-60b5-42aa-9f8c-429389f2e398" providerId="ADAL" clId="{9CFB4C7D-5937-430E-A4B2-5DD4DE82ACB7}" dt="2021-06-01T01:43:50.078" v="981"/>
          <ac:spMkLst>
            <pc:docMk/>
            <pc:sldMk cId="2960023279" sldId="1906872774"/>
            <ac:spMk id="79" creationId="{1BA3A80C-22A9-47EE-8987-7CF613F14C93}"/>
          </ac:spMkLst>
        </pc:spChg>
        <pc:spChg chg="mod">
          <ac:chgData name="McGirr, Heather" userId="9ab2a10c-60b5-42aa-9f8c-429389f2e398" providerId="ADAL" clId="{9CFB4C7D-5937-430E-A4B2-5DD4DE82ACB7}" dt="2021-06-01T01:43:50.078" v="981"/>
          <ac:spMkLst>
            <pc:docMk/>
            <pc:sldMk cId="2960023279" sldId="1906872774"/>
            <ac:spMk id="80" creationId="{024A4C68-36A2-4D08-9CA1-0188FEC850E5}"/>
          </ac:spMkLst>
        </pc:spChg>
        <pc:spChg chg="del">
          <ac:chgData name="McGirr, Heather" userId="9ab2a10c-60b5-42aa-9f8c-429389f2e398" providerId="ADAL" clId="{9CFB4C7D-5937-430E-A4B2-5DD4DE82ACB7}" dt="2021-06-01T01:42:32.892" v="974" actId="478"/>
          <ac:spMkLst>
            <pc:docMk/>
            <pc:sldMk cId="2960023279" sldId="1906872774"/>
            <ac:spMk id="83" creationId="{7D75524B-D250-4F66-AF3D-F1F67C3C0E6E}"/>
          </ac:spMkLst>
        </pc:spChg>
        <pc:spChg chg="mod">
          <ac:chgData name="McGirr, Heather" userId="9ab2a10c-60b5-42aa-9f8c-429389f2e398" providerId="ADAL" clId="{9CFB4C7D-5937-430E-A4B2-5DD4DE82ACB7}" dt="2021-06-01T01:44:58.759" v="1024"/>
          <ac:spMkLst>
            <pc:docMk/>
            <pc:sldMk cId="2960023279" sldId="1906872774"/>
            <ac:spMk id="84" creationId="{ED8EA19B-C9D0-4900-BCB4-C4CE1E45C76A}"/>
          </ac:spMkLst>
        </pc:spChg>
        <pc:spChg chg="mod">
          <ac:chgData name="McGirr, Heather" userId="9ab2a10c-60b5-42aa-9f8c-429389f2e398" providerId="ADAL" clId="{9CFB4C7D-5937-430E-A4B2-5DD4DE82ACB7}" dt="2021-05-31T23:50:10.688" v="237" actId="20577"/>
          <ac:spMkLst>
            <pc:docMk/>
            <pc:sldMk cId="2960023279" sldId="1906872774"/>
            <ac:spMk id="96" creationId="{CD0AADA9-182B-4DC3-BC9D-B7B3F76B424A}"/>
          </ac:spMkLst>
        </pc:spChg>
        <pc:spChg chg="mod">
          <ac:chgData name="McGirr, Heather" userId="9ab2a10c-60b5-42aa-9f8c-429389f2e398" providerId="ADAL" clId="{9CFB4C7D-5937-430E-A4B2-5DD4DE82ACB7}" dt="2021-06-01T07:46:06.806" v="13925" actId="20577"/>
          <ac:spMkLst>
            <pc:docMk/>
            <pc:sldMk cId="2960023279" sldId="1906872774"/>
            <ac:spMk id="97" creationId="{6BBECC25-2E04-4DBB-97A1-9D990A854AF8}"/>
          </ac:spMkLst>
        </pc:spChg>
        <pc:spChg chg="mod">
          <ac:chgData name="McGirr, Heather" userId="9ab2a10c-60b5-42aa-9f8c-429389f2e398" providerId="ADAL" clId="{9CFB4C7D-5937-430E-A4B2-5DD4DE82ACB7}" dt="2021-06-01T01:44:58.759" v="1024"/>
          <ac:spMkLst>
            <pc:docMk/>
            <pc:sldMk cId="2960023279" sldId="1906872774"/>
            <ac:spMk id="98" creationId="{E4ABEE44-2DA1-4AE1-8D40-EB63C9E3BF9E}"/>
          </ac:spMkLst>
        </pc:spChg>
        <pc:spChg chg="mod">
          <ac:chgData name="McGirr, Heather" userId="9ab2a10c-60b5-42aa-9f8c-429389f2e398" providerId="ADAL" clId="{9CFB4C7D-5937-430E-A4B2-5DD4DE82ACB7}" dt="2021-05-31T23:50:25.962" v="241" actId="20577"/>
          <ac:spMkLst>
            <pc:docMk/>
            <pc:sldMk cId="2960023279" sldId="1906872774"/>
            <ac:spMk id="100" creationId="{4FFE4F6E-148A-411D-B55B-CCE294AEE4A1}"/>
          </ac:spMkLst>
        </pc:spChg>
        <pc:spChg chg="mod">
          <ac:chgData name="McGirr, Heather" userId="9ab2a10c-60b5-42aa-9f8c-429389f2e398" providerId="ADAL" clId="{9CFB4C7D-5937-430E-A4B2-5DD4DE82ACB7}" dt="2021-06-01T01:46:05.280" v="1038"/>
          <ac:spMkLst>
            <pc:docMk/>
            <pc:sldMk cId="2960023279" sldId="1906872774"/>
            <ac:spMk id="101" creationId="{D682FF5C-1358-496A-8186-C97D19DBCE42}"/>
          </ac:spMkLst>
        </pc:spChg>
        <pc:spChg chg="mod">
          <ac:chgData name="McGirr, Heather" userId="9ab2a10c-60b5-42aa-9f8c-429389f2e398" providerId="ADAL" clId="{9CFB4C7D-5937-430E-A4B2-5DD4DE82ACB7}" dt="2021-06-01T02:02:13.493" v="1400" actId="1076"/>
          <ac:spMkLst>
            <pc:docMk/>
            <pc:sldMk cId="2960023279" sldId="1906872774"/>
            <ac:spMk id="102" creationId="{21C1048C-CD70-45A6-A7E2-6A723CFE03D0}"/>
          </ac:spMkLst>
        </pc:spChg>
        <pc:spChg chg="mod">
          <ac:chgData name="McGirr, Heather" userId="9ab2a10c-60b5-42aa-9f8c-429389f2e398" providerId="ADAL" clId="{9CFB4C7D-5937-430E-A4B2-5DD4DE82ACB7}" dt="2021-06-01T01:46:05.280" v="1038"/>
          <ac:spMkLst>
            <pc:docMk/>
            <pc:sldMk cId="2960023279" sldId="1906872774"/>
            <ac:spMk id="103" creationId="{4D2732A8-DCCA-4158-ACBF-BB08B5FEB8F6}"/>
          </ac:spMkLst>
        </pc:spChg>
        <pc:spChg chg="mod">
          <ac:chgData name="McGirr, Heather" userId="9ab2a10c-60b5-42aa-9f8c-429389f2e398" providerId="ADAL" clId="{9CFB4C7D-5937-430E-A4B2-5DD4DE82ACB7}" dt="2021-06-01T01:46:53.352" v="1045"/>
          <ac:spMkLst>
            <pc:docMk/>
            <pc:sldMk cId="2960023279" sldId="1906872774"/>
            <ac:spMk id="105" creationId="{80CDD3D5-B258-46EC-879D-6C5E942BBD50}"/>
          </ac:spMkLst>
        </pc:spChg>
        <pc:spChg chg="mod">
          <ac:chgData name="McGirr, Heather" userId="9ab2a10c-60b5-42aa-9f8c-429389f2e398" providerId="ADAL" clId="{9CFB4C7D-5937-430E-A4B2-5DD4DE82ACB7}" dt="2021-06-01T01:46:53.352" v="1045"/>
          <ac:spMkLst>
            <pc:docMk/>
            <pc:sldMk cId="2960023279" sldId="1906872774"/>
            <ac:spMk id="106" creationId="{6B56DAB8-A28C-44C4-AFCA-F12D2DADBDED}"/>
          </ac:spMkLst>
        </pc:spChg>
        <pc:spChg chg="mod">
          <ac:chgData name="McGirr, Heather" userId="9ab2a10c-60b5-42aa-9f8c-429389f2e398" providerId="ADAL" clId="{9CFB4C7D-5937-430E-A4B2-5DD4DE82ACB7}" dt="2021-06-01T07:45:08.671" v="13922" actId="20577"/>
          <ac:spMkLst>
            <pc:docMk/>
            <pc:sldMk cId="2960023279" sldId="1906872774"/>
            <ac:spMk id="108" creationId="{69E2BD08-C485-40CF-B3B0-213EA6BA6A6D}"/>
          </ac:spMkLst>
        </pc:spChg>
        <pc:spChg chg="mod">
          <ac:chgData name="McGirr, Heather" userId="9ab2a10c-60b5-42aa-9f8c-429389f2e398" providerId="ADAL" clId="{9CFB4C7D-5937-430E-A4B2-5DD4DE82ACB7}" dt="2021-06-01T01:47:33.165" v="1051"/>
          <ac:spMkLst>
            <pc:docMk/>
            <pc:sldMk cId="2960023279" sldId="1906872774"/>
            <ac:spMk id="110" creationId="{14EA0553-094D-4476-8174-2CFC36690279}"/>
          </ac:spMkLst>
        </pc:spChg>
        <pc:spChg chg="mod">
          <ac:chgData name="McGirr, Heather" userId="9ab2a10c-60b5-42aa-9f8c-429389f2e398" providerId="ADAL" clId="{9CFB4C7D-5937-430E-A4B2-5DD4DE82ACB7}" dt="2021-06-01T01:47:33.165" v="1051"/>
          <ac:spMkLst>
            <pc:docMk/>
            <pc:sldMk cId="2960023279" sldId="1906872774"/>
            <ac:spMk id="113" creationId="{D7961F25-FA2E-4765-9230-EDD5DA31A0C9}"/>
          </ac:spMkLst>
        </pc:spChg>
        <pc:spChg chg="mod ord">
          <ac:chgData name="McGirr, Heather" userId="9ab2a10c-60b5-42aa-9f8c-429389f2e398" providerId="ADAL" clId="{9CFB4C7D-5937-430E-A4B2-5DD4DE82ACB7}" dt="2021-06-01T02:07:57.714" v="1501" actId="208"/>
          <ac:spMkLst>
            <pc:docMk/>
            <pc:sldMk cId="2960023279" sldId="1906872774"/>
            <ac:spMk id="115" creationId="{CCD64A22-519B-4455-BB28-3EFD902BCE0A}"/>
          </ac:spMkLst>
        </pc:spChg>
        <pc:spChg chg="mod ord">
          <ac:chgData name="McGirr, Heather" userId="9ab2a10c-60b5-42aa-9f8c-429389f2e398" providerId="ADAL" clId="{9CFB4C7D-5937-430E-A4B2-5DD4DE82ACB7}" dt="2021-06-01T02:06:56.970" v="1476" actId="1076"/>
          <ac:spMkLst>
            <pc:docMk/>
            <pc:sldMk cId="2960023279" sldId="1906872774"/>
            <ac:spMk id="116" creationId="{FB2D2AFA-3E7D-4734-980C-3F829C228BBF}"/>
          </ac:spMkLst>
        </pc:spChg>
        <pc:spChg chg="mod ord">
          <ac:chgData name="McGirr, Heather" userId="9ab2a10c-60b5-42aa-9f8c-429389f2e398" providerId="ADAL" clId="{9CFB4C7D-5937-430E-A4B2-5DD4DE82ACB7}" dt="2021-06-01T02:07:37.226" v="1497" actId="208"/>
          <ac:spMkLst>
            <pc:docMk/>
            <pc:sldMk cId="2960023279" sldId="1906872774"/>
            <ac:spMk id="117" creationId="{82055B28-AD34-4887-8BEB-42960EFF52DE}"/>
          </ac:spMkLst>
        </pc:spChg>
        <pc:spChg chg="mod ord">
          <ac:chgData name="McGirr, Heather" userId="9ab2a10c-60b5-42aa-9f8c-429389f2e398" providerId="ADAL" clId="{9CFB4C7D-5937-430E-A4B2-5DD4DE82ACB7}" dt="2021-06-01T02:07:27.802" v="1495" actId="166"/>
          <ac:spMkLst>
            <pc:docMk/>
            <pc:sldMk cId="2960023279" sldId="1906872774"/>
            <ac:spMk id="118" creationId="{06A3A8E4-C182-424D-A4FA-97442EA67437}"/>
          </ac:spMkLst>
        </pc:spChg>
        <pc:spChg chg="mod ord">
          <ac:chgData name="McGirr, Heather" userId="9ab2a10c-60b5-42aa-9f8c-429389f2e398" providerId="ADAL" clId="{9CFB4C7D-5937-430E-A4B2-5DD4DE82ACB7}" dt="2021-06-01T02:06:44.492" v="1471" actId="208"/>
          <ac:spMkLst>
            <pc:docMk/>
            <pc:sldMk cId="2960023279" sldId="1906872774"/>
            <ac:spMk id="138" creationId="{6E4A1746-F82E-4841-90AA-38226B76E1B3}"/>
          </ac:spMkLst>
        </pc:spChg>
        <pc:spChg chg="mod ord">
          <ac:chgData name="McGirr, Heather" userId="9ab2a10c-60b5-42aa-9f8c-429389f2e398" providerId="ADAL" clId="{9CFB4C7D-5937-430E-A4B2-5DD4DE82ACB7}" dt="2021-06-01T02:06:42.009" v="1470" actId="208"/>
          <ac:spMkLst>
            <pc:docMk/>
            <pc:sldMk cId="2960023279" sldId="1906872774"/>
            <ac:spMk id="139" creationId="{605A3BE3-D841-4A14-8170-A415C7CC523D}"/>
          </ac:spMkLst>
        </pc:spChg>
        <pc:grpChg chg="add mod">
          <ac:chgData name="McGirr, Heather" userId="9ab2a10c-60b5-42aa-9f8c-429389f2e398" providerId="ADAL" clId="{9CFB4C7D-5937-430E-A4B2-5DD4DE82ACB7}" dt="2021-06-01T01:43:20.123" v="980" actId="1076"/>
          <ac:grpSpMkLst>
            <pc:docMk/>
            <pc:sldMk cId="2960023279" sldId="1906872774"/>
            <ac:grpSpMk id="73" creationId="{0E3C9C91-B729-4808-9DA3-8C36B64E5CF3}"/>
          </ac:grpSpMkLst>
        </pc:grpChg>
        <pc:grpChg chg="add mod">
          <ac:chgData name="McGirr, Heather" userId="9ab2a10c-60b5-42aa-9f8c-429389f2e398" providerId="ADAL" clId="{9CFB4C7D-5937-430E-A4B2-5DD4DE82ACB7}" dt="2021-06-01T01:44:06.371" v="1007" actId="1035"/>
          <ac:grpSpMkLst>
            <pc:docMk/>
            <pc:sldMk cId="2960023279" sldId="1906872774"/>
            <ac:grpSpMk id="76" creationId="{D5709720-69BF-44B9-8E51-4F4A2FDAFE98}"/>
          </ac:grpSpMkLst>
        </pc:grpChg>
        <pc:grpChg chg="add mod">
          <ac:chgData name="McGirr, Heather" userId="9ab2a10c-60b5-42aa-9f8c-429389f2e398" providerId="ADAL" clId="{9CFB4C7D-5937-430E-A4B2-5DD4DE82ACB7}" dt="2021-06-01T01:45:06.594" v="1034" actId="1036"/>
          <ac:grpSpMkLst>
            <pc:docMk/>
            <pc:sldMk cId="2960023279" sldId="1906872774"/>
            <ac:grpSpMk id="81" creationId="{078EE6CC-5E5A-40F5-899D-18958F2C46CF}"/>
          </ac:grpSpMkLst>
        </pc:grpChg>
        <pc:grpChg chg="add del mod">
          <ac:chgData name="McGirr, Heather" userId="9ab2a10c-60b5-42aa-9f8c-429389f2e398" providerId="ADAL" clId="{9CFB4C7D-5937-430E-A4B2-5DD4DE82ACB7}" dt="2021-06-01T01:47:58.216" v="1079" actId="478"/>
          <ac:grpSpMkLst>
            <pc:docMk/>
            <pc:sldMk cId="2960023279" sldId="1906872774"/>
            <ac:grpSpMk id="99" creationId="{C77347B1-8C40-4D0C-8831-9737CF9AC989}"/>
          </ac:grpSpMkLst>
        </pc:grpChg>
        <pc:grpChg chg="add mod">
          <ac:chgData name="McGirr, Heather" userId="9ab2a10c-60b5-42aa-9f8c-429389f2e398" providerId="ADAL" clId="{9CFB4C7D-5937-430E-A4B2-5DD4DE82ACB7}" dt="2021-06-01T01:46:59.805" v="1047" actId="207"/>
          <ac:grpSpMkLst>
            <pc:docMk/>
            <pc:sldMk cId="2960023279" sldId="1906872774"/>
            <ac:grpSpMk id="104" creationId="{701DE283-8563-4921-86E7-E57DC4CEE7A4}"/>
          </ac:grpSpMkLst>
        </pc:grpChg>
        <pc:grpChg chg="add mod">
          <ac:chgData name="McGirr, Heather" userId="9ab2a10c-60b5-42aa-9f8c-429389f2e398" providerId="ADAL" clId="{9CFB4C7D-5937-430E-A4B2-5DD4DE82ACB7}" dt="2021-06-01T01:47:49.549" v="1078" actId="207"/>
          <ac:grpSpMkLst>
            <pc:docMk/>
            <pc:sldMk cId="2960023279" sldId="1906872774"/>
            <ac:grpSpMk id="109" creationId="{625601EC-0E5D-4017-96C3-2DBDD523C568}"/>
          </ac:grpSpMkLst>
        </pc:grpChg>
        <pc:grpChg chg="mod">
          <ac:chgData name="McGirr, Heather" userId="9ab2a10c-60b5-42aa-9f8c-429389f2e398" providerId="ADAL" clId="{9CFB4C7D-5937-430E-A4B2-5DD4DE82ACB7}" dt="2021-06-01T01:46:37.815" v="1043" actId="1076"/>
          <ac:grpSpMkLst>
            <pc:docMk/>
            <pc:sldMk cId="2960023279" sldId="1906872774"/>
            <ac:grpSpMk id="112" creationId="{7106E790-0656-4F32-94BC-40F244EF5F0C}"/>
          </ac:grpSpMkLst>
        </pc:grpChg>
        <pc:grpChg chg="del">
          <ac:chgData name="McGirr, Heather" userId="9ab2a10c-60b5-42aa-9f8c-429389f2e398" providerId="ADAL" clId="{9CFB4C7D-5937-430E-A4B2-5DD4DE82ACB7}" dt="2021-06-01T01:43:10.889" v="979" actId="478"/>
          <ac:grpSpMkLst>
            <pc:docMk/>
            <pc:sldMk cId="2960023279" sldId="1906872774"/>
            <ac:grpSpMk id="119" creationId="{5E91806B-99FC-4480-A22B-812BF316CC3B}"/>
          </ac:grpSpMkLst>
        </pc:grpChg>
        <pc:grpChg chg="del mod">
          <ac:chgData name="McGirr, Heather" userId="9ab2a10c-60b5-42aa-9f8c-429389f2e398" providerId="ADAL" clId="{9CFB4C7D-5937-430E-A4B2-5DD4DE82ACB7}" dt="2021-06-01T01:47:58.216" v="1079" actId="478"/>
          <ac:grpSpMkLst>
            <pc:docMk/>
            <pc:sldMk cId="2960023279" sldId="1906872774"/>
            <ac:grpSpMk id="122" creationId="{6B646E91-5FC3-4123-935F-58FB1CFAB4C6}"/>
          </ac:grpSpMkLst>
        </pc:grpChg>
        <pc:grpChg chg="del mod">
          <ac:chgData name="McGirr, Heather" userId="9ab2a10c-60b5-42aa-9f8c-429389f2e398" providerId="ADAL" clId="{9CFB4C7D-5937-430E-A4B2-5DD4DE82ACB7}" dt="2021-06-01T01:47:58.216" v="1079" actId="478"/>
          <ac:grpSpMkLst>
            <pc:docMk/>
            <pc:sldMk cId="2960023279" sldId="1906872774"/>
            <ac:grpSpMk id="128" creationId="{F77ACDA5-1355-4E17-BB65-E76AD07BF58A}"/>
          </ac:grpSpMkLst>
        </pc:grpChg>
        <pc:grpChg chg="del">
          <ac:chgData name="McGirr, Heather" userId="9ab2a10c-60b5-42aa-9f8c-429389f2e398" providerId="ADAL" clId="{9CFB4C7D-5937-430E-A4B2-5DD4DE82ACB7}" dt="2021-06-01T01:46:42.094" v="1044" actId="478"/>
          <ac:grpSpMkLst>
            <pc:docMk/>
            <pc:sldMk cId="2960023279" sldId="1906872774"/>
            <ac:grpSpMk id="135" creationId="{B436C7EF-DCB8-4FF0-B79A-69A706BC5EBE}"/>
          </ac:grpSpMkLst>
        </pc:grpChg>
        <pc:grpChg chg="del mod">
          <ac:chgData name="McGirr, Heather" userId="9ab2a10c-60b5-42aa-9f8c-429389f2e398" providerId="ADAL" clId="{9CFB4C7D-5937-430E-A4B2-5DD4DE82ACB7}" dt="2021-06-01T01:47:58.216" v="1079" actId="478"/>
          <ac:grpSpMkLst>
            <pc:docMk/>
            <pc:sldMk cId="2960023279" sldId="1906872774"/>
            <ac:grpSpMk id="141" creationId="{D1D9436C-EA17-478B-AF07-35967441BEC2}"/>
          </ac:grpSpMkLst>
        </pc:grpChg>
      </pc:sldChg>
      <pc:sldChg chg="addSp delSp modSp mod delCm">
        <pc:chgData name="McGirr, Heather" userId="9ab2a10c-60b5-42aa-9f8c-429389f2e398" providerId="ADAL" clId="{9CFB4C7D-5937-430E-A4B2-5DD4DE82ACB7}" dt="2021-06-01T07:18:34.921" v="13368" actId="20577"/>
        <pc:sldMkLst>
          <pc:docMk/>
          <pc:sldMk cId="1449205508" sldId="1906872776"/>
        </pc:sldMkLst>
        <pc:spChg chg="mod">
          <ac:chgData name="McGirr, Heather" userId="9ab2a10c-60b5-42aa-9f8c-429389f2e398" providerId="ADAL" clId="{9CFB4C7D-5937-430E-A4B2-5DD4DE82ACB7}" dt="2021-06-01T00:46:40.057" v="508" actId="20577"/>
          <ac:spMkLst>
            <pc:docMk/>
            <pc:sldMk cId="1449205508" sldId="1906872776"/>
            <ac:spMk id="2" creationId="{6BF689EC-F851-6E46-9944-7D75F7ECC6B9}"/>
          </ac:spMkLst>
        </pc:spChg>
        <pc:spChg chg="mod">
          <ac:chgData name="McGirr, Heather" userId="9ab2a10c-60b5-42aa-9f8c-429389f2e398" providerId="ADAL" clId="{9CFB4C7D-5937-430E-A4B2-5DD4DE82ACB7}" dt="2021-06-01T01:54:44.281" v="1153" actId="1076"/>
          <ac:spMkLst>
            <pc:docMk/>
            <pc:sldMk cId="1449205508" sldId="1906872776"/>
            <ac:spMk id="3" creationId="{F3C5C142-52FF-FB45-AF51-A852FB11890B}"/>
          </ac:spMkLst>
        </pc:spChg>
        <pc:spChg chg="mod">
          <ac:chgData name="McGirr, Heather" userId="9ab2a10c-60b5-42aa-9f8c-429389f2e398" providerId="ADAL" clId="{9CFB4C7D-5937-430E-A4B2-5DD4DE82ACB7}" dt="2021-05-31T23:52:57.252" v="307" actId="20577"/>
          <ac:spMkLst>
            <pc:docMk/>
            <pc:sldMk cId="1449205508" sldId="1906872776"/>
            <ac:spMk id="4" creationId="{E4EA937D-C879-B049-9369-D1C052CFDFDE}"/>
          </ac:spMkLst>
        </pc:spChg>
        <pc:spChg chg="del">
          <ac:chgData name="McGirr, Heather" userId="9ab2a10c-60b5-42aa-9f8c-429389f2e398" providerId="ADAL" clId="{9CFB4C7D-5937-430E-A4B2-5DD4DE82ACB7}" dt="2021-06-01T02:05:55.511" v="1435" actId="478"/>
          <ac:spMkLst>
            <pc:docMk/>
            <pc:sldMk cId="1449205508" sldId="1906872776"/>
            <ac:spMk id="34" creationId="{85ADD7DE-5C2D-43B3-9B48-80601372F710}"/>
          </ac:spMkLst>
        </pc:spChg>
        <pc:spChg chg="mod">
          <ac:chgData name="McGirr, Heather" userId="9ab2a10c-60b5-42aa-9f8c-429389f2e398" providerId="ADAL" clId="{9CFB4C7D-5937-430E-A4B2-5DD4DE82ACB7}" dt="2021-06-01T02:06:21.049" v="1464" actId="208"/>
          <ac:spMkLst>
            <pc:docMk/>
            <pc:sldMk cId="1449205508" sldId="1906872776"/>
            <ac:spMk id="35" creationId="{40A160C7-FBDD-48B1-ADD4-0C5A8491BA2C}"/>
          </ac:spMkLst>
        </pc:spChg>
        <pc:spChg chg="mod">
          <ac:chgData name="McGirr, Heather" userId="9ab2a10c-60b5-42aa-9f8c-429389f2e398" providerId="ADAL" clId="{9CFB4C7D-5937-430E-A4B2-5DD4DE82ACB7}" dt="2021-05-31T23:53:30.990" v="317" actId="20577"/>
          <ac:spMkLst>
            <pc:docMk/>
            <pc:sldMk cId="1449205508" sldId="1906872776"/>
            <ac:spMk id="70" creationId="{2F2ECF5A-518E-4A9E-950E-C26495271AC5}"/>
          </ac:spMkLst>
        </pc:spChg>
        <pc:spChg chg="del mod">
          <ac:chgData name="McGirr, Heather" userId="9ab2a10c-60b5-42aa-9f8c-429389f2e398" providerId="ADAL" clId="{9CFB4C7D-5937-430E-A4B2-5DD4DE82ACB7}" dt="2021-05-31T23:51:19.856" v="247" actId="478"/>
          <ac:spMkLst>
            <pc:docMk/>
            <pc:sldMk cId="1449205508" sldId="1906872776"/>
            <ac:spMk id="71" creationId="{5E85744B-DFD0-432C-9757-1A9ED992AB2B}"/>
          </ac:spMkLst>
        </pc:spChg>
        <pc:spChg chg="mod">
          <ac:chgData name="McGirr, Heather" userId="9ab2a10c-60b5-42aa-9f8c-429389f2e398" providerId="ADAL" clId="{9CFB4C7D-5937-430E-A4B2-5DD4DE82ACB7}" dt="2021-06-01T01:54:31.232" v="1148"/>
          <ac:spMkLst>
            <pc:docMk/>
            <pc:sldMk cId="1449205508" sldId="1906872776"/>
            <ac:spMk id="72" creationId="{A53661E2-0F55-440F-9C11-015DC88E524B}"/>
          </ac:spMkLst>
        </pc:spChg>
        <pc:spChg chg="mod">
          <ac:chgData name="McGirr, Heather" userId="9ab2a10c-60b5-42aa-9f8c-429389f2e398" providerId="ADAL" clId="{9CFB4C7D-5937-430E-A4B2-5DD4DE82ACB7}" dt="2021-06-01T01:54:31.232" v="1148"/>
          <ac:spMkLst>
            <pc:docMk/>
            <pc:sldMk cId="1449205508" sldId="1906872776"/>
            <ac:spMk id="73" creationId="{7CBD80FF-7B29-4DE0-8EF5-D7CFE7046F64}"/>
          </ac:spMkLst>
        </pc:spChg>
        <pc:spChg chg="mod">
          <ac:chgData name="McGirr, Heather" userId="9ab2a10c-60b5-42aa-9f8c-429389f2e398" providerId="ADAL" clId="{9CFB4C7D-5937-430E-A4B2-5DD4DE82ACB7}" dt="2021-06-01T01:55:18.584" v="1212"/>
          <ac:spMkLst>
            <pc:docMk/>
            <pc:sldMk cId="1449205508" sldId="1906872776"/>
            <ac:spMk id="79" creationId="{DAB8BD8F-6FDD-4D72-BC28-ED08A344353D}"/>
          </ac:spMkLst>
        </pc:spChg>
        <pc:spChg chg="mod">
          <ac:chgData name="McGirr, Heather" userId="9ab2a10c-60b5-42aa-9f8c-429389f2e398" providerId="ADAL" clId="{9CFB4C7D-5937-430E-A4B2-5DD4DE82ACB7}" dt="2021-06-01T01:55:18.584" v="1212"/>
          <ac:spMkLst>
            <pc:docMk/>
            <pc:sldMk cId="1449205508" sldId="1906872776"/>
            <ac:spMk id="80" creationId="{7CE17492-C0A0-4942-99EA-83B12F51F2F1}"/>
          </ac:spMkLst>
        </pc:spChg>
        <pc:spChg chg="mod">
          <ac:chgData name="McGirr, Heather" userId="9ab2a10c-60b5-42aa-9f8c-429389f2e398" providerId="ADAL" clId="{9CFB4C7D-5937-430E-A4B2-5DD4DE82ACB7}" dt="2021-06-01T01:56:06.540" v="1251"/>
          <ac:spMkLst>
            <pc:docMk/>
            <pc:sldMk cId="1449205508" sldId="1906872776"/>
            <ac:spMk id="82" creationId="{8020170A-3B6D-4412-AA81-603C679BC834}"/>
          </ac:spMkLst>
        </pc:spChg>
        <pc:spChg chg="del">
          <ac:chgData name="McGirr, Heather" userId="9ab2a10c-60b5-42aa-9f8c-429389f2e398" providerId="ADAL" clId="{9CFB4C7D-5937-430E-A4B2-5DD4DE82ACB7}" dt="2021-06-01T01:53:28.970" v="1145" actId="478"/>
          <ac:spMkLst>
            <pc:docMk/>
            <pc:sldMk cId="1449205508" sldId="1906872776"/>
            <ac:spMk id="83" creationId="{7D75524B-D250-4F66-AF3D-F1F67C3C0E6E}"/>
          </ac:spMkLst>
        </pc:spChg>
        <pc:spChg chg="mod">
          <ac:chgData name="McGirr, Heather" userId="9ab2a10c-60b5-42aa-9f8c-429389f2e398" providerId="ADAL" clId="{9CFB4C7D-5937-430E-A4B2-5DD4DE82ACB7}" dt="2021-06-01T01:56:06.540" v="1251"/>
          <ac:spMkLst>
            <pc:docMk/>
            <pc:sldMk cId="1449205508" sldId="1906872776"/>
            <ac:spMk id="84" creationId="{C59AF3A2-DA5B-4F38-923B-FEA7E7B6E075}"/>
          </ac:spMkLst>
        </pc:spChg>
        <pc:spChg chg="mod">
          <ac:chgData name="McGirr, Heather" userId="9ab2a10c-60b5-42aa-9f8c-429389f2e398" providerId="ADAL" clId="{9CFB4C7D-5937-430E-A4B2-5DD4DE82ACB7}" dt="2021-05-31T23:51:30.775" v="258" actId="20577"/>
          <ac:spMkLst>
            <pc:docMk/>
            <pc:sldMk cId="1449205508" sldId="1906872776"/>
            <ac:spMk id="94" creationId="{121D4E99-98BD-4231-9973-C79A049BB9DB}"/>
          </ac:spMkLst>
        </pc:spChg>
        <pc:spChg chg="mod">
          <ac:chgData name="McGirr, Heather" userId="9ab2a10c-60b5-42aa-9f8c-429389f2e398" providerId="ADAL" clId="{9CFB4C7D-5937-430E-A4B2-5DD4DE82ACB7}" dt="2021-05-31T23:52:34.705" v="298" actId="20577"/>
          <ac:spMkLst>
            <pc:docMk/>
            <pc:sldMk cId="1449205508" sldId="1906872776"/>
            <ac:spMk id="95" creationId="{99EF8C51-BAD5-46CE-9656-0A76A006962F}"/>
          </ac:spMkLst>
        </pc:spChg>
        <pc:spChg chg="mod">
          <ac:chgData name="McGirr, Heather" userId="9ab2a10c-60b5-42aa-9f8c-429389f2e398" providerId="ADAL" clId="{9CFB4C7D-5937-430E-A4B2-5DD4DE82ACB7}" dt="2021-05-31T23:53:09.479" v="315" actId="1035"/>
          <ac:spMkLst>
            <pc:docMk/>
            <pc:sldMk cId="1449205508" sldId="1906872776"/>
            <ac:spMk id="96" creationId="{CD0AADA9-182B-4DC3-BC9D-B7B3F76B424A}"/>
          </ac:spMkLst>
        </pc:spChg>
        <pc:spChg chg="mod">
          <ac:chgData name="McGirr, Heather" userId="9ab2a10c-60b5-42aa-9f8c-429389f2e398" providerId="ADAL" clId="{9CFB4C7D-5937-430E-A4B2-5DD4DE82ACB7}" dt="2021-06-01T01:56:06.540" v="1251"/>
          <ac:spMkLst>
            <pc:docMk/>
            <pc:sldMk cId="1449205508" sldId="1906872776"/>
            <ac:spMk id="97" creationId="{80653DAD-11E5-47FE-BE49-D5E6E0C32ADB}"/>
          </ac:spMkLst>
        </pc:spChg>
        <pc:spChg chg="mod">
          <ac:chgData name="McGirr, Heather" userId="9ab2a10c-60b5-42aa-9f8c-429389f2e398" providerId="ADAL" clId="{9CFB4C7D-5937-430E-A4B2-5DD4DE82ACB7}" dt="2021-06-01T01:56:06.540" v="1251"/>
          <ac:spMkLst>
            <pc:docMk/>
            <pc:sldMk cId="1449205508" sldId="1906872776"/>
            <ac:spMk id="98" creationId="{4AA5492F-A574-4EBE-B394-A97C8DDFCF2F}"/>
          </ac:spMkLst>
        </pc:spChg>
        <pc:spChg chg="del">
          <ac:chgData name="McGirr, Heather" userId="9ab2a10c-60b5-42aa-9f8c-429389f2e398" providerId="ADAL" clId="{9CFB4C7D-5937-430E-A4B2-5DD4DE82ACB7}" dt="2021-06-01T02:05:46.680" v="1433" actId="478"/>
          <ac:spMkLst>
            <pc:docMk/>
            <pc:sldMk cId="1449205508" sldId="1906872776"/>
            <ac:spMk id="99" creationId="{177FB22B-53B1-461D-8699-2A4DC1577FCC}"/>
          </ac:spMkLst>
        </pc:spChg>
        <pc:spChg chg="mod">
          <ac:chgData name="McGirr, Heather" userId="9ab2a10c-60b5-42aa-9f8c-429389f2e398" providerId="ADAL" clId="{9CFB4C7D-5937-430E-A4B2-5DD4DE82ACB7}" dt="2021-06-01T01:56:06.540" v="1251"/>
          <ac:spMkLst>
            <pc:docMk/>
            <pc:sldMk cId="1449205508" sldId="1906872776"/>
            <ac:spMk id="100" creationId="{EBAFB40E-CA2C-422A-96C5-9E6D556D3189}"/>
          </ac:spMkLst>
        </pc:spChg>
        <pc:spChg chg="mod">
          <ac:chgData name="McGirr, Heather" userId="9ab2a10c-60b5-42aa-9f8c-429389f2e398" providerId="ADAL" clId="{9CFB4C7D-5937-430E-A4B2-5DD4DE82ACB7}" dt="2021-06-01T01:56:06.540" v="1251"/>
          <ac:spMkLst>
            <pc:docMk/>
            <pc:sldMk cId="1449205508" sldId="1906872776"/>
            <ac:spMk id="102" creationId="{E8E79402-D831-4384-9EA5-8AA60BF1DB38}"/>
          </ac:spMkLst>
        </pc:spChg>
        <pc:spChg chg="mod">
          <ac:chgData name="McGirr, Heather" userId="9ab2a10c-60b5-42aa-9f8c-429389f2e398" providerId="ADAL" clId="{9CFB4C7D-5937-430E-A4B2-5DD4DE82ACB7}" dt="2021-06-01T01:56:06.540" v="1251"/>
          <ac:spMkLst>
            <pc:docMk/>
            <pc:sldMk cId="1449205508" sldId="1906872776"/>
            <ac:spMk id="103" creationId="{6879D399-3FDC-42C9-A341-BDA358BBB1AB}"/>
          </ac:spMkLst>
        </pc:spChg>
        <pc:spChg chg="mod">
          <ac:chgData name="McGirr, Heather" userId="9ab2a10c-60b5-42aa-9f8c-429389f2e398" providerId="ADAL" clId="{9CFB4C7D-5937-430E-A4B2-5DD4DE82ACB7}" dt="2021-06-01T01:56:06.540" v="1251"/>
          <ac:spMkLst>
            <pc:docMk/>
            <pc:sldMk cId="1449205508" sldId="1906872776"/>
            <ac:spMk id="104" creationId="{C286A635-4EE4-483B-A3C4-35F927FB91C2}"/>
          </ac:spMkLst>
        </pc:spChg>
        <pc:spChg chg="mod">
          <ac:chgData name="McGirr, Heather" userId="9ab2a10c-60b5-42aa-9f8c-429389f2e398" providerId="ADAL" clId="{9CFB4C7D-5937-430E-A4B2-5DD4DE82ACB7}" dt="2021-06-01T01:56:06.540" v="1251"/>
          <ac:spMkLst>
            <pc:docMk/>
            <pc:sldMk cId="1449205508" sldId="1906872776"/>
            <ac:spMk id="105" creationId="{E1EE3CCF-8FC8-46E2-A163-274AD13D9B72}"/>
          </ac:spMkLst>
        </pc:spChg>
        <pc:spChg chg="mod">
          <ac:chgData name="McGirr, Heather" userId="9ab2a10c-60b5-42aa-9f8c-429389f2e398" providerId="ADAL" clId="{9CFB4C7D-5937-430E-A4B2-5DD4DE82ACB7}" dt="2021-06-01T07:18:34.921" v="13368" actId="20577"/>
          <ac:spMkLst>
            <pc:docMk/>
            <pc:sldMk cId="1449205508" sldId="1906872776"/>
            <ac:spMk id="108" creationId="{69E2BD08-C485-40CF-B3B0-213EA6BA6A6D}"/>
          </ac:spMkLst>
        </pc:spChg>
        <pc:spChg chg="mod">
          <ac:chgData name="McGirr, Heather" userId="9ab2a10c-60b5-42aa-9f8c-429389f2e398" providerId="ADAL" clId="{9CFB4C7D-5937-430E-A4B2-5DD4DE82ACB7}" dt="2021-06-01T02:06:23.227" v="1465" actId="208"/>
          <ac:spMkLst>
            <pc:docMk/>
            <pc:sldMk cId="1449205508" sldId="1906872776"/>
            <ac:spMk id="113" creationId="{C4AC4160-60FA-485C-A2A7-690AF1235984}"/>
          </ac:spMkLst>
        </pc:spChg>
        <pc:spChg chg="mod">
          <ac:chgData name="McGirr, Heather" userId="9ab2a10c-60b5-42aa-9f8c-429389f2e398" providerId="ADAL" clId="{9CFB4C7D-5937-430E-A4B2-5DD4DE82ACB7}" dt="2021-06-01T02:06:16.363" v="1463" actId="208"/>
          <ac:spMkLst>
            <pc:docMk/>
            <pc:sldMk cId="1449205508" sldId="1906872776"/>
            <ac:spMk id="115" creationId="{090719AA-FECF-4CBD-B934-8FC1B13BB423}"/>
          </ac:spMkLst>
        </pc:spChg>
        <pc:spChg chg="mod">
          <ac:chgData name="McGirr, Heather" userId="9ab2a10c-60b5-42aa-9f8c-429389f2e398" providerId="ADAL" clId="{9CFB4C7D-5937-430E-A4B2-5DD4DE82ACB7}" dt="2021-06-01T02:06:12.556" v="1462" actId="208"/>
          <ac:spMkLst>
            <pc:docMk/>
            <pc:sldMk cId="1449205508" sldId="1906872776"/>
            <ac:spMk id="136" creationId="{D448C0FB-BF7D-4BB5-8B1A-ABF9AA26F928}"/>
          </ac:spMkLst>
        </pc:spChg>
        <pc:spChg chg="del">
          <ac:chgData name="McGirr, Heather" userId="9ab2a10c-60b5-42aa-9f8c-429389f2e398" providerId="ADAL" clId="{9CFB4C7D-5937-430E-A4B2-5DD4DE82ACB7}" dt="2021-06-01T02:05:48.552" v="1434" actId="478"/>
          <ac:spMkLst>
            <pc:docMk/>
            <pc:sldMk cId="1449205508" sldId="1906872776"/>
            <ac:spMk id="137" creationId="{8DB9C712-9A45-4197-B788-3A31095C7B3D}"/>
          </ac:spMkLst>
        </pc:spChg>
        <pc:spChg chg="del">
          <ac:chgData name="McGirr, Heather" userId="9ab2a10c-60b5-42aa-9f8c-429389f2e398" providerId="ADAL" clId="{9CFB4C7D-5937-430E-A4B2-5DD4DE82ACB7}" dt="2021-06-01T01:53:23.766" v="1144" actId="478"/>
          <ac:spMkLst>
            <pc:docMk/>
            <pc:sldMk cId="1449205508" sldId="1906872776"/>
            <ac:spMk id="138" creationId="{55C112F0-F3FC-49E1-86A7-25033669F93B}"/>
          </ac:spMkLst>
        </pc:spChg>
        <pc:grpChg chg="del mod">
          <ac:chgData name="McGirr, Heather" userId="9ab2a10c-60b5-42aa-9f8c-429389f2e398" providerId="ADAL" clId="{9CFB4C7D-5937-430E-A4B2-5DD4DE82ACB7}" dt="2021-06-01T01:56:16.454" v="1253" actId="478"/>
          <ac:grpSpMkLst>
            <pc:docMk/>
            <pc:sldMk cId="1449205508" sldId="1906872776"/>
            <ac:grpSpMk id="53" creationId="{36644507-83F4-4712-84E9-501EECAF5974}"/>
          </ac:grpSpMkLst>
        </pc:grpChg>
        <pc:grpChg chg="add mod">
          <ac:chgData name="McGirr, Heather" userId="9ab2a10c-60b5-42aa-9f8c-429389f2e398" providerId="ADAL" clId="{9CFB4C7D-5937-430E-A4B2-5DD4DE82ACB7}" dt="2021-06-01T01:54:53.804" v="1187" actId="207"/>
          <ac:grpSpMkLst>
            <pc:docMk/>
            <pc:sldMk cId="1449205508" sldId="1906872776"/>
            <ac:grpSpMk id="69" creationId="{3AF6C6B1-FD5C-4768-A0AE-21C8B2DDAA20}"/>
          </ac:grpSpMkLst>
        </pc:grpChg>
        <pc:grpChg chg="add mod">
          <ac:chgData name="McGirr, Heather" userId="9ab2a10c-60b5-42aa-9f8c-429389f2e398" providerId="ADAL" clId="{9CFB4C7D-5937-430E-A4B2-5DD4DE82ACB7}" dt="2021-06-01T01:55:37.605" v="1245" actId="1038"/>
          <ac:grpSpMkLst>
            <pc:docMk/>
            <pc:sldMk cId="1449205508" sldId="1906872776"/>
            <ac:grpSpMk id="74" creationId="{0DBA61C7-13E6-4FB9-81EF-F0CC4047C815}"/>
          </ac:grpSpMkLst>
        </pc:grpChg>
        <pc:grpChg chg="del">
          <ac:chgData name="McGirr, Heather" userId="9ab2a10c-60b5-42aa-9f8c-429389f2e398" providerId="ADAL" clId="{9CFB4C7D-5937-430E-A4B2-5DD4DE82ACB7}" dt="2021-06-01T01:55:29.904" v="1214" actId="478"/>
          <ac:grpSpMkLst>
            <pc:docMk/>
            <pc:sldMk cId="1449205508" sldId="1906872776"/>
            <ac:grpSpMk id="75" creationId="{6B76DB92-D81A-4256-953A-ABDC2B3A0C10}"/>
          </ac:grpSpMkLst>
        </pc:grpChg>
        <pc:grpChg chg="add mod">
          <ac:chgData name="McGirr, Heather" userId="9ab2a10c-60b5-42aa-9f8c-429389f2e398" providerId="ADAL" clId="{9CFB4C7D-5937-430E-A4B2-5DD4DE82ACB7}" dt="2021-06-01T01:56:23.589" v="1275" actId="207"/>
          <ac:grpSpMkLst>
            <pc:docMk/>
            <pc:sldMk cId="1449205508" sldId="1906872776"/>
            <ac:grpSpMk id="81" creationId="{27B65828-2565-46D8-AA5D-6DDAA74E9A51}"/>
          </ac:grpSpMkLst>
        </pc:grpChg>
        <pc:grpChg chg="del mod">
          <ac:chgData name="McGirr, Heather" userId="9ab2a10c-60b5-42aa-9f8c-429389f2e398" providerId="ADAL" clId="{9CFB4C7D-5937-430E-A4B2-5DD4DE82ACB7}" dt="2021-06-01T01:56:26.294" v="1277" actId="478"/>
          <ac:grpSpMkLst>
            <pc:docMk/>
            <pc:sldMk cId="1449205508" sldId="1906872776"/>
            <ac:grpSpMk id="120" creationId="{591A59B4-7F5D-4462-8AD1-B90DCC757C6A}"/>
          </ac:grpSpMkLst>
        </pc:grpChg>
        <pc:grpChg chg="del">
          <ac:chgData name="McGirr, Heather" userId="9ab2a10c-60b5-42aa-9f8c-429389f2e398" providerId="ADAL" clId="{9CFB4C7D-5937-430E-A4B2-5DD4DE82ACB7}" dt="2021-06-01T01:54:40.360" v="1151" actId="478"/>
          <ac:grpSpMkLst>
            <pc:docMk/>
            <pc:sldMk cId="1449205508" sldId="1906872776"/>
            <ac:grpSpMk id="126" creationId="{3EBA0DFB-6A04-4438-ACCB-15AEE60788BC}"/>
          </ac:grpSpMkLst>
        </pc:grpChg>
        <pc:grpChg chg="mod">
          <ac:chgData name="McGirr, Heather" userId="9ab2a10c-60b5-42aa-9f8c-429389f2e398" providerId="ADAL" clId="{9CFB4C7D-5937-430E-A4B2-5DD4DE82ACB7}" dt="2021-06-01T01:55:08.019" v="1211" actId="1035"/>
          <ac:grpSpMkLst>
            <pc:docMk/>
            <pc:sldMk cId="1449205508" sldId="1906872776"/>
            <ac:grpSpMk id="133" creationId="{89162784-340D-4A3B-BA0A-0D47BF1DB368}"/>
          </ac:grpSpMkLst>
        </pc:grpChg>
        <pc:grpChg chg="del">
          <ac:chgData name="McGirr, Heather" userId="9ab2a10c-60b5-42aa-9f8c-429389f2e398" providerId="ADAL" clId="{9CFB4C7D-5937-430E-A4B2-5DD4DE82ACB7}" dt="2021-06-01T01:56:27.190" v="1278" actId="478"/>
          <ac:grpSpMkLst>
            <pc:docMk/>
            <pc:sldMk cId="1449205508" sldId="1906872776"/>
            <ac:grpSpMk id="139" creationId="{3A5A12AA-0DF8-4B55-9F97-D58845CF9F58}"/>
          </ac:grpSpMkLst>
        </pc:grpChg>
      </pc:sldChg>
      <pc:sldChg chg="modSp mod">
        <pc:chgData name="McGirr, Heather" userId="9ab2a10c-60b5-42aa-9f8c-429389f2e398" providerId="ADAL" clId="{9CFB4C7D-5937-430E-A4B2-5DD4DE82ACB7}" dt="2021-06-01T07:09:22.728" v="12379" actId="20577"/>
        <pc:sldMkLst>
          <pc:docMk/>
          <pc:sldMk cId="2923025995" sldId="1906872777"/>
        </pc:sldMkLst>
        <pc:spChg chg="mod">
          <ac:chgData name="McGirr, Heather" userId="9ab2a10c-60b5-42aa-9f8c-429389f2e398" providerId="ADAL" clId="{9CFB4C7D-5937-430E-A4B2-5DD4DE82ACB7}" dt="2021-05-31T23:44:57.252" v="141" actId="20577"/>
          <ac:spMkLst>
            <pc:docMk/>
            <pc:sldMk cId="2923025995" sldId="1906872777"/>
            <ac:spMk id="28" creationId="{D1A985DA-72C1-9444-AE7B-0B37B563EEDF}"/>
          </ac:spMkLst>
        </pc:spChg>
        <pc:spChg chg="mod">
          <ac:chgData name="McGirr, Heather" userId="9ab2a10c-60b5-42aa-9f8c-429389f2e398" providerId="ADAL" clId="{9CFB4C7D-5937-430E-A4B2-5DD4DE82ACB7}" dt="2021-06-01T00:49:49.999" v="543" actId="20577"/>
          <ac:spMkLst>
            <pc:docMk/>
            <pc:sldMk cId="2923025995" sldId="1906872777"/>
            <ac:spMk id="29" creationId="{AE311AB2-4968-9F48-A446-B205F5635361}"/>
          </ac:spMkLst>
        </pc:spChg>
        <pc:spChg chg="mod">
          <ac:chgData name="McGirr, Heather" userId="9ab2a10c-60b5-42aa-9f8c-429389f2e398" providerId="ADAL" clId="{9CFB4C7D-5937-430E-A4B2-5DD4DE82ACB7}" dt="2021-05-31T23:45:27.032" v="151" actId="20577"/>
          <ac:spMkLst>
            <pc:docMk/>
            <pc:sldMk cId="2923025995" sldId="1906872777"/>
            <ac:spMk id="40" creationId="{F0BAEDA2-7EB7-334E-A9B0-A3ED7098BBEC}"/>
          </ac:spMkLst>
        </pc:spChg>
        <pc:spChg chg="mod">
          <ac:chgData name="McGirr, Heather" userId="9ab2a10c-60b5-42aa-9f8c-429389f2e398" providerId="ADAL" clId="{9CFB4C7D-5937-430E-A4B2-5DD4DE82ACB7}" dt="2021-05-31T23:45:30.324" v="153" actId="20577"/>
          <ac:spMkLst>
            <pc:docMk/>
            <pc:sldMk cId="2923025995" sldId="1906872777"/>
            <ac:spMk id="41" creationId="{70308B2B-6273-6B46-9DCA-91E8B7E6F5C9}"/>
          </ac:spMkLst>
        </pc:spChg>
        <pc:graphicFrameChg chg="modGraphic">
          <ac:chgData name="McGirr, Heather" userId="9ab2a10c-60b5-42aa-9f8c-429389f2e398" providerId="ADAL" clId="{9CFB4C7D-5937-430E-A4B2-5DD4DE82ACB7}" dt="2021-06-01T07:09:22.728" v="12379" actId="20577"/>
          <ac:graphicFrameMkLst>
            <pc:docMk/>
            <pc:sldMk cId="2923025995" sldId="1906872777"/>
            <ac:graphicFrameMk id="6" creationId="{1C63965C-E6F6-1141-8F3D-677BC8EE13B4}"/>
          </ac:graphicFrameMkLst>
        </pc:graphicFrameChg>
      </pc:sldChg>
      <pc:sldChg chg="addSp delSp modSp mod">
        <pc:chgData name="McGirr, Heather" userId="9ab2a10c-60b5-42aa-9f8c-429389f2e398" providerId="ADAL" clId="{9CFB4C7D-5937-430E-A4B2-5DD4DE82ACB7}" dt="2021-06-01T07:52:21.016" v="13967" actId="20577"/>
        <pc:sldMkLst>
          <pc:docMk/>
          <pc:sldMk cId="648833524" sldId="1906872784"/>
        </pc:sldMkLst>
        <pc:spChg chg="mod">
          <ac:chgData name="McGirr, Heather" userId="9ab2a10c-60b5-42aa-9f8c-429389f2e398" providerId="ADAL" clId="{9CFB4C7D-5937-430E-A4B2-5DD4DE82ACB7}" dt="2021-06-01T06:01:18.926" v="10475" actId="1038"/>
          <ac:spMkLst>
            <pc:docMk/>
            <pc:sldMk cId="648833524" sldId="1906872784"/>
            <ac:spMk id="4" creationId="{E4EA937D-C879-B049-9369-D1C052CFDFDE}"/>
          </ac:spMkLst>
        </pc:spChg>
        <pc:spChg chg="mod">
          <ac:chgData name="McGirr, Heather" userId="9ab2a10c-60b5-42aa-9f8c-429389f2e398" providerId="ADAL" clId="{9CFB4C7D-5937-430E-A4B2-5DD4DE82ACB7}" dt="2021-06-01T02:06:35.681" v="1469" actId="208"/>
          <ac:spMkLst>
            <pc:docMk/>
            <pc:sldMk cId="648833524" sldId="1906872784"/>
            <ac:spMk id="34" creationId="{85ADD7DE-5C2D-43B3-9B48-80601372F710}"/>
          </ac:spMkLst>
        </pc:spChg>
        <pc:spChg chg="mod">
          <ac:chgData name="McGirr, Heather" userId="9ab2a10c-60b5-42aa-9f8c-429389f2e398" providerId="ADAL" clId="{9CFB4C7D-5937-430E-A4B2-5DD4DE82ACB7}" dt="2021-06-01T02:06:33.673" v="1468" actId="208"/>
          <ac:spMkLst>
            <pc:docMk/>
            <pc:sldMk cId="648833524" sldId="1906872784"/>
            <ac:spMk id="35" creationId="{40A160C7-FBDD-48B1-ADD4-0C5A8491BA2C}"/>
          </ac:spMkLst>
        </pc:spChg>
        <pc:spChg chg="mod">
          <ac:chgData name="McGirr, Heather" userId="9ab2a10c-60b5-42aa-9f8c-429389f2e398" providerId="ADAL" clId="{9CFB4C7D-5937-430E-A4B2-5DD4DE82ACB7}" dt="2021-06-01T02:06:31.626" v="1467" actId="208"/>
          <ac:spMkLst>
            <pc:docMk/>
            <pc:sldMk cId="648833524" sldId="1906872784"/>
            <ac:spMk id="36" creationId="{F2008F18-AE0D-4686-8D8B-686F1723579E}"/>
          </ac:spMkLst>
        </pc:spChg>
        <pc:spChg chg="mod">
          <ac:chgData name="McGirr, Heather" userId="9ab2a10c-60b5-42aa-9f8c-429389f2e398" providerId="ADAL" clId="{9CFB4C7D-5937-430E-A4B2-5DD4DE82ACB7}" dt="2021-06-01T02:06:29.363" v="1466" actId="208"/>
          <ac:spMkLst>
            <pc:docMk/>
            <pc:sldMk cId="648833524" sldId="1906872784"/>
            <ac:spMk id="37" creationId="{D0CF353F-BA2E-47AA-AFE5-8A180925C6B1}"/>
          </ac:spMkLst>
        </pc:spChg>
        <pc:spChg chg="mod">
          <ac:chgData name="McGirr, Heather" userId="9ab2a10c-60b5-42aa-9f8c-429389f2e398" providerId="ADAL" clId="{9CFB4C7D-5937-430E-A4B2-5DD4DE82ACB7}" dt="2021-06-01T06:01:36.529" v="10477" actId="1076"/>
          <ac:spMkLst>
            <pc:docMk/>
            <pc:sldMk cId="648833524" sldId="1906872784"/>
            <ac:spMk id="48" creationId="{543F9E6E-F15E-1B40-B4BD-6826760981F8}"/>
          </ac:spMkLst>
        </pc:spChg>
        <pc:spChg chg="mod">
          <ac:chgData name="McGirr, Heather" userId="9ab2a10c-60b5-42aa-9f8c-429389f2e398" providerId="ADAL" clId="{9CFB4C7D-5937-430E-A4B2-5DD4DE82ACB7}" dt="2021-06-01T00:45:27.493" v="474" actId="20577"/>
          <ac:spMkLst>
            <pc:docMk/>
            <pc:sldMk cId="648833524" sldId="1906872784"/>
            <ac:spMk id="74" creationId="{2C542BB7-200C-4056-A9DE-FEDB5F9A1D90}"/>
          </ac:spMkLst>
        </pc:spChg>
        <pc:spChg chg="mod">
          <ac:chgData name="McGirr, Heather" userId="9ab2a10c-60b5-42aa-9f8c-429389f2e398" providerId="ADAL" clId="{9CFB4C7D-5937-430E-A4B2-5DD4DE82ACB7}" dt="2021-06-01T00:45:31.506" v="476" actId="20577"/>
          <ac:spMkLst>
            <pc:docMk/>
            <pc:sldMk cId="648833524" sldId="1906872784"/>
            <ac:spMk id="75" creationId="{6E87A761-7C9C-428E-804B-99D34E55EB01}"/>
          </ac:spMkLst>
        </pc:spChg>
        <pc:spChg chg="mod">
          <ac:chgData name="McGirr, Heather" userId="9ab2a10c-60b5-42aa-9f8c-429389f2e398" providerId="ADAL" clId="{9CFB4C7D-5937-430E-A4B2-5DD4DE82ACB7}" dt="2021-06-01T01:48:01.904" v="1080"/>
          <ac:spMkLst>
            <pc:docMk/>
            <pc:sldMk cId="648833524" sldId="1906872784"/>
            <ac:spMk id="76" creationId="{806C84CB-C8DF-4532-BD02-1EDF613DB8E9}"/>
          </ac:spMkLst>
        </pc:spChg>
        <pc:spChg chg="mod">
          <ac:chgData name="McGirr, Heather" userId="9ab2a10c-60b5-42aa-9f8c-429389f2e398" providerId="ADAL" clId="{9CFB4C7D-5937-430E-A4B2-5DD4DE82ACB7}" dt="2021-06-01T01:48:01.904" v="1080"/>
          <ac:spMkLst>
            <pc:docMk/>
            <pc:sldMk cId="648833524" sldId="1906872784"/>
            <ac:spMk id="77" creationId="{E5341E49-1FF8-460E-A2D1-ECC694F7DDB5}"/>
          </ac:spMkLst>
        </pc:spChg>
        <pc:spChg chg="mod">
          <ac:chgData name="McGirr, Heather" userId="9ab2a10c-60b5-42aa-9f8c-429389f2e398" providerId="ADAL" clId="{9CFB4C7D-5937-430E-A4B2-5DD4DE82ACB7}" dt="2021-06-01T01:48:01.904" v="1080"/>
          <ac:spMkLst>
            <pc:docMk/>
            <pc:sldMk cId="648833524" sldId="1906872784"/>
            <ac:spMk id="78" creationId="{49A45DB2-3566-4BD7-9084-B6CD58C6B89C}"/>
          </ac:spMkLst>
        </pc:spChg>
        <pc:spChg chg="mod">
          <ac:chgData name="McGirr, Heather" userId="9ab2a10c-60b5-42aa-9f8c-429389f2e398" providerId="ADAL" clId="{9CFB4C7D-5937-430E-A4B2-5DD4DE82ACB7}" dt="2021-06-01T01:48:01.904" v="1080"/>
          <ac:spMkLst>
            <pc:docMk/>
            <pc:sldMk cId="648833524" sldId="1906872784"/>
            <ac:spMk id="79" creationId="{A61B67D7-66E1-4F16-B646-6BA644980240}"/>
          </ac:spMkLst>
        </pc:spChg>
        <pc:spChg chg="del mod">
          <ac:chgData name="McGirr, Heather" userId="9ab2a10c-60b5-42aa-9f8c-429389f2e398" providerId="ADAL" clId="{9CFB4C7D-5937-430E-A4B2-5DD4DE82ACB7}" dt="2021-05-31T23:48:26.812" v="197" actId="478"/>
          <ac:spMkLst>
            <pc:docMk/>
            <pc:sldMk cId="648833524" sldId="1906872784"/>
            <ac:spMk id="80" creationId="{D9247E03-6ED5-4FBB-BA0D-5786B60CB42C}"/>
          </ac:spMkLst>
        </pc:spChg>
        <pc:spChg chg="mod">
          <ac:chgData name="McGirr, Heather" userId="9ab2a10c-60b5-42aa-9f8c-429389f2e398" providerId="ADAL" clId="{9CFB4C7D-5937-430E-A4B2-5DD4DE82ACB7}" dt="2021-06-01T01:48:01.904" v="1080"/>
          <ac:spMkLst>
            <pc:docMk/>
            <pc:sldMk cId="648833524" sldId="1906872784"/>
            <ac:spMk id="81" creationId="{AD428664-3A18-4089-8C09-B0F056320428}"/>
          </ac:spMkLst>
        </pc:spChg>
        <pc:spChg chg="del">
          <ac:chgData name="McGirr, Heather" userId="9ab2a10c-60b5-42aa-9f8c-429389f2e398" providerId="ADAL" clId="{9CFB4C7D-5937-430E-A4B2-5DD4DE82ACB7}" dt="2021-06-01T01:48:05.246" v="1081" actId="478"/>
          <ac:spMkLst>
            <pc:docMk/>
            <pc:sldMk cId="648833524" sldId="1906872784"/>
            <ac:spMk id="83" creationId="{7D75524B-D250-4F66-AF3D-F1F67C3C0E6E}"/>
          </ac:spMkLst>
        </pc:spChg>
        <pc:spChg chg="mod">
          <ac:chgData name="McGirr, Heather" userId="9ab2a10c-60b5-42aa-9f8c-429389f2e398" providerId="ADAL" clId="{9CFB4C7D-5937-430E-A4B2-5DD4DE82ACB7}" dt="2021-06-01T01:48:01.904" v="1080"/>
          <ac:spMkLst>
            <pc:docMk/>
            <pc:sldMk cId="648833524" sldId="1906872784"/>
            <ac:spMk id="94" creationId="{5B6659AE-C190-448F-9FF5-40A9C0378C88}"/>
          </ac:spMkLst>
        </pc:spChg>
        <pc:spChg chg="mod">
          <ac:chgData name="McGirr, Heather" userId="9ab2a10c-60b5-42aa-9f8c-429389f2e398" providerId="ADAL" clId="{9CFB4C7D-5937-430E-A4B2-5DD4DE82ACB7}" dt="2021-06-01T07:52:21.016" v="13967" actId="20577"/>
          <ac:spMkLst>
            <pc:docMk/>
            <pc:sldMk cId="648833524" sldId="1906872784"/>
            <ac:spMk id="95" creationId="{99EF8C51-BAD5-46CE-9656-0A76A006962F}"/>
          </ac:spMkLst>
        </pc:spChg>
        <pc:spChg chg="mod">
          <ac:chgData name="McGirr, Heather" userId="9ab2a10c-60b5-42aa-9f8c-429389f2e398" providerId="ADAL" clId="{9CFB4C7D-5937-430E-A4B2-5DD4DE82ACB7}" dt="2021-06-01T00:45:23.400" v="472" actId="20577"/>
          <ac:spMkLst>
            <pc:docMk/>
            <pc:sldMk cId="648833524" sldId="1906872784"/>
            <ac:spMk id="96" creationId="{CD0AADA9-182B-4DC3-BC9D-B7B3F76B424A}"/>
          </ac:spMkLst>
        </pc:spChg>
        <pc:spChg chg="mod">
          <ac:chgData name="McGirr, Heather" userId="9ab2a10c-60b5-42aa-9f8c-429389f2e398" providerId="ADAL" clId="{9CFB4C7D-5937-430E-A4B2-5DD4DE82ACB7}" dt="2021-06-01T01:48:01.904" v="1080"/>
          <ac:spMkLst>
            <pc:docMk/>
            <pc:sldMk cId="648833524" sldId="1906872784"/>
            <ac:spMk id="97" creationId="{ECEE6520-1B80-49F6-A06D-9BD436F64F37}"/>
          </ac:spMkLst>
        </pc:spChg>
        <pc:spChg chg="del">
          <ac:chgData name="McGirr, Heather" userId="9ab2a10c-60b5-42aa-9f8c-429389f2e398" providerId="ADAL" clId="{9CFB4C7D-5937-430E-A4B2-5DD4DE82ACB7}" dt="2021-06-01T02:03:36.226" v="1417" actId="478"/>
          <ac:spMkLst>
            <pc:docMk/>
            <pc:sldMk cId="648833524" sldId="1906872784"/>
            <ac:spMk id="98" creationId="{37A48578-8F69-46FB-921F-DDEA5937C667}"/>
          </ac:spMkLst>
        </pc:spChg>
        <pc:spChg chg="del">
          <ac:chgData name="McGirr, Heather" userId="9ab2a10c-60b5-42aa-9f8c-429389f2e398" providerId="ADAL" clId="{9CFB4C7D-5937-430E-A4B2-5DD4DE82ACB7}" dt="2021-06-01T02:03:37.398" v="1418" actId="478"/>
          <ac:spMkLst>
            <pc:docMk/>
            <pc:sldMk cId="648833524" sldId="1906872784"/>
            <ac:spMk id="99" creationId="{177FB22B-53B1-461D-8699-2A4DC1577FCC}"/>
          </ac:spMkLst>
        </pc:spChg>
        <pc:spChg chg="mod">
          <ac:chgData name="McGirr, Heather" userId="9ab2a10c-60b5-42aa-9f8c-429389f2e398" providerId="ADAL" clId="{9CFB4C7D-5937-430E-A4B2-5DD4DE82ACB7}" dt="2021-06-01T07:51:36.779" v="13966" actId="20577"/>
          <ac:spMkLst>
            <pc:docMk/>
            <pc:sldMk cId="648833524" sldId="1906872784"/>
            <ac:spMk id="108" creationId="{69E2BD08-C485-40CF-B3B0-213EA6BA6A6D}"/>
          </ac:spMkLst>
        </pc:spChg>
        <pc:spChg chg="mod">
          <ac:chgData name="McGirr, Heather" userId="9ab2a10c-60b5-42aa-9f8c-429389f2e398" providerId="ADAL" clId="{9CFB4C7D-5937-430E-A4B2-5DD4DE82ACB7}" dt="2021-06-01T01:48:01.904" v="1080"/>
          <ac:spMkLst>
            <pc:docMk/>
            <pc:sldMk cId="648833524" sldId="1906872784"/>
            <ac:spMk id="110" creationId="{9AC3C9B7-F263-4DD9-BC17-D1B5AE467213}"/>
          </ac:spMkLst>
        </pc:spChg>
        <pc:spChg chg="mod">
          <ac:chgData name="McGirr, Heather" userId="9ab2a10c-60b5-42aa-9f8c-429389f2e398" providerId="ADAL" clId="{9CFB4C7D-5937-430E-A4B2-5DD4DE82ACB7}" dt="2021-06-01T01:48:01.904" v="1080"/>
          <ac:spMkLst>
            <pc:docMk/>
            <pc:sldMk cId="648833524" sldId="1906872784"/>
            <ac:spMk id="114" creationId="{108AAE70-B38F-4C69-A9C9-110908F14917}"/>
          </ac:spMkLst>
        </pc:spChg>
        <pc:spChg chg="mod">
          <ac:chgData name="McGirr, Heather" userId="9ab2a10c-60b5-42aa-9f8c-429389f2e398" providerId="ADAL" clId="{9CFB4C7D-5937-430E-A4B2-5DD4DE82ACB7}" dt="2021-06-01T01:48:01.904" v="1080"/>
          <ac:spMkLst>
            <pc:docMk/>
            <pc:sldMk cId="648833524" sldId="1906872784"/>
            <ac:spMk id="115" creationId="{4FEBF0B8-16A5-4F97-923E-F8883EBE7947}"/>
          </ac:spMkLst>
        </pc:spChg>
        <pc:spChg chg="del">
          <ac:chgData name="McGirr, Heather" userId="9ab2a10c-60b5-42aa-9f8c-429389f2e398" providerId="ADAL" clId="{9CFB4C7D-5937-430E-A4B2-5DD4DE82ACB7}" dt="2021-06-01T02:03:38.924" v="1419" actId="478"/>
          <ac:spMkLst>
            <pc:docMk/>
            <pc:sldMk cId="648833524" sldId="1906872784"/>
            <ac:spMk id="136" creationId="{9FB24604-8930-4EB0-A6D9-08B71ECFE8E6}"/>
          </ac:spMkLst>
        </pc:spChg>
        <pc:spChg chg="del">
          <ac:chgData name="McGirr, Heather" userId="9ab2a10c-60b5-42aa-9f8c-429389f2e398" providerId="ADAL" clId="{9CFB4C7D-5937-430E-A4B2-5DD4DE82ACB7}" dt="2021-06-01T02:03:40.346" v="1420" actId="478"/>
          <ac:spMkLst>
            <pc:docMk/>
            <pc:sldMk cId="648833524" sldId="1906872784"/>
            <ac:spMk id="137" creationId="{21AAF8D3-929E-4E8A-A965-50D9B89DAA6A}"/>
          </ac:spMkLst>
        </pc:spChg>
        <pc:spChg chg="del">
          <ac:chgData name="McGirr, Heather" userId="9ab2a10c-60b5-42aa-9f8c-429389f2e398" providerId="ADAL" clId="{9CFB4C7D-5937-430E-A4B2-5DD4DE82ACB7}" dt="2021-06-01T01:53:34.465" v="1146" actId="478"/>
          <ac:spMkLst>
            <pc:docMk/>
            <pc:sldMk cId="648833524" sldId="1906872784"/>
            <ac:spMk id="138" creationId="{AA2A146D-8151-4D74-A5EB-31A178E5B197}"/>
          </ac:spMkLst>
        </pc:spChg>
        <pc:spChg chg="mod">
          <ac:chgData name="McGirr, Heather" userId="9ab2a10c-60b5-42aa-9f8c-429389f2e398" providerId="ADAL" clId="{9CFB4C7D-5937-430E-A4B2-5DD4DE82ACB7}" dt="2021-06-01T01:48:01.904" v="1080"/>
          <ac:spMkLst>
            <pc:docMk/>
            <pc:sldMk cId="648833524" sldId="1906872784"/>
            <ac:spMk id="144" creationId="{DE8F6093-9F78-498F-AC5E-FB8E09466F50}"/>
          </ac:spMkLst>
        </pc:spChg>
        <pc:spChg chg="mod">
          <ac:chgData name="McGirr, Heather" userId="9ab2a10c-60b5-42aa-9f8c-429389f2e398" providerId="ADAL" clId="{9CFB4C7D-5937-430E-A4B2-5DD4DE82ACB7}" dt="2021-06-01T01:48:01.904" v="1080"/>
          <ac:spMkLst>
            <pc:docMk/>
            <pc:sldMk cId="648833524" sldId="1906872784"/>
            <ac:spMk id="145" creationId="{F6FE6F44-12A8-4670-A088-CE91C6DAD8E1}"/>
          </ac:spMkLst>
        </pc:spChg>
        <pc:spChg chg="mod">
          <ac:chgData name="McGirr, Heather" userId="9ab2a10c-60b5-42aa-9f8c-429389f2e398" providerId="ADAL" clId="{9CFB4C7D-5937-430E-A4B2-5DD4DE82ACB7}" dt="2021-06-01T01:49:09.184" v="1082"/>
          <ac:spMkLst>
            <pc:docMk/>
            <pc:sldMk cId="648833524" sldId="1906872784"/>
            <ac:spMk id="147" creationId="{89F3DF70-2838-4B83-B003-78490D76B900}"/>
          </ac:spMkLst>
        </pc:spChg>
        <pc:spChg chg="mod">
          <ac:chgData name="McGirr, Heather" userId="9ab2a10c-60b5-42aa-9f8c-429389f2e398" providerId="ADAL" clId="{9CFB4C7D-5937-430E-A4B2-5DD4DE82ACB7}" dt="2021-06-01T01:49:09.184" v="1082"/>
          <ac:spMkLst>
            <pc:docMk/>
            <pc:sldMk cId="648833524" sldId="1906872784"/>
            <ac:spMk id="148" creationId="{CF74EC90-2CD9-4908-B039-5358652C2310}"/>
          </ac:spMkLst>
        </pc:spChg>
        <pc:spChg chg="mod">
          <ac:chgData name="McGirr, Heather" userId="9ab2a10c-60b5-42aa-9f8c-429389f2e398" providerId="ADAL" clId="{9CFB4C7D-5937-430E-A4B2-5DD4DE82ACB7}" dt="2021-06-01T01:50:02.390" v="1108"/>
          <ac:spMkLst>
            <pc:docMk/>
            <pc:sldMk cId="648833524" sldId="1906872784"/>
            <ac:spMk id="150" creationId="{5ADEB51E-2C7B-475A-9416-98FA4A79A22E}"/>
          </ac:spMkLst>
        </pc:spChg>
        <pc:spChg chg="mod">
          <ac:chgData name="McGirr, Heather" userId="9ab2a10c-60b5-42aa-9f8c-429389f2e398" providerId="ADAL" clId="{9CFB4C7D-5937-430E-A4B2-5DD4DE82ACB7}" dt="2021-06-01T01:50:02.390" v="1108"/>
          <ac:spMkLst>
            <pc:docMk/>
            <pc:sldMk cId="648833524" sldId="1906872784"/>
            <ac:spMk id="151" creationId="{E5EBC0AA-4576-4EC3-A175-B40C75B47583}"/>
          </ac:spMkLst>
        </pc:spChg>
        <pc:spChg chg="mod">
          <ac:chgData name="McGirr, Heather" userId="9ab2a10c-60b5-42aa-9f8c-429389f2e398" providerId="ADAL" clId="{9CFB4C7D-5937-430E-A4B2-5DD4DE82ACB7}" dt="2021-06-01T01:52:01.064" v="1134"/>
          <ac:spMkLst>
            <pc:docMk/>
            <pc:sldMk cId="648833524" sldId="1906872784"/>
            <ac:spMk id="153" creationId="{97CBBB10-BDA8-4BC3-BBAA-98AEDB7CBE2F}"/>
          </ac:spMkLst>
        </pc:spChg>
        <pc:spChg chg="mod">
          <ac:chgData name="McGirr, Heather" userId="9ab2a10c-60b5-42aa-9f8c-429389f2e398" providerId="ADAL" clId="{9CFB4C7D-5937-430E-A4B2-5DD4DE82ACB7}" dt="2021-06-01T01:52:01.064" v="1134"/>
          <ac:spMkLst>
            <pc:docMk/>
            <pc:sldMk cId="648833524" sldId="1906872784"/>
            <ac:spMk id="154" creationId="{1904DCBF-22F1-4557-AE4B-7ACD0E35E8BD}"/>
          </ac:spMkLst>
        </pc:spChg>
        <pc:spChg chg="mod">
          <ac:chgData name="McGirr, Heather" userId="9ab2a10c-60b5-42aa-9f8c-429389f2e398" providerId="ADAL" clId="{9CFB4C7D-5937-430E-A4B2-5DD4DE82ACB7}" dt="2021-06-01T01:52:08.125" v="1136"/>
          <ac:spMkLst>
            <pc:docMk/>
            <pc:sldMk cId="648833524" sldId="1906872784"/>
            <ac:spMk id="156" creationId="{7E482033-5AC8-400E-B753-72F0FC5C15C8}"/>
          </ac:spMkLst>
        </pc:spChg>
        <pc:spChg chg="mod">
          <ac:chgData name="McGirr, Heather" userId="9ab2a10c-60b5-42aa-9f8c-429389f2e398" providerId="ADAL" clId="{9CFB4C7D-5937-430E-A4B2-5DD4DE82ACB7}" dt="2021-06-01T01:52:08.125" v="1136"/>
          <ac:spMkLst>
            <pc:docMk/>
            <pc:sldMk cId="648833524" sldId="1906872784"/>
            <ac:spMk id="157" creationId="{1122530D-1B86-4777-BE95-D4675CE052F2}"/>
          </ac:spMkLst>
        </pc:spChg>
        <pc:grpChg chg="add del mod">
          <ac:chgData name="McGirr, Heather" userId="9ab2a10c-60b5-42aa-9f8c-429389f2e398" providerId="ADAL" clId="{9CFB4C7D-5937-430E-A4B2-5DD4DE82ACB7}" dt="2021-06-01T01:52:33.746" v="1141" actId="478"/>
          <ac:grpSpMkLst>
            <pc:docMk/>
            <pc:sldMk cId="648833524" sldId="1906872784"/>
            <ac:grpSpMk id="73" creationId="{0240577F-19A0-41E7-9F9F-A89AC466CF72}"/>
          </ac:grpSpMkLst>
        </pc:grpChg>
        <pc:grpChg chg="add del mod">
          <ac:chgData name="McGirr, Heather" userId="9ab2a10c-60b5-42aa-9f8c-429389f2e398" providerId="ADAL" clId="{9CFB4C7D-5937-430E-A4B2-5DD4DE82ACB7}" dt="2021-06-01T01:52:33.746" v="1141" actId="478"/>
          <ac:grpSpMkLst>
            <pc:docMk/>
            <pc:sldMk cId="648833524" sldId="1906872784"/>
            <ac:grpSpMk id="84" creationId="{BA3B4E18-3920-441C-B0C6-9A99C5BD2146}"/>
          </ac:grpSpMkLst>
        </pc:grpChg>
        <pc:grpChg chg="add del mod">
          <ac:chgData name="McGirr, Heather" userId="9ab2a10c-60b5-42aa-9f8c-429389f2e398" providerId="ADAL" clId="{9CFB4C7D-5937-430E-A4B2-5DD4DE82ACB7}" dt="2021-06-01T01:52:33.746" v="1141" actId="478"/>
          <ac:grpSpMkLst>
            <pc:docMk/>
            <pc:sldMk cId="648833524" sldId="1906872784"/>
            <ac:grpSpMk id="100" creationId="{5D71ED06-2C17-4691-89D2-BE1852E9F1A9}"/>
          </ac:grpSpMkLst>
        </pc:grpChg>
        <pc:grpChg chg="del">
          <ac:chgData name="McGirr, Heather" userId="9ab2a10c-60b5-42aa-9f8c-429389f2e398" providerId="ADAL" clId="{9CFB4C7D-5937-430E-A4B2-5DD4DE82ACB7}" dt="2021-06-01T01:49:29.334" v="1105" actId="478"/>
          <ac:grpSpMkLst>
            <pc:docMk/>
            <pc:sldMk cId="648833524" sldId="1906872784"/>
            <ac:grpSpMk id="103" creationId="{4EB8555C-2746-4845-ACBB-94E6A54DF489}"/>
          </ac:grpSpMkLst>
        </pc:grpChg>
        <pc:grpChg chg="del">
          <ac:chgData name="McGirr, Heather" userId="9ab2a10c-60b5-42aa-9f8c-429389f2e398" providerId="ADAL" clId="{9CFB4C7D-5937-430E-A4B2-5DD4DE82ACB7}" dt="2021-06-01T01:50:22.291" v="1111" actId="478"/>
          <ac:grpSpMkLst>
            <pc:docMk/>
            <pc:sldMk cId="648833524" sldId="1906872784"/>
            <ac:grpSpMk id="117" creationId="{CECBA239-449F-4FED-ACC3-42B46855C1D0}"/>
          </ac:grpSpMkLst>
        </pc:grpChg>
        <pc:grpChg chg="del">
          <ac:chgData name="McGirr, Heather" userId="9ab2a10c-60b5-42aa-9f8c-429389f2e398" providerId="ADAL" clId="{9CFB4C7D-5937-430E-A4B2-5DD4DE82ACB7}" dt="2021-06-01T01:49:32.746" v="1107" actId="478"/>
          <ac:grpSpMkLst>
            <pc:docMk/>
            <pc:sldMk cId="648833524" sldId="1906872784"/>
            <ac:grpSpMk id="120" creationId="{A32AF9D4-D800-44AA-AB40-7B112BFB74D6}"/>
          </ac:grpSpMkLst>
        </pc:grpChg>
        <pc:grpChg chg="del">
          <ac:chgData name="McGirr, Heather" userId="9ab2a10c-60b5-42aa-9f8c-429389f2e398" providerId="ADAL" clId="{9CFB4C7D-5937-430E-A4B2-5DD4DE82ACB7}" dt="2021-06-01T01:49:16.754" v="1084" actId="478"/>
          <ac:grpSpMkLst>
            <pc:docMk/>
            <pc:sldMk cId="648833524" sldId="1906872784"/>
            <ac:grpSpMk id="126" creationId="{ABE0A392-D9FC-4984-9F06-08325D004C31}"/>
          </ac:grpSpMkLst>
        </pc:grpChg>
        <pc:grpChg chg="del">
          <ac:chgData name="McGirr, Heather" userId="9ab2a10c-60b5-42aa-9f8c-429389f2e398" providerId="ADAL" clId="{9CFB4C7D-5937-430E-A4B2-5DD4DE82ACB7}" dt="2021-06-01T01:52:18.309" v="1138" actId="478"/>
          <ac:grpSpMkLst>
            <pc:docMk/>
            <pc:sldMk cId="648833524" sldId="1906872784"/>
            <ac:grpSpMk id="129" creationId="{BCD7C691-5BE7-430B-9295-316C52BB7C17}"/>
          </ac:grpSpMkLst>
        </pc:grpChg>
        <pc:grpChg chg="del">
          <ac:chgData name="McGirr, Heather" userId="9ab2a10c-60b5-42aa-9f8c-429389f2e398" providerId="ADAL" clId="{9CFB4C7D-5937-430E-A4B2-5DD4DE82ACB7}" dt="2021-06-01T01:49:27.937" v="1104" actId="478"/>
          <ac:grpSpMkLst>
            <pc:docMk/>
            <pc:sldMk cId="648833524" sldId="1906872784"/>
            <ac:grpSpMk id="133" creationId="{CD78684D-2F60-42AE-A961-864DEEE373DA}"/>
          </ac:grpSpMkLst>
        </pc:grpChg>
        <pc:grpChg chg="del">
          <ac:chgData name="McGirr, Heather" userId="9ab2a10c-60b5-42aa-9f8c-429389f2e398" providerId="ADAL" clId="{9CFB4C7D-5937-430E-A4B2-5DD4DE82ACB7}" dt="2021-06-01T01:49:30.789" v="1106" actId="478"/>
          <ac:grpSpMkLst>
            <pc:docMk/>
            <pc:sldMk cId="648833524" sldId="1906872784"/>
            <ac:grpSpMk id="139" creationId="{E25F2B1E-BFF9-4465-81A3-02F7B5B98C01}"/>
          </ac:grpSpMkLst>
        </pc:grpChg>
        <pc:grpChg chg="add del mod">
          <ac:chgData name="McGirr, Heather" userId="9ab2a10c-60b5-42aa-9f8c-429389f2e398" providerId="ADAL" clId="{9CFB4C7D-5937-430E-A4B2-5DD4DE82ACB7}" dt="2021-06-01T01:52:33.746" v="1141" actId="478"/>
          <ac:grpSpMkLst>
            <pc:docMk/>
            <pc:sldMk cId="648833524" sldId="1906872784"/>
            <ac:grpSpMk id="143" creationId="{4B220A82-7B73-46E8-835C-B4E447F579DF}"/>
          </ac:grpSpMkLst>
        </pc:grpChg>
        <pc:grpChg chg="add mod">
          <ac:chgData name="McGirr, Heather" userId="9ab2a10c-60b5-42aa-9f8c-429389f2e398" providerId="ADAL" clId="{9CFB4C7D-5937-430E-A4B2-5DD4DE82ACB7}" dt="2021-06-01T01:49:21.586" v="1103" actId="1035"/>
          <ac:grpSpMkLst>
            <pc:docMk/>
            <pc:sldMk cId="648833524" sldId="1906872784"/>
            <ac:grpSpMk id="146" creationId="{4FBEC6E3-2E50-4D34-8438-27272F2FC297}"/>
          </ac:grpSpMkLst>
        </pc:grpChg>
        <pc:grpChg chg="add mod">
          <ac:chgData name="McGirr, Heather" userId="9ab2a10c-60b5-42aa-9f8c-429389f2e398" providerId="ADAL" clId="{9CFB4C7D-5937-430E-A4B2-5DD4DE82ACB7}" dt="2021-06-01T01:50:27.347" v="1133" actId="1036"/>
          <ac:grpSpMkLst>
            <pc:docMk/>
            <pc:sldMk cId="648833524" sldId="1906872784"/>
            <ac:grpSpMk id="149" creationId="{D1E95454-BD58-4E61-B57F-56C2ED1F0344}"/>
          </ac:grpSpMkLst>
        </pc:grpChg>
        <pc:grpChg chg="add del mod">
          <ac:chgData name="McGirr, Heather" userId="9ab2a10c-60b5-42aa-9f8c-429389f2e398" providerId="ADAL" clId="{9CFB4C7D-5937-430E-A4B2-5DD4DE82ACB7}" dt="2021-06-01T01:52:02.784" v="1135"/>
          <ac:grpSpMkLst>
            <pc:docMk/>
            <pc:sldMk cId="648833524" sldId="1906872784"/>
            <ac:grpSpMk id="152" creationId="{21502625-CBF9-4B80-A69E-66F05B0C82D9}"/>
          </ac:grpSpMkLst>
        </pc:grpChg>
        <pc:grpChg chg="add mod">
          <ac:chgData name="McGirr, Heather" userId="9ab2a10c-60b5-42aa-9f8c-429389f2e398" providerId="ADAL" clId="{9CFB4C7D-5937-430E-A4B2-5DD4DE82ACB7}" dt="2021-06-01T01:52:30.766" v="1140" actId="207"/>
          <ac:grpSpMkLst>
            <pc:docMk/>
            <pc:sldMk cId="648833524" sldId="1906872784"/>
            <ac:grpSpMk id="155" creationId="{387897C7-243F-48BF-B81E-50CCD981477E}"/>
          </ac:grpSpMkLst>
        </pc:grpChg>
      </pc:sldChg>
      <pc:sldChg chg="add del ord">
        <pc:chgData name="McGirr, Heather" userId="9ab2a10c-60b5-42aa-9f8c-429389f2e398" providerId="ADAL" clId="{9CFB4C7D-5937-430E-A4B2-5DD4DE82ACB7}" dt="2021-06-01T01:57:39.269" v="1282" actId="47"/>
        <pc:sldMkLst>
          <pc:docMk/>
          <pc:sldMk cId="4093314389" sldId="1906872785"/>
        </pc:sldMkLst>
      </pc:sldChg>
      <pc:sldChg chg="add ord modTransition">
        <pc:chgData name="McGirr, Heather" userId="9ab2a10c-60b5-42aa-9f8c-429389f2e398" providerId="ADAL" clId="{9CFB4C7D-5937-430E-A4B2-5DD4DE82ACB7}" dt="2021-06-01T05:58:14.864" v="10462"/>
        <pc:sldMkLst>
          <pc:docMk/>
          <pc:sldMk cId="2412642572" sldId="1906872786"/>
        </pc:sldMkLst>
      </pc:sldChg>
      <pc:sldChg chg="delSp add mod ord modTransition">
        <pc:chgData name="McGirr, Heather" userId="9ab2a10c-60b5-42aa-9f8c-429389f2e398" providerId="ADAL" clId="{9CFB4C7D-5937-430E-A4B2-5DD4DE82ACB7}" dt="2021-06-01T06:22:31.582" v="12029"/>
        <pc:sldMkLst>
          <pc:docMk/>
          <pc:sldMk cId="3389906970" sldId="1906872787"/>
        </pc:sldMkLst>
        <pc:spChg chg="del">
          <ac:chgData name="McGirr, Heather" userId="9ab2a10c-60b5-42aa-9f8c-429389f2e398" providerId="ADAL" clId="{9CFB4C7D-5937-430E-A4B2-5DD4DE82ACB7}" dt="2021-06-01T06:12:16.600" v="10933" actId="478"/>
          <ac:spMkLst>
            <pc:docMk/>
            <pc:sldMk cId="3389906970" sldId="1906872787"/>
            <ac:spMk id="40" creationId="{7348CE5C-453F-4783-8F38-15ABCB69DF04}"/>
          </ac:spMkLst>
        </pc:spChg>
      </pc:sldChg>
      <pc:sldMasterChg chg="delSldLayout">
        <pc:chgData name="McGirr, Heather" userId="9ab2a10c-60b5-42aa-9f8c-429389f2e398" providerId="ADAL" clId="{9CFB4C7D-5937-430E-A4B2-5DD4DE82ACB7}" dt="2021-05-31T23:46:55.145" v="189" actId="47"/>
        <pc:sldMasterMkLst>
          <pc:docMk/>
          <pc:sldMasterMk cId="2048631931" sldId="2147483784"/>
        </pc:sldMasterMkLst>
        <pc:sldLayoutChg chg="del">
          <pc:chgData name="McGirr, Heather" userId="9ab2a10c-60b5-42aa-9f8c-429389f2e398" providerId="ADAL" clId="{9CFB4C7D-5937-430E-A4B2-5DD4DE82ACB7}" dt="2021-05-31T23:46:49.689" v="180" actId="47"/>
          <pc:sldLayoutMkLst>
            <pc:docMk/>
            <pc:sldMasterMk cId="2048631931" sldId="2147483784"/>
            <pc:sldLayoutMk cId="4189480410" sldId="2147483825"/>
          </pc:sldLayoutMkLst>
        </pc:sldLayoutChg>
        <pc:sldLayoutChg chg="del">
          <pc:chgData name="McGirr, Heather" userId="9ab2a10c-60b5-42aa-9f8c-429389f2e398" providerId="ADAL" clId="{9CFB4C7D-5937-430E-A4B2-5DD4DE82ACB7}" dt="2021-05-31T23:46:49.944" v="181" actId="47"/>
          <pc:sldLayoutMkLst>
            <pc:docMk/>
            <pc:sldMasterMk cId="2048631931" sldId="2147483784"/>
            <pc:sldLayoutMk cId="2302194481" sldId="2147483826"/>
          </pc:sldLayoutMkLst>
        </pc:sldLayoutChg>
        <pc:sldLayoutChg chg="del">
          <pc:chgData name="McGirr, Heather" userId="9ab2a10c-60b5-42aa-9f8c-429389f2e398" providerId="ADAL" clId="{9CFB4C7D-5937-430E-A4B2-5DD4DE82ACB7}" dt="2021-05-31T23:46:49.333" v="179" actId="47"/>
          <pc:sldLayoutMkLst>
            <pc:docMk/>
            <pc:sldMasterMk cId="2048631931" sldId="2147483784"/>
            <pc:sldLayoutMk cId="1150793966" sldId="2147483827"/>
          </pc:sldLayoutMkLst>
        </pc:sldLayoutChg>
        <pc:sldLayoutChg chg="del">
          <pc:chgData name="McGirr, Heather" userId="9ab2a10c-60b5-42aa-9f8c-429389f2e398" providerId="ADAL" clId="{9CFB4C7D-5937-430E-A4B2-5DD4DE82ACB7}" dt="2021-05-31T23:46:50.958" v="182" actId="47"/>
          <pc:sldLayoutMkLst>
            <pc:docMk/>
            <pc:sldMasterMk cId="2048631931" sldId="2147483784"/>
            <pc:sldLayoutMk cId="1974393030" sldId="2147483828"/>
          </pc:sldLayoutMkLst>
        </pc:sldLayoutChg>
        <pc:sldLayoutChg chg="del">
          <pc:chgData name="McGirr, Heather" userId="9ab2a10c-60b5-42aa-9f8c-429389f2e398" providerId="ADAL" clId="{9CFB4C7D-5937-430E-A4B2-5DD4DE82ACB7}" dt="2021-05-31T23:46:53.040" v="184" actId="47"/>
          <pc:sldLayoutMkLst>
            <pc:docMk/>
            <pc:sldMasterMk cId="2048631931" sldId="2147483784"/>
            <pc:sldLayoutMk cId="1562251348" sldId="2147483829"/>
          </pc:sldLayoutMkLst>
        </pc:sldLayoutChg>
        <pc:sldLayoutChg chg="del">
          <pc:chgData name="McGirr, Heather" userId="9ab2a10c-60b5-42aa-9f8c-429389f2e398" providerId="ADAL" clId="{9CFB4C7D-5937-430E-A4B2-5DD4DE82ACB7}" dt="2021-05-31T23:46:53.325" v="185" actId="47"/>
          <pc:sldLayoutMkLst>
            <pc:docMk/>
            <pc:sldMasterMk cId="2048631931" sldId="2147483784"/>
            <pc:sldLayoutMk cId="126214463" sldId="2147483830"/>
          </pc:sldLayoutMkLst>
        </pc:sldLayoutChg>
        <pc:sldLayoutChg chg="del">
          <pc:chgData name="McGirr, Heather" userId="9ab2a10c-60b5-42aa-9f8c-429389f2e398" providerId="ADAL" clId="{9CFB4C7D-5937-430E-A4B2-5DD4DE82ACB7}" dt="2021-05-31T23:46:54.052" v="186" actId="47"/>
          <pc:sldLayoutMkLst>
            <pc:docMk/>
            <pc:sldMasterMk cId="2048631931" sldId="2147483784"/>
            <pc:sldLayoutMk cId="1170864129" sldId="2147483831"/>
          </pc:sldLayoutMkLst>
        </pc:sldLayoutChg>
        <pc:sldLayoutChg chg="del">
          <pc:chgData name="McGirr, Heather" userId="9ab2a10c-60b5-42aa-9f8c-429389f2e398" providerId="ADAL" clId="{9CFB4C7D-5937-430E-A4B2-5DD4DE82ACB7}" dt="2021-05-31T23:46:54.256" v="187" actId="47"/>
          <pc:sldLayoutMkLst>
            <pc:docMk/>
            <pc:sldMasterMk cId="2048631931" sldId="2147483784"/>
            <pc:sldLayoutMk cId="2709982031" sldId="2147483832"/>
          </pc:sldLayoutMkLst>
        </pc:sldLayoutChg>
        <pc:sldLayoutChg chg="del">
          <pc:chgData name="McGirr, Heather" userId="9ab2a10c-60b5-42aa-9f8c-429389f2e398" providerId="ADAL" clId="{9CFB4C7D-5937-430E-A4B2-5DD4DE82ACB7}" dt="2021-05-31T23:46:54.403" v="188" actId="47"/>
          <pc:sldLayoutMkLst>
            <pc:docMk/>
            <pc:sldMasterMk cId="2048631931" sldId="2147483784"/>
            <pc:sldLayoutMk cId="2554180993" sldId="2147483833"/>
          </pc:sldLayoutMkLst>
        </pc:sldLayoutChg>
        <pc:sldLayoutChg chg="del">
          <pc:chgData name="McGirr, Heather" userId="9ab2a10c-60b5-42aa-9f8c-429389f2e398" providerId="ADAL" clId="{9CFB4C7D-5937-430E-A4B2-5DD4DE82ACB7}" dt="2021-05-31T23:46:55.145" v="189" actId="47"/>
          <pc:sldLayoutMkLst>
            <pc:docMk/>
            <pc:sldMasterMk cId="2048631931" sldId="2147483784"/>
            <pc:sldLayoutMk cId="2752772626" sldId="2147483834"/>
          </pc:sldLayoutMkLst>
        </pc:sldLayoutChg>
      </pc:sldMasterChg>
    </pc:docChg>
  </pc:docChgLst>
  <pc:docChgLst>
    <pc:chgData name="McGirr, Heather" userId="9ab2a10c-60b5-42aa-9f8c-429389f2e398" providerId="ADAL" clId="{D15DE075-6388-43E6-B342-514AB1E88B2E}"/>
    <pc:docChg chg="undo custSel delSld modSld">
      <pc:chgData name="McGirr, Heather" userId="9ab2a10c-60b5-42aa-9f8c-429389f2e398" providerId="ADAL" clId="{D15DE075-6388-43E6-B342-514AB1E88B2E}" dt="2021-06-02T04:41:12.135" v="816" actId="20577"/>
      <pc:docMkLst>
        <pc:docMk/>
      </pc:docMkLst>
      <pc:sldChg chg="del">
        <pc:chgData name="McGirr, Heather" userId="9ab2a10c-60b5-42aa-9f8c-429389f2e398" providerId="ADAL" clId="{D15DE075-6388-43E6-B342-514AB1E88B2E}" dt="2021-06-01T23:41:14.275" v="4" actId="47"/>
        <pc:sldMkLst>
          <pc:docMk/>
          <pc:sldMk cId="108503044" sldId="27160"/>
        </pc:sldMkLst>
      </pc:sldChg>
      <pc:sldChg chg="del">
        <pc:chgData name="McGirr, Heather" userId="9ab2a10c-60b5-42aa-9f8c-429389f2e398" providerId="ADAL" clId="{D15DE075-6388-43E6-B342-514AB1E88B2E}" dt="2021-06-01T23:41:14.564" v="5" actId="47"/>
        <pc:sldMkLst>
          <pc:docMk/>
          <pc:sldMk cId="1338774579" sldId="27163"/>
        </pc:sldMkLst>
      </pc:sldChg>
      <pc:sldChg chg="del">
        <pc:chgData name="McGirr, Heather" userId="9ab2a10c-60b5-42aa-9f8c-429389f2e398" providerId="ADAL" clId="{D15DE075-6388-43E6-B342-514AB1E88B2E}" dt="2021-06-01T23:41:14.133" v="3" actId="47"/>
        <pc:sldMkLst>
          <pc:docMk/>
          <pc:sldMk cId="1393480454" sldId="27177"/>
        </pc:sldMkLst>
      </pc:sldChg>
      <pc:sldChg chg="del">
        <pc:chgData name="McGirr, Heather" userId="9ab2a10c-60b5-42aa-9f8c-429389f2e398" providerId="ADAL" clId="{D15DE075-6388-43E6-B342-514AB1E88B2E}" dt="2021-06-01T23:41:15.203" v="11" actId="47"/>
        <pc:sldMkLst>
          <pc:docMk/>
          <pc:sldMk cId="2724011904" sldId="27205"/>
        </pc:sldMkLst>
      </pc:sldChg>
      <pc:sldChg chg="del">
        <pc:chgData name="McGirr, Heather" userId="9ab2a10c-60b5-42aa-9f8c-429389f2e398" providerId="ADAL" clId="{D15DE075-6388-43E6-B342-514AB1E88B2E}" dt="2021-06-01T23:41:13.970" v="2" actId="47"/>
        <pc:sldMkLst>
          <pc:docMk/>
          <pc:sldMk cId="924213023" sldId="27211"/>
        </pc:sldMkLst>
      </pc:sldChg>
      <pc:sldChg chg="modSp mod delCm modCm">
        <pc:chgData name="McGirr, Heather" userId="9ab2a10c-60b5-42aa-9f8c-429389f2e398" providerId="ADAL" clId="{D15DE075-6388-43E6-B342-514AB1E88B2E}" dt="2021-06-02T00:52:42.606" v="149" actId="20577"/>
        <pc:sldMkLst>
          <pc:docMk/>
          <pc:sldMk cId="3304380350" sldId="1906872634"/>
        </pc:sldMkLst>
        <pc:spChg chg="mod">
          <ac:chgData name="McGirr, Heather" userId="9ab2a10c-60b5-42aa-9f8c-429389f2e398" providerId="ADAL" clId="{D15DE075-6388-43E6-B342-514AB1E88B2E}" dt="2021-06-02T00:52:42.606" v="149" actId="20577"/>
          <ac:spMkLst>
            <pc:docMk/>
            <pc:sldMk cId="3304380350" sldId="1906872634"/>
            <ac:spMk id="11" creationId="{B6228E65-F7DD-43EF-8388-75348DA28DD6}"/>
          </ac:spMkLst>
        </pc:spChg>
        <pc:spChg chg="mod">
          <ac:chgData name="McGirr, Heather" userId="9ab2a10c-60b5-42aa-9f8c-429389f2e398" providerId="ADAL" clId="{D15DE075-6388-43E6-B342-514AB1E88B2E}" dt="2021-06-02T00:51:17.714" v="105" actId="6549"/>
          <ac:spMkLst>
            <pc:docMk/>
            <pc:sldMk cId="3304380350" sldId="1906872634"/>
            <ac:spMk id="13" creationId="{61F2E42F-35E8-4BD8-A092-A557C648B9EA}"/>
          </ac:spMkLst>
        </pc:spChg>
      </pc:sldChg>
      <pc:sldChg chg="del">
        <pc:chgData name="McGirr, Heather" userId="9ab2a10c-60b5-42aa-9f8c-429389f2e398" providerId="ADAL" clId="{D15DE075-6388-43E6-B342-514AB1E88B2E}" dt="2021-06-01T23:41:19.409" v="36" actId="47"/>
        <pc:sldMkLst>
          <pc:docMk/>
          <pc:sldMk cId="3082149058" sldId="1906872655"/>
        </pc:sldMkLst>
      </pc:sldChg>
      <pc:sldChg chg="delCm">
        <pc:chgData name="McGirr, Heather" userId="9ab2a10c-60b5-42aa-9f8c-429389f2e398" providerId="ADAL" clId="{D15DE075-6388-43E6-B342-514AB1E88B2E}" dt="2021-06-01T23:41:44.258" v="59" actId="1592"/>
        <pc:sldMkLst>
          <pc:docMk/>
          <pc:sldMk cId="3926390803" sldId="1906872671"/>
        </pc:sldMkLst>
      </pc:sldChg>
      <pc:sldChg chg="del">
        <pc:chgData name="McGirr, Heather" userId="9ab2a10c-60b5-42aa-9f8c-429389f2e398" providerId="ADAL" clId="{D15DE075-6388-43E6-B342-514AB1E88B2E}" dt="2021-06-01T23:41:19.088" v="34" actId="47"/>
        <pc:sldMkLst>
          <pc:docMk/>
          <pc:sldMk cId="2009165338" sldId="1906872700"/>
        </pc:sldMkLst>
      </pc:sldChg>
      <pc:sldChg chg="del">
        <pc:chgData name="McGirr, Heather" userId="9ab2a10c-60b5-42aa-9f8c-429389f2e398" providerId="ADAL" clId="{D15DE075-6388-43E6-B342-514AB1E88B2E}" dt="2021-06-01T23:41:13.801" v="1" actId="47"/>
        <pc:sldMkLst>
          <pc:docMk/>
          <pc:sldMk cId="1114175495" sldId="1906872702"/>
        </pc:sldMkLst>
      </pc:sldChg>
      <pc:sldChg chg="del">
        <pc:chgData name="McGirr, Heather" userId="9ab2a10c-60b5-42aa-9f8c-429389f2e398" providerId="ADAL" clId="{D15DE075-6388-43E6-B342-514AB1E88B2E}" dt="2021-06-01T23:41:14.943" v="9" actId="47"/>
        <pc:sldMkLst>
          <pc:docMk/>
          <pc:sldMk cId="3110591562" sldId="1906872704"/>
        </pc:sldMkLst>
      </pc:sldChg>
      <pc:sldChg chg="del">
        <pc:chgData name="McGirr, Heather" userId="9ab2a10c-60b5-42aa-9f8c-429389f2e398" providerId="ADAL" clId="{D15DE075-6388-43E6-B342-514AB1E88B2E}" dt="2021-06-01T23:41:15.037" v="10" actId="47"/>
        <pc:sldMkLst>
          <pc:docMk/>
          <pc:sldMk cId="2301814967" sldId="1906872720"/>
        </pc:sldMkLst>
      </pc:sldChg>
      <pc:sldChg chg="del">
        <pc:chgData name="McGirr, Heather" userId="9ab2a10c-60b5-42aa-9f8c-429389f2e398" providerId="ADAL" clId="{D15DE075-6388-43E6-B342-514AB1E88B2E}" dt="2021-06-01T23:41:17.964" v="29" actId="47"/>
        <pc:sldMkLst>
          <pc:docMk/>
          <pc:sldMk cId="245232791" sldId="1906872721"/>
        </pc:sldMkLst>
      </pc:sldChg>
      <pc:sldChg chg="modSp mod">
        <pc:chgData name="McGirr, Heather" userId="9ab2a10c-60b5-42aa-9f8c-429389f2e398" providerId="ADAL" clId="{D15DE075-6388-43E6-B342-514AB1E88B2E}" dt="2021-06-02T04:40:44.779" v="810" actId="13926"/>
        <pc:sldMkLst>
          <pc:docMk/>
          <pc:sldMk cId="2461706618" sldId="1906872722"/>
        </pc:sldMkLst>
        <pc:spChg chg="mod">
          <ac:chgData name="McGirr, Heather" userId="9ab2a10c-60b5-42aa-9f8c-429389f2e398" providerId="ADAL" clId="{D15DE075-6388-43E6-B342-514AB1E88B2E}" dt="2021-06-02T00:55:36.884" v="153" actId="13926"/>
          <ac:spMkLst>
            <pc:docMk/>
            <pc:sldMk cId="2461706618" sldId="1906872722"/>
            <ac:spMk id="5" creationId="{1ABFA6CE-CC2A-3C40-B93D-76D4AEE201AB}"/>
          </ac:spMkLst>
        </pc:spChg>
        <pc:spChg chg="mod">
          <ac:chgData name="McGirr, Heather" userId="9ab2a10c-60b5-42aa-9f8c-429389f2e398" providerId="ADAL" clId="{D15DE075-6388-43E6-B342-514AB1E88B2E}" dt="2021-06-02T04:40:44.779" v="810" actId="13926"/>
          <ac:spMkLst>
            <pc:docMk/>
            <pc:sldMk cId="2461706618" sldId="1906872722"/>
            <ac:spMk id="7" creationId="{4F6885AA-6662-7E43-BF9F-47435F860A32}"/>
          </ac:spMkLst>
        </pc:spChg>
        <pc:spChg chg="mod">
          <ac:chgData name="McGirr, Heather" userId="9ab2a10c-60b5-42aa-9f8c-429389f2e398" providerId="ADAL" clId="{D15DE075-6388-43E6-B342-514AB1E88B2E}" dt="2021-06-02T00:55:58.057" v="159" actId="13926"/>
          <ac:spMkLst>
            <pc:docMk/>
            <pc:sldMk cId="2461706618" sldId="1906872722"/>
            <ac:spMk id="18" creationId="{0F76B56D-7463-8842-8FE0-6782DCB406B2}"/>
          </ac:spMkLst>
        </pc:spChg>
      </pc:sldChg>
      <pc:sldChg chg="del">
        <pc:chgData name="McGirr, Heather" userId="9ab2a10c-60b5-42aa-9f8c-429389f2e398" providerId="ADAL" clId="{D15DE075-6388-43E6-B342-514AB1E88B2E}" dt="2021-06-01T23:41:14.602" v="6" actId="47"/>
        <pc:sldMkLst>
          <pc:docMk/>
          <pc:sldMk cId="790583287" sldId="1906872723"/>
        </pc:sldMkLst>
      </pc:sldChg>
      <pc:sldChg chg="del">
        <pc:chgData name="McGirr, Heather" userId="9ab2a10c-60b5-42aa-9f8c-429389f2e398" providerId="ADAL" clId="{D15DE075-6388-43E6-B342-514AB1E88B2E}" dt="2021-06-01T23:41:14.645" v="7" actId="47"/>
        <pc:sldMkLst>
          <pc:docMk/>
          <pc:sldMk cId="1971903956" sldId="1906872724"/>
        </pc:sldMkLst>
      </pc:sldChg>
      <pc:sldChg chg="del">
        <pc:chgData name="McGirr, Heather" userId="9ab2a10c-60b5-42aa-9f8c-429389f2e398" providerId="ADAL" clId="{D15DE075-6388-43E6-B342-514AB1E88B2E}" dt="2021-06-01T23:41:14.813" v="8" actId="47"/>
        <pc:sldMkLst>
          <pc:docMk/>
          <pc:sldMk cId="1050774992" sldId="1906872725"/>
        </pc:sldMkLst>
      </pc:sldChg>
      <pc:sldChg chg="del">
        <pc:chgData name="McGirr, Heather" userId="9ab2a10c-60b5-42aa-9f8c-429389f2e398" providerId="ADAL" clId="{D15DE075-6388-43E6-B342-514AB1E88B2E}" dt="2021-06-01T23:41:17.236" v="25" actId="47"/>
        <pc:sldMkLst>
          <pc:docMk/>
          <pc:sldMk cId="3670678809" sldId="1906872727"/>
        </pc:sldMkLst>
      </pc:sldChg>
      <pc:sldChg chg="modSp mod delCm">
        <pc:chgData name="McGirr, Heather" userId="9ab2a10c-60b5-42aa-9f8c-429389f2e398" providerId="ADAL" clId="{D15DE075-6388-43E6-B342-514AB1E88B2E}" dt="2021-06-02T00:58:04.081" v="236" actId="20577"/>
        <pc:sldMkLst>
          <pc:docMk/>
          <pc:sldMk cId="816690198" sldId="1906872728"/>
        </pc:sldMkLst>
        <pc:graphicFrameChg chg="modGraphic">
          <ac:chgData name="McGirr, Heather" userId="9ab2a10c-60b5-42aa-9f8c-429389f2e398" providerId="ADAL" clId="{D15DE075-6388-43E6-B342-514AB1E88B2E}" dt="2021-06-02T00:58:04.081" v="236" actId="20577"/>
          <ac:graphicFrameMkLst>
            <pc:docMk/>
            <pc:sldMk cId="816690198" sldId="1906872728"/>
            <ac:graphicFrameMk id="3" creationId="{DCEBDB0D-73AD-4A52-AB45-04424C595B13}"/>
          </ac:graphicFrameMkLst>
        </pc:graphicFrameChg>
      </pc:sldChg>
      <pc:sldChg chg="delCm">
        <pc:chgData name="McGirr, Heather" userId="9ab2a10c-60b5-42aa-9f8c-429389f2e398" providerId="ADAL" clId="{D15DE075-6388-43E6-B342-514AB1E88B2E}" dt="2021-06-01T23:42:10.281" v="87" actId="1592"/>
        <pc:sldMkLst>
          <pc:docMk/>
          <pc:sldMk cId="1216239605" sldId="1906872730"/>
        </pc:sldMkLst>
      </pc:sldChg>
      <pc:sldChg chg="delCm">
        <pc:chgData name="McGirr, Heather" userId="9ab2a10c-60b5-42aa-9f8c-429389f2e398" providerId="ADAL" clId="{D15DE075-6388-43E6-B342-514AB1E88B2E}" dt="2021-06-01T23:42:43.209" v="91" actId="1592"/>
        <pc:sldMkLst>
          <pc:docMk/>
          <pc:sldMk cId="4044907361" sldId="1906872731"/>
        </pc:sldMkLst>
      </pc:sldChg>
      <pc:sldChg chg="del">
        <pc:chgData name="McGirr, Heather" userId="9ab2a10c-60b5-42aa-9f8c-429389f2e398" providerId="ADAL" clId="{D15DE075-6388-43E6-B342-514AB1E88B2E}" dt="2021-06-01T23:41:18.942" v="33" actId="47"/>
        <pc:sldMkLst>
          <pc:docMk/>
          <pc:sldMk cId="1936617760" sldId="1906872732"/>
        </pc:sldMkLst>
      </pc:sldChg>
      <pc:sldChg chg="del">
        <pc:chgData name="McGirr, Heather" userId="9ab2a10c-60b5-42aa-9f8c-429389f2e398" providerId="ADAL" clId="{D15DE075-6388-43E6-B342-514AB1E88B2E}" dt="2021-06-01T23:41:17.433" v="26" actId="47"/>
        <pc:sldMkLst>
          <pc:docMk/>
          <pc:sldMk cId="4121472243" sldId="1906872733"/>
        </pc:sldMkLst>
      </pc:sldChg>
      <pc:sldChg chg="del">
        <pc:chgData name="McGirr, Heather" userId="9ab2a10c-60b5-42aa-9f8c-429389f2e398" providerId="ADAL" clId="{D15DE075-6388-43E6-B342-514AB1E88B2E}" dt="2021-06-01T23:41:17.630" v="27" actId="47"/>
        <pc:sldMkLst>
          <pc:docMk/>
          <pc:sldMk cId="3609035538" sldId="1906872734"/>
        </pc:sldMkLst>
      </pc:sldChg>
      <pc:sldChg chg="del">
        <pc:chgData name="McGirr, Heather" userId="9ab2a10c-60b5-42aa-9f8c-429389f2e398" providerId="ADAL" clId="{D15DE075-6388-43E6-B342-514AB1E88B2E}" dt="2021-06-01T23:41:17.804" v="28" actId="47"/>
        <pc:sldMkLst>
          <pc:docMk/>
          <pc:sldMk cId="2755212061" sldId="1906872735"/>
        </pc:sldMkLst>
      </pc:sldChg>
      <pc:sldChg chg="del">
        <pc:chgData name="McGirr, Heather" userId="9ab2a10c-60b5-42aa-9f8c-429389f2e398" providerId="ADAL" clId="{D15DE075-6388-43E6-B342-514AB1E88B2E}" dt="2021-06-01T23:41:20.307" v="41" actId="47"/>
        <pc:sldMkLst>
          <pc:docMk/>
          <pc:sldMk cId="3166252657" sldId="1906872737"/>
        </pc:sldMkLst>
      </pc:sldChg>
      <pc:sldChg chg="del">
        <pc:chgData name="McGirr, Heather" userId="9ab2a10c-60b5-42aa-9f8c-429389f2e398" providerId="ADAL" clId="{D15DE075-6388-43E6-B342-514AB1E88B2E}" dt="2021-06-01T23:41:19.265" v="35" actId="47"/>
        <pc:sldMkLst>
          <pc:docMk/>
          <pc:sldMk cId="3357749552" sldId="1906872738"/>
        </pc:sldMkLst>
      </pc:sldChg>
      <pc:sldChg chg="del">
        <pc:chgData name="McGirr, Heather" userId="9ab2a10c-60b5-42aa-9f8c-429389f2e398" providerId="ADAL" clId="{D15DE075-6388-43E6-B342-514AB1E88B2E}" dt="2021-06-01T23:41:13.624" v="0" actId="47"/>
        <pc:sldMkLst>
          <pc:docMk/>
          <pc:sldMk cId="944116970" sldId="1906872739"/>
        </pc:sldMkLst>
      </pc:sldChg>
      <pc:sldChg chg="del">
        <pc:chgData name="McGirr, Heather" userId="9ab2a10c-60b5-42aa-9f8c-429389f2e398" providerId="ADAL" clId="{D15DE075-6388-43E6-B342-514AB1E88B2E}" dt="2021-06-01T23:41:15.318" v="12" actId="47"/>
        <pc:sldMkLst>
          <pc:docMk/>
          <pc:sldMk cId="2009583361" sldId="1906872741"/>
        </pc:sldMkLst>
      </pc:sldChg>
      <pc:sldChg chg="del">
        <pc:chgData name="McGirr, Heather" userId="9ab2a10c-60b5-42aa-9f8c-429389f2e398" providerId="ADAL" clId="{D15DE075-6388-43E6-B342-514AB1E88B2E}" dt="2021-06-01T23:41:15.448" v="13" actId="47"/>
        <pc:sldMkLst>
          <pc:docMk/>
          <pc:sldMk cId="3768518869" sldId="1906872742"/>
        </pc:sldMkLst>
      </pc:sldChg>
      <pc:sldChg chg="del">
        <pc:chgData name="McGirr, Heather" userId="9ab2a10c-60b5-42aa-9f8c-429389f2e398" providerId="ADAL" clId="{D15DE075-6388-43E6-B342-514AB1E88B2E}" dt="2021-06-01T23:41:15.568" v="14" actId="47"/>
        <pc:sldMkLst>
          <pc:docMk/>
          <pc:sldMk cId="282816093" sldId="1906872743"/>
        </pc:sldMkLst>
      </pc:sldChg>
      <pc:sldChg chg="del">
        <pc:chgData name="McGirr, Heather" userId="9ab2a10c-60b5-42aa-9f8c-429389f2e398" providerId="ADAL" clId="{D15DE075-6388-43E6-B342-514AB1E88B2E}" dt="2021-06-01T23:41:15.711" v="15" actId="47"/>
        <pc:sldMkLst>
          <pc:docMk/>
          <pc:sldMk cId="4199991698" sldId="1906872744"/>
        </pc:sldMkLst>
      </pc:sldChg>
      <pc:sldChg chg="del">
        <pc:chgData name="McGirr, Heather" userId="9ab2a10c-60b5-42aa-9f8c-429389f2e398" providerId="ADAL" clId="{D15DE075-6388-43E6-B342-514AB1E88B2E}" dt="2021-06-01T23:41:15.835" v="16" actId="47"/>
        <pc:sldMkLst>
          <pc:docMk/>
          <pc:sldMk cId="1310557764" sldId="1906872745"/>
        </pc:sldMkLst>
      </pc:sldChg>
      <pc:sldChg chg="del">
        <pc:chgData name="McGirr, Heather" userId="9ab2a10c-60b5-42aa-9f8c-429389f2e398" providerId="ADAL" clId="{D15DE075-6388-43E6-B342-514AB1E88B2E}" dt="2021-06-01T23:41:15.966" v="17" actId="47"/>
        <pc:sldMkLst>
          <pc:docMk/>
          <pc:sldMk cId="3861653688" sldId="1906872746"/>
        </pc:sldMkLst>
      </pc:sldChg>
      <pc:sldChg chg="del">
        <pc:chgData name="McGirr, Heather" userId="9ab2a10c-60b5-42aa-9f8c-429389f2e398" providerId="ADAL" clId="{D15DE075-6388-43E6-B342-514AB1E88B2E}" dt="2021-06-01T23:41:16.094" v="18" actId="47"/>
        <pc:sldMkLst>
          <pc:docMk/>
          <pc:sldMk cId="3752442741" sldId="1906872747"/>
        </pc:sldMkLst>
      </pc:sldChg>
      <pc:sldChg chg="del">
        <pc:chgData name="McGirr, Heather" userId="9ab2a10c-60b5-42aa-9f8c-429389f2e398" providerId="ADAL" clId="{D15DE075-6388-43E6-B342-514AB1E88B2E}" dt="2021-06-01T23:41:16.237" v="19" actId="47"/>
        <pc:sldMkLst>
          <pc:docMk/>
          <pc:sldMk cId="2479632007" sldId="1906872748"/>
        </pc:sldMkLst>
      </pc:sldChg>
      <pc:sldChg chg="del">
        <pc:chgData name="McGirr, Heather" userId="9ab2a10c-60b5-42aa-9f8c-429389f2e398" providerId="ADAL" clId="{D15DE075-6388-43E6-B342-514AB1E88B2E}" dt="2021-06-01T23:41:16.376" v="20" actId="47"/>
        <pc:sldMkLst>
          <pc:docMk/>
          <pc:sldMk cId="1275996056" sldId="1906872749"/>
        </pc:sldMkLst>
      </pc:sldChg>
      <pc:sldChg chg="del">
        <pc:chgData name="McGirr, Heather" userId="9ab2a10c-60b5-42aa-9f8c-429389f2e398" providerId="ADAL" clId="{D15DE075-6388-43E6-B342-514AB1E88B2E}" dt="2021-06-01T23:41:16.524" v="21" actId="47"/>
        <pc:sldMkLst>
          <pc:docMk/>
          <pc:sldMk cId="2944334607" sldId="1906872750"/>
        </pc:sldMkLst>
      </pc:sldChg>
      <pc:sldChg chg="del">
        <pc:chgData name="McGirr, Heather" userId="9ab2a10c-60b5-42aa-9f8c-429389f2e398" providerId="ADAL" clId="{D15DE075-6388-43E6-B342-514AB1E88B2E}" dt="2021-06-01T23:41:16.663" v="22" actId="47"/>
        <pc:sldMkLst>
          <pc:docMk/>
          <pc:sldMk cId="2354250015" sldId="1906872751"/>
        </pc:sldMkLst>
      </pc:sldChg>
      <pc:sldChg chg="del">
        <pc:chgData name="McGirr, Heather" userId="9ab2a10c-60b5-42aa-9f8c-429389f2e398" providerId="ADAL" clId="{D15DE075-6388-43E6-B342-514AB1E88B2E}" dt="2021-06-01T23:41:16.811" v="23" actId="47"/>
        <pc:sldMkLst>
          <pc:docMk/>
          <pc:sldMk cId="1073526980" sldId="1906872752"/>
        </pc:sldMkLst>
      </pc:sldChg>
      <pc:sldChg chg="del">
        <pc:chgData name="McGirr, Heather" userId="9ab2a10c-60b5-42aa-9f8c-429389f2e398" providerId="ADAL" clId="{D15DE075-6388-43E6-B342-514AB1E88B2E}" dt="2021-06-01T23:41:16.946" v="24" actId="47"/>
        <pc:sldMkLst>
          <pc:docMk/>
          <pc:sldMk cId="1662473960" sldId="1906872753"/>
        </pc:sldMkLst>
      </pc:sldChg>
      <pc:sldChg chg="modSp mod delCm">
        <pc:chgData name="McGirr, Heather" userId="9ab2a10c-60b5-42aa-9f8c-429389f2e398" providerId="ADAL" clId="{D15DE075-6388-43E6-B342-514AB1E88B2E}" dt="2021-06-02T01:10:28.728" v="255"/>
        <pc:sldMkLst>
          <pc:docMk/>
          <pc:sldMk cId="2788347781" sldId="1906872754"/>
        </pc:sldMkLst>
        <pc:spChg chg="mod">
          <ac:chgData name="McGirr, Heather" userId="9ab2a10c-60b5-42aa-9f8c-429389f2e398" providerId="ADAL" clId="{D15DE075-6388-43E6-B342-514AB1E88B2E}" dt="2021-06-01T23:43:48.306" v="95" actId="13926"/>
          <ac:spMkLst>
            <pc:docMk/>
            <pc:sldMk cId="2788347781" sldId="1906872754"/>
            <ac:spMk id="13" creationId="{800D5D17-2A99-4CDF-A8AE-2239762BA21B}"/>
          </ac:spMkLst>
        </pc:spChg>
        <pc:spChg chg="mod">
          <ac:chgData name="McGirr, Heather" userId="9ab2a10c-60b5-42aa-9f8c-429389f2e398" providerId="ADAL" clId="{D15DE075-6388-43E6-B342-514AB1E88B2E}" dt="2021-06-02T00:53:12.196" v="151" actId="20577"/>
          <ac:spMkLst>
            <pc:docMk/>
            <pc:sldMk cId="2788347781" sldId="1906872754"/>
            <ac:spMk id="108" creationId="{69E2BD08-C485-40CF-B3B0-213EA6BA6A6D}"/>
          </ac:spMkLst>
        </pc:spChg>
        <pc:graphicFrameChg chg="mod">
          <ac:chgData name="McGirr, Heather" userId="9ab2a10c-60b5-42aa-9f8c-429389f2e398" providerId="ADAL" clId="{D15DE075-6388-43E6-B342-514AB1E88B2E}" dt="2021-06-02T01:10:28.728" v="255"/>
          <ac:graphicFrameMkLst>
            <pc:docMk/>
            <pc:sldMk cId="2788347781" sldId="1906872754"/>
            <ac:graphicFrameMk id="17" creationId="{40630113-41D4-478D-A311-1D645B888866}"/>
          </ac:graphicFrameMkLst>
        </pc:graphicFrameChg>
      </pc:sldChg>
      <pc:sldChg chg="modSp mod delCm">
        <pc:chgData name="McGirr, Heather" userId="9ab2a10c-60b5-42aa-9f8c-429389f2e398" providerId="ADAL" clId="{D15DE075-6388-43E6-B342-514AB1E88B2E}" dt="2021-06-01T23:44:01.612" v="98" actId="20577"/>
        <pc:sldMkLst>
          <pc:docMk/>
          <pc:sldMk cId="2401082312" sldId="1906872755"/>
        </pc:sldMkLst>
        <pc:spChg chg="mod">
          <ac:chgData name="McGirr, Heather" userId="9ab2a10c-60b5-42aa-9f8c-429389f2e398" providerId="ADAL" clId="{D15DE075-6388-43E6-B342-514AB1E88B2E}" dt="2021-06-01T23:43:58.152" v="97" actId="20577"/>
          <ac:spMkLst>
            <pc:docMk/>
            <pc:sldMk cId="2401082312" sldId="1906872755"/>
            <ac:spMk id="12" creationId="{58D5C060-809F-40A4-AE88-9B8E2FD53DEF}"/>
          </ac:spMkLst>
        </pc:spChg>
        <pc:spChg chg="mod">
          <ac:chgData name="McGirr, Heather" userId="9ab2a10c-60b5-42aa-9f8c-429389f2e398" providerId="ADAL" clId="{D15DE075-6388-43E6-B342-514AB1E88B2E}" dt="2021-06-01T23:44:01.612" v="98" actId="20577"/>
          <ac:spMkLst>
            <pc:docMk/>
            <pc:sldMk cId="2401082312" sldId="1906872755"/>
            <ac:spMk id="13" creationId="{800D5D17-2A99-4CDF-A8AE-2239762BA21B}"/>
          </ac:spMkLst>
        </pc:spChg>
      </pc:sldChg>
      <pc:sldChg chg="del">
        <pc:chgData name="McGirr, Heather" userId="9ab2a10c-60b5-42aa-9f8c-429389f2e398" providerId="ADAL" clId="{D15DE075-6388-43E6-B342-514AB1E88B2E}" dt="2021-06-01T23:41:19.585" v="37" actId="47"/>
        <pc:sldMkLst>
          <pc:docMk/>
          <pc:sldMk cId="1708348556" sldId="1906872756"/>
        </pc:sldMkLst>
      </pc:sldChg>
      <pc:sldChg chg="modSp mod delCm">
        <pc:chgData name="McGirr, Heather" userId="9ab2a10c-60b5-42aa-9f8c-429389f2e398" providerId="ADAL" clId="{D15DE075-6388-43E6-B342-514AB1E88B2E}" dt="2021-06-02T01:10:38.271" v="256"/>
        <pc:sldMkLst>
          <pc:docMk/>
          <pc:sldMk cId="1047119095" sldId="1906872757"/>
        </pc:sldMkLst>
        <pc:spChg chg="mod">
          <ac:chgData name="McGirr, Heather" userId="9ab2a10c-60b5-42aa-9f8c-429389f2e398" providerId="ADAL" clId="{D15DE075-6388-43E6-B342-514AB1E88B2E}" dt="2021-06-01T23:44:04.918" v="99" actId="6549"/>
          <ac:spMkLst>
            <pc:docMk/>
            <pc:sldMk cId="1047119095" sldId="1906872757"/>
            <ac:spMk id="13" creationId="{800D5D17-2A99-4CDF-A8AE-2239762BA21B}"/>
          </ac:spMkLst>
        </pc:spChg>
        <pc:graphicFrameChg chg="mod">
          <ac:chgData name="McGirr, Heather" userId="9ab2a10c-60b5-42aa-9f8c-429389f2e398" providerId="ADAL" clId="{D15DE075-6388-43E6-B342-514AB1E88B2E}" dt="2021-06-02T01:10:38.271" v="256"/>
          <ac:graphicFrameMkLst>
            <pc:docMk/>
            <pc:sldMk cId="1047119095" sldId="1906872757"/>
            <ac:graphicFrameMk id="17" creationId="{40630113-41D4-478D-A311-1D645B888866}"/>
          </ac:graphicFrameMkLst>
        </pc:graphicFrameChg>
      </pc:sldChg>
      <pc:sldChg chg="del">
        <pc:chgData name="McGirr, Heather" userId="9ab2a10c-60b5-42aa-9f8c-429389f2e398" providerId="ADAL" clId="{D15DE075-6388-43E6-B342-514AB1E88B2E}" dt="2021-06-01T23:41:19.798" v="38" actId="47"/>
        <pc:sldMkLst>
          <pc:docMk/>
          <pc:sldMk cId="4000354794" sldId="1906872758"/>
        </pc:sldMkLst>
      </pc:sldChg>
      <pc:sldChg chg="modSp mod delCm">
        <pc:chgData name="McGirr, Heather" userId="9ab2a10c-60b5-42aa-9f8c-429389f2e398" providerId="ADAL" clId="{D15DE075-6388-43E6-B342-514AB1E88B2E}" dt="2021-06-01T23:44:08.731" v="100" actId="20577"/>
        <pc:sldMkLst>
          <pc:docMk/>
          <pc:sldMk cId="548370976" sldId="1906872759"/>
        </pc:sldMkLst>
        <pc:spChg chg="mod">
          <ac:chgData name="McGirr, Heather" userId="9ab2a10c-60b5-42aa-9f8c-429389f2e398" providerId="ADAL" clId="{D15DE075-6388-43E6-B342-514AB1E88B2E}" dt="2021-06-01T23:44:08.731" v="100" actId="20577"/>
          <ac:spMkLst>
            <pc:docMk/>
            <pc:sldMk cId="548370976" sldId="1906872759"/>
            <ac:spMk id="13" creationId="{800D5D17-2A99-4CDF-A8AE-2239762BA21B}"/>
          </ac:spMkLst>
        </pc:spChg>
      </pc:sldChg>
      <pc:sldChg chg="del">
        <pc:chgData name="McGirr, Heather" userId="9ab2a10c-60b5-42aa-9f8c-429389f2e398" providerId="ADAL" clId="{D15DE075-6388-43E6-B342-514AB1E88B2E}" dt="2021-06-01T23:41:19.977" v="39" actId="47"/>
        <pc:sldMkLst>
          <pc:docMk/>
          <pc:sldMk cId="1403384246" sldId="1906872760"/>
        </pc:sldMkLst>
      </pc:sldChg>
      <pc:sldChg chg="modSp mod delCm">
        <pc:chgData name="McGirr, Heather" userId="9ab2a10c-60b5-42aa-9f8c-429389f2e398" providerId="ADAL" clId="{D15DE075-6388-43E6-B342-514AB1E88B2E}" dt="2021-06-02T01:10:44.896" v="257"/>
        <pc:sldMkLst>
          <pc:docMk/>
          <pc:sldMk cId="1287273321" sldId="1906872761"/>
        </pc:sldMkLst>
        <pc:spChg chg="mod">
          <ac:chgData name="McGirr, Heather" userId="9ab2a10c-60b5-42aa-9f8c-429389f2e398" providerId="ADAL" clId="{D15DE075-6388-43E6-B342-514AB1E88B2E}" dt="2021-06-01T23:44:11.773" v="101" actId="20577"/>
          <ac:spMkLst>
            <pc:docMk/>
            <pc:sldMk cId="1287273321" sldId="1906872761"/>
            <ac:spMk id="13" creationId="{800D5D17-2A99-4CDF-A8AE-2239762BA21B}"/>
          </ac:spMkLst>
        </pc:spChg>
        <pc:graphicFrameChg chg="mod">
          <ac:chgData name="McGirr, Heather" userId="9ab2a10c-60b5-42aa-9f8c-429389f2e398" providerId="ADAL" clId="{D15DE075-6388-43E6-B342-514AB1E88B2E}" dt="2021-06-02T01:10:44.896" v="257"/>
          <ac:graphicFrameMkLst>
            <pc:docMk/>
            <pc:sldMk cId="1287273321" sldId="1906872761"/>
            <ac:graphicFrameMk id="17" creationId="{40630113-41D4-478D-A311-1D645B888866}"/>
          </ac:graphicFrameMkLst>
        </pc:graphicFrameChg>
      </pc:sldChg>
      <pc:sldChg chg="del">
        <pc:chgData name="McGirr, Heather" userId="9ab2a10c-60b5-42aa-9f8c-429389f2e398" providerId="ADAL" clId="{D15DE075-6388-43E6-B342-514AB1E88B2E}" dt="2021-06-01T23:41:20.166" v="40" actId="47"/>
        <pc:sldMkLst>
          <pc:docMk/>
          <pc:sldMk cId="516042209" sldId="1906872762"/>
        </pc:sldMkLst>
      </pc:sldChg>
      <pc:sldChg chg="delCm">
        <pc:chgData name="McGirr, Heather" userId="9ab2a10c-60b5-42aa-9f8c-429389f2e398" providerId="ADAL" clId="{D15DE075-6388-43E6-B342-514AB1E88B2E}" dt="2021-06-01T23:42:01.647" v="74" actId="1592"/>
        <pc:sldMkLst>
          <pc:docMk/>
          <pc:sldMk cId="950143469" sldId="1906872764"/>
        </pc:sldMkLst>
      </pc:sldChg>
      <pc:sldChg chg="modSp mod">
        <pc:chgData name="McGirr, Heather" userId="9ab2a10c-60b5-42aa-9f8c-429389f2e398" providerId="ADAL" clId="{D15DE075-6388-43E6-B342-514AB1E88B2E}" dt="2021-06-02T03:10:20.866" v="808" actId="13926"/>
        <pc:sldMkLst>
          <pc:docMk/>
          <pc:sldMk cId="4210633487" sldId="1906872766"/>
        </pc:sldMkLst>
        <pc:graphicFrameChg chg="modGraphic">
          <ac:chgData name="McGirr, Heather" userId="9ab2a10c-60b5-42aa-9f8c-429389f2e398" providerId="ADAL" clId="{D15DE075-6388-43E6-B342-514AB1E88B2E}" dt="2021-06-02T03:10:20.866" v="808" actId="13926"/>
          <ac:graphicFrameMkLst>
            <pc:docMk/>
            <pc:sldMk cId="4210633487" sldId="1906872766"/>
            <ac:graphicFrameMk id="3" creationId="{DCEBDB0D-73AD-4A52-AB45-04424C595B13}"/>
          </ac:graphicFrameMkLst>
        </pc:graphicFrameChg>
      </pc:sldChg>
      <pc:sldChg chg="del">
        <pc:chgData name="McGirr, Heather" userId="9ab2a10c-60b5-42aa-9f8c-429389f2e398" providerId="ADAL" clId="{D15DE075-6388-43E6-B342-514AB1E88B2E}" dt="2021-06-01T23:41:18.796" v="32" actId="47"/>
        <pc:sldMkLst>
          <pc:docMk/>
          <pc:sldMk cId="1752187572" sldId="1906872767"/>
        </pc:sldMkLst>
      </pc:sldChg>
      <pc:sldChg chg="del">
        <pc:chgData name="McGirr, Heather" userId="9ab2a10c-60b5-42aa-9f8c-429389f2e398" providerId="ADAL" clId="{D15DE075-6388-43E6-B342-514AB1E88B2E}" dt="2021-06-01T23:41:18.629" v="31" actId="47"/>
        <pc:sldMkLst>
          <pc:docMk/>
          <pc:sldMk cId="1223949432" sldId="1906872768"/>
        </pc:sldMkLst>
      </pc:sldChg>
      <pc:sldChg chg="del">
        <pc:chgData name="McGirr, Heather" userId="9ab2a10c-60b5-42aa-9f8c-429389f2e398" providerId="ADAL" clId="{D15DE075-6388-43E6-B342-514AB1E88B2E}" dt="2021-06-01T23:41:18.145" v="30" actId="47"/>
        <pc:sldMkLst>
          <pc:docMk/>
          <pc:sldMk cId="3046952273" sldId="1906872769"/>
        </pc:sldMkLst>
      </pc:sldChg>
      <pc:sldChg chg="delCm">
        <pc:chgData name="McGirr, Heather" userId="9ab2a10c-60b5-42aa-9f8c-429389f2e398" providerId="ADAL" clId="{D15DE075-6388-43E6-B342-514AB1E88B2E}" dt="2021-06-01T23:41:52.049" v="63" actId="1592"/>
        <pc:sldMkLst>
          <pc:docMk/>
          <pc:sldMk cId="3131544310" sldId="1906872770"/>
        </pc:sldMkLst>
      </pc:sldChg>
      <pc:sldChg chg="modSp mod delCm">
        <pc:chgData name="McGirr, Heather" userId="9ab2a10c-60b5-42aa-9f8c-429389f2e398" providerId="ADAL" clId="{D15DE075-6388-43E6-B342-514AB1E88B2E}" dt="2021-06-02T01:03:51.142" v="252" actId="20577"/>
        <pc:sldMkLst>
          <pc:docMk/>
          <pc:sldMk cId="2244855287" sldId="1906872771"/>
        </pc:sldMkLst>
        <pc:graphicFrameChg chg="mod modGraphic">
          <ac:chgData name="McGirr, Heather" userId="9ab2a10c-60b5-42aa-9f8c-429389f2e398" providerId="ADAL" clId="{D15DE075-6388-43E6-B342-514AB1E88B2E}" dt="2021-06-02T01:03:51.142" v="252" actId="20577"/>
          <ac:graphicFrameMkLst>
            <pc:docMk/>
            <pc:sldMk cId="2244855287" sldId="1906872771"/>
            <ac:graphicFrameMk id="48" creationId="{B81BAD86-EEE2-4CEC-96AB-4D1A560C9A35}"/>
          </ac:graphicFrameMkLst>
        </pc:graphicFrameChg>
      </pc:sldChg>
      <pc:sldChg chg="modSp mod delCm">
        <pc:chgData name="McGirr, Heather" userId="9ab2a10c-60b5-42aa-9f8c-429389f2e398" providerId="ADAL" clId="{D15DE075-6388-43E6-B342-514AB1E88B2E}" dt="2021-06-02T01:06:22.567" v="254" actId="14100"/>
        <pc:sldMkLst>
          <pc:docMk/>
          <pc:sldMk cId="3372268003" sldId="1906872772"/>
        </pc:sldMkLst>
        <pc:spChg chg="mod">
          <ac:chgData name="McGirr, Heather" userId="9ab2a10c-60b5-42aa-9f8c-429389f2e398" providerId="ADAL" clId="{D15DE075-6388-43E6-B342-514AB1E88B2E}" dt="2021-06-02T00:52:18.822" v="125" actId="20577"/>
          <ac:spMkLst>
            <pc:docMk/>
            <pc:sldMk cId="3372268003" sldId="1906872772"/>
            <ac:spMk id="7" creationId="{3C4966C7-CC6C-4815-B14E-2F642C51B84E}"/>
          </ac:spMkLst>
        </pc:spChg>
        <pc:cxnChg chg="mod">
          <ac:chgData name="McGirr, Heather" userId="9ab2a10c-60b5-42aa-9f8c-429389f2e398" providerId="ADAL" clId="{D15DE075-6388-43E6-B342-514AB1E88B2E}" dt="2021-06-02T01:06:22.567" v="254" actId="14100"/>
          <ac:cxnSpMkLst>
            <pc:docMk/>
            <pc:sldMk cId="3372268003" sldId="1906872772"/>
            <ac:cxnSpMk id="13" creationId="{12AE5E82-1D7C-440C-A8C0-708416BA9FD8}"/>
          </ac:cxnSpMkLst>
        </pc:cxnChg>
      </pc:sldChg>
      <pc:sldChg chg="delSp mod delCm">
        <pc:chgData name="McGirr, Heather" userId="9ab2a10c-60b5-42aa-9f8c-429389f2e398" providerId="ADAL" clId="{D15DE075-6388-43E6-B342-514AB1E88B2E}" dt="2021-06-01T23:42:34.615" v="90" actId="478"/>
        <pc:sldMkLst>
          <pc:docMk/>
          <pc:sldMk cId="43020604" sldId="1906872773"/>
        </pc:sldMkLst>
        <pc:spChg chg="del">
          <ac:chgData name="McGirr, Heather" userId="9ab2a10c-60b5-42aa-9f8c-429389f2e398" providerId="ADAL" clId="{D15DE075-6388-43E6-B342-514AB1E88B2E}" dt="2021-06-01T23:42:34.615" v="90" actId="478"/>
          <ac:spMkLst>
            <pc:docMk/>
            <pc:sldMk cId="43020604" sldId="1906872773"/>
            <ac:spMk id="108" creationId="{69E2BD08-C485-40CF-B3B0-213EA6BA6A6D}"/>
          </ac:spMkLst>
        </pc:spChg>
      </pc:sldChg>
      <pc:sldChg chg="addSp delSp modSp mod delCm">
        <pc:chgData name="McGirr, Heather" userId="9ab2a10c-60b5-42aa-9f8c-429389f2e398" providerId="ADAL" clId="{D15DE075-6388-43E6-B342-514AB1E88B2E}" dt="2021-06-02T01:36:03.036" v="703" actId="478"/>
        <pc:sldMkLst>
          <pc:docMk/>
          <pc:sldMk cId="2960023279" sldId="1906872774"/>
        </pc:sldMkLst>
        <pc:spChg chg="add del mod">
          <ac:chgData name="McGirr, Heather" userId="9ab2a10c-60b5-42aa-9f8c-429389f2e398" providerId="ADAL" clId="{D15DE075-6388-43E6-B342-514AB1E88B2E}" dt="2021-06-02T01:36:03.036" v="703" actId="478"/>
          <ac:spMkLst>
            <pc:docMk/>
            <pc:sldMk cId="2960023279" sldId="1906872774"/>
            <ac:spMk id="6" creationId="{D02E4729-759D-4E28-A0D7-4C3C217734FF}"/>
          </ac:spMkLst>
        </pc:spChg>
        <pc:spChg chg="mod">
          <ac:chgData name="McGirr, Heather" userId="9ab2a10c-60b5-42aa-9f8c-429389f2e398" providerId="ADAL" clId="{D15DE075-6388-43E6-B342-514AB1E88B2E}" dt="2021-06-02T01:34:53.552" v="564" actId="20577"/>
          <ac:spMkLst>
            <pc:docMk/>
            <pc:sldMk cId="2960023279" sldId="1906872774"/>
            <ac:spMk id="147" creationId="{F5398990-E21F-4FD8-ACEA-9D4FAF8031DB}"/>
          </ac:spMkLst>
        </pc:spChg>
        <pc:spChg chg="mod">
          <ac:chgData name="McGirr, Heather" userId="9ab2a10c-60b5-42aa-9f8c-429389f2e398" providerId="ADAL" clId="{D15DE075-6388-43E6-B342-514AB1E88B2E}" dt="2021-06-02T01:35:50.297" v="702" actId="20577"/>
          <ac:spMkLst>
            <pc:docMk/>
            <pc:sldMk cId="2960023279" sldId="1906872774"/>
            <ac:spMk id="148" creationId="{FBB971F6-C4D9-48CB-B60C-D5E9F79F0E69}"/>
          </ac:spMkLst>
        </pc:spChg>
      </pc:sldChg>
      <pc:sldChg chg="del">
        <pc:chgData name="McGirr, Heather" userId="9ab2a10c-60b5-42aa-9f8c-429389f2e398" providerId="ADAL" clId="{D15DE075-6388-43E6-B342-514AB1E88B2E}" dt="2021-06-01T23:41:21.925" v="46" actId="47"/>
        <pc:sldMkLst>
          <pc:docMk/>
          <pc:sldMk cId="2587731847" sldId="1906872775"/>
        </pc:sldMkLst>
      </pc:sldChg>
      <pc:sldChg chg="del">
        <pc:chgData name="McGirr, Heather" userId="9ab2a10c-60b5-42aa-9f8c-429389f2e398" providerId="ADAL" clId="{D15DE075-6388-43E6-B342-514AB1E88B2E}" dt="2021-06-01T23:41:20.491" v="42" actId="47"/>
        <pc:sldMkLst>
          <pc:docMk/>
          <pc:sldMk cId="177722509" sldId="1906872779"/>
        </pc:sldMkLst>
      </pc:sldChg>
      <pc:sldChg chg="del">
        <pc:chgData name="McGirr, Heather" userId="9ab2a10c-60b5-42aa-9f8c-429389f2e398" providerId="ADAL" clId="{D15DE075-6388-43E6-B342-514AB1E88B2E}" dt="2021-06-01T23:41:20.693" v="43" actId="47"/>
        <pc:sldMkLst>
          <pc:docMk/>
          <pc:sldMk cId="2146626942" sldId="1906872780"/>
        </pc:sldMkLst>
      </pc:sldChg>
      <pc:sldChg chg="del">
        <pc:chgData name="McGirr, Heather" userId="9ab2a10c-60b5-42aa-9f8c-429389f2e398" providerId="ADAL" clId="{D15DE075-6388-43E6-B342-514AB1E88B2E}" dt="2021-06-01T23:41:21.536" v="45" actId="47"/>
        <pc:sldMkLst>
          <pc:docMk/>
          <pc:sldMk cId="3102822977" sldId="1906872781"/>
        </pc:sldMkLst>
      </pc:sldChg>
      <pc:sldChg chg="del">
        <pc:chgData name="McGirr, Heather" userId="9ab2a10c-60b5-42aa-9f8c-429389f2e398" providerId="ADAL" clId="{D15DE075-6388-43E6-B342-514AB1E88B2E}" dt="2021-06-01T23:41:21.126" v="44" actId="47"/>
        <pc:sldMkLst>
          <pc:docMk/>
          <pc:sldMk cId="2343118853" sldId="1906872782"/>
        </pc:sldMkLst>
      </pc:sldChg>
      <pc:sldChg chg="del">
        <pc:chgData name="McGirr, Heather" userId="9ab2a10c-60b5-42aa-9f8c-429389f2e398" providerId="ADAL" clId="{D15DE075-6388-43E6-B342-514AB1E88B2E}" dt="2021-06-01T23:41:22.339" v="47" actId="47"/>
        <pc:sldMkLst>
          <pc:docMk/>
          <pc:sldMk cId="1905086883" sldId="1906872783"/>
        </pc:sldMkLst>
      </pc:sldChg>
      <pc:sldChg chg="modSp mod">
        <pc:chgData name="McGirr, Heather" userId="9ab2a10c-60b5-42aa-9f8c-429389f2e398" providerId="ADAL" clId="{D15DE075-6388-43E6-B342-514AB1E88B2E}" dt="2021-06-02T04:41:12.135" v="816" actId="20577"/>
        <pc:sldMkLst>
          <pc:docMk/>
          <pc:sldMk cId="648833524" sldId="1906872784"/>
        </pc:sldMkLst>
        <pc:spChg chg="mod">
          <ac:chgData name="McGirr, Heather" userId="9ab2a10c-60b5-42aa-9f8c-429389f2e398" providerId="ADAL" clId="{D15DE075-6388-43E6-B342-514AB1E88B2E}" dt="2021-06-02T04:41:09.603" v="814" actId="20577"/>
          <ac:spMkLst>
            <pc:docMk/>
            <pc:sldMk cId="648833524" sldId="1906872784"/>
            <ac:spMk id="3" creationId="{F3C5C142-52FF-FB45-AF51-A852FB11890B}"/>
          </ac:spMkLst>
        </pc:spChg>
        <pc:spChg chg="mod">
          <ac:chgData name="McGirr, Heather" userId="9ab2a10c-60b5-42aa-9f8c-429389f2e398" providerId="ADAL" clId="{D15DE075-6388-43E6-B342-514AB1E88B2E}" dt="2021-06-02T04:41:12.135" v="816" actId="20577"/>
          <ac:spMkLst>
            <pc:docMk/>
            <pc:sldMk cId="648833524" sldId="1906872784"/>
            <ac:spMk id="4" creationId="{E4EA937D-C879-B049-9369-D1C052CFDFDE}"/>
          </ac:spMkLst>
        </pc:spChg>
        <pc:spChg chg="mod">
          <ac:chgData name="McGirr, Heather" userId="9ab2a10c-60b5-42aa-9f8c-429389f2e398" providerId="ADAL" clId="{D15DE075-6388-43E6-B342-514AB1E88B2E}" dt="2021-06-02T04:41:06.809" v="812" actId="20577"/>
          <ac:spMkLst>
            <pc:docMk/>
            <pc:sldMk cId="648833524" sldId="1906872784"/>
            <ac:spMk id="74" creationId="{2C542BB7-200C-4056-A9DE-FEDB5F9A1D90}"/>
          </ac:spMkLst>
        </pc:spChg>
        <pc:spChg chg="mod">
          <ac:chgData name="McGirr, Heather" userId="9ab2a10c-60b5-42aa-9f8c-429389f2e398" providerId="ADAL" clId="{D15DE075-6388-43E6-B342-514AB1E88B2E}" dt="2021-06-02T01:41:46.714" v="804" actId="20577"/>
          <ac:spMkLst>
            <pc:docMk/>
            <pc:sldMk cId="648833524" sldId="1906872784"/>
            <ac:spMk id="75" creationId="{6E87A761-7C9C-428E-804B-99D34E55EB01}"/>
          </ac:spMkLst>
        </pc:spChg>
        <pc:spChg chg="mod">
          <ac:chgData name="McGirr, Heather" userId="9ab2a10c-60b5-42aa-9f8c-429389f2e398" providerId="ADAL" clId="{D15DE075-6388-43E6-B342-514AB1E88B2E}" dt="2021-06-02T01:42:19.344" v="806" actId="20577"/>
          <ac:spMkLst>
            <pc:docMk/>
            <pc:sldMk cId="648833524" sldId="1906872784"/>
            <ac:spMk id="95" creationId="{99EF8C51-BAD5-46CE-9656-0A76A006962F}"/>
          </ac:spMkLst>
        </pc:spChg>
        <pc:spChg chg="mod">
          <ac:chgData name="McGirr, Heather" userId="9ab2a10c-60b5-42aa-9f8c-429389f2e398" providerId="ADAL" clId="{D15DE075-6388-43E6-B342-514AB1E88B2E}" dt="2021-06-02T01:25:55.403" v="310" actId="20577"/>
          <ac:spMkLst>
            <pc:docMk/>
            <pc:sldMk cId="648833524" sldId="1906872784"/>
            <ac:spMk id="96" creationId="{CD0AADA9-182B-4DC3-BC9D-B7B3F76B424A}"/>
          </ac:spMkLst>
        </pc:spChg>
      </pc:sldChg>
      <pc:sldChg chg="del">
        <pc:chgData name="McGirr, Heather" userId="9ab2a10c-60b5-42aa-9f8c-429389f2e398" providerId="ADAL" clId="{D15DE075-6388-43E6-B342-514AB1E88B2E}" dt="2021-06-01T23:41:22.720" v="48" actId="47"/>
        <pc:sldMkLst>
          <pc:docMk/>
          <pc:sldMk cId="1212163672" sldId="1906872785"/>
        </pc:sldMkLst>
      </pc:sldChg>
      <pc:sldChg chg="del">
        <pc:chgData name="McGirr, Heather" userId="9ab2a10c-60b5-42aa-9f8c-429389f2e398" providerId="ADAL" clId="{D15DE075-6388-43E6-B342-514AB1E88B2E}" dt="2021-06-01T23:41:23.158" v="49" actId="47"/>
        <pc:sldMkLst>
          <pc:docMk/>
          <pc:sldMk cId="2412642572" sldId="1906872786"/>
        </pc:sldMkLst>
      </pc:sldChg>
      <pc:sldChg chg="del">
        <pc:chgData name="McGirr, Heather" userId="9ab2a10c-60b5-42aa-9f8c-429389f2e398" providerId="ADAL" clId="{D15DE075-6388-43E6-B342-514AB1E88B2E}" dt="2021-06-01T23:41:23.555" v="50" actId="47"/>
        <pc:sldMkLst>
          <pc:docMk/>
          <pc:sldMk cId="3389906970" sldId="1906872787"/>
        </pc:sldMkLst>
      </pc:sldChg>
      <pc:sldChg chg="del">
        <pc:chgData name="McGirr, Heather" userId="9ab2a10c-60b5-42aa-9f8c-429389f2e398" providerId="ADAL" clId="{D15DE075-6388-43E6-B342-514AB1E88B2E}" dt="2021-06-01T23:41:24.029" v="51" actId="47"/>
        <pc:sldMkLst>
          <pc:docMk/>
          <pc:sldMk cId="2031693773" sldId="1906872788"/>
        </pc:sldMkLst>
      </pc:sldChg>
      <pc:sldMasterChg chg="delSldLayout">
        <pc:chgData name="McGirr, Heather" userId="9ab2a10c-60b5-42aa-9f8c-429389f2e398" providerId="ADAL" clId="{D15DE075-6388-43E6-B342-514AB1E88B2E}" dt="2021-06-01T23:41:15.203" v="11" actId="47"/>
        <pc:sldMasterMkLst>
          <pc:docMk/>
          <pc:sldMasterMk cId="810848358" sldId="2147483800"/>
        </pc:sldMasterMkLst>
        <pc:sldLayoutChg chg="del">
          <pc:chgData name="McGirr, Heather" userId="9ab2a10c-60b5-42aa-9f8c-429389f2e398" providerId="ADAL" clId="{D15DE075-6388-43E6-B342-514AB1E88B2E}" dt="2021-06-01T23:41:15.203" v="11" actId="47"/>
          <pc:sldLayoutMkLst>
            <pc:docMk/>
            <pc:sldMasterMk cId="810848358" sldId="2147483800"/>
            <pc:sldLayoutMk cId="2477414747" sldId="2147483821"/>
          </pc:sldLayoutMkLst>
        </pc:sldLayoutChg>
        <pc:sldLayoutChg chg="del">
          <pc:chgData name="McGirr, Heather" userId="9ab2a10c-60b5-42aa-9f8c-429389f2e398" providerId="ADAL" clId="{D15DE075-6388-43E6-B342-514AB1E88B2E}" dt="2021-06-01T23:41:14.133" v="3" actId="47"/>
          <pc:sldLayoutMkLst>
            <pc:docMk/>
            <pc:sldMasterMk cId="810848358" sldId="2147483800"/>
            <pc:sldLayoutMk cId="1830077910" sldId="2147483822"/>
          </pc:sldLayoutMkLst>
        </pc:sldLayoutChg>
        <pc:sldLayoutChg chg="del">
          <pc:chgData name="McGirr, Heather" userId="9ab2a10c-60b5-42aa-9f8c-429389f2e398" providerId="ADAL" clId="{D15DE075-6388-43E6-B342-514AB1E88B2E}" dt="2021-06-01T23:41:14.275" v="4" actId="47"/>
          <pc:sldLayoutMkLst>
            <pc:docMk/>
            <pc:sldMasterMk cId="810848358" sldId="2147483800"/>
            <pc:sldLayoutMk cId="3656498334" sldId="2147483823"/>
          </pc:sldLayoutMkLst>
        </pc:sldLayoutChg>
        <pc:sldLayoutChg chg="del">
          <pc:chgData name="McGirr, Heather" userId="9ab2a10c-60b5-42aa-9f8c-429389f2e398" providerId="ADAL" clId="{D15DE075-6388-43E6-B342-514AB1E88B2E}" dt="2021-06-01T23:41:14.564" v="5" actId="47"/>
          <pc:sldLayoutMkLst>
            <pc:docMk/>
            <pc:sldMasterMk cId="810848358" sldId="2147483800"/>
            <pc:sldLayoutMk cId="1600795646" sldId="2147483824"/>
          </pc:sldLayoutMkLst>
        </pc:sldLayoutChg>
      </pc:sldMasterChg>
    </pc:docChg>
  </pc:docChgLst>
  <pc:docChgLst>
    <pc:chgData name="Kass, Susanna" userId="S::skass@deloitte.com.au::1c148021-fd89-4db0-9ba5-62d424896323" providerId="AD" clId="Web-{2B650E4B-8AC0-4F1E-B075-1AA3134489B4}"/>
    <pc:docChg chg="addSld">
      <pc:chgData name="Kass, Susanna" userId="S::skass@deloitte.com.au::1c148021-fd89-4db0-9ba5-62d424896323" providerId="AD" clId="Web-{2B650E4B-8AC0-4F1E-B075-1AA3134489B4}" dt="2021-06-07T00:55:52.266" v="0"/>
      <pc:docMkLst>
        <pc:docMk/>
      </pc:docMkLst>
      <pc:sldChg chg="add replId">
        <pc:chgData name="Kass, Susanna" userId="S::skass@deloitte.com.au::1c148021-fd89-4db0-9ba5-62d424896323" providerId="AD" clId="Web-{2B650E4B-8AC0-4F1E-B075-1AA3134489B4}" dt="2021-06-07T00:55:52.266" v="0"/>
        <pc:sldMkLst>
          <pc:docMk/>
          <pc:sldMk cId="2109028363" sldId="1906872798"/>
        </pc:sldMkLst>
      </pc:sldChg>
    </pc:docChg>
  </pc:docChgLst>
  <pc:docChgLst>
    <pc:chgData name="Kass, Susanna" userId="S::skass@deloitte.com.au::1c148021-fd89-4db0-9ba5-62d424896323" providerId="AD" clId="Web-{017F50A8-1819-4635-9E3A-3AFF347FA020}"/>
    <pc:docChg chg="modSld">
      <pc:chgData name="Kass, Susanna" userId="S::skass@deloitte.com.au::1c148021-fd89-4db0-9ba5-62d424896323" providerId="AD" clId="Web-{017F50A8-1819-4635-9E3A-3AFF347FA020}" dt="2021-06-01T06:55:31.109" v="2"/>
      <pc:docMkLst>
        <pc:docMk/>
      </pc:docMkLst>
      <pc:sldChg chg="delSp modSp">
        <pc:chgData name="Kass, Susanna" userId="S::skass@deloitte.com.au::1c148021-fd89-4db0-9ba5-62d424896323" providerId="AD" clId="Web-{017F50A8-1819-4635-9E3A-3AFF347FA020}" dt="2021-06-01T06:55:31.109" v="2"/>
        <pc:sldMkLst>
          <pc:docMk/>
          <pc:sldMk cId="43020604" sldId="1906872773"/>
        </pc:sldMkLst>
        <pc:spChg chg="del mod">
          <ac:chgData name="Kass, Susanna" userId="S::skass@deloitte.com.au::1c148021-fd89-4db0-9ba5-62d424896323" providerId="AD" clId="Web-{017F50A8-1819-4635-9E3A-3AFF347FA020}" dt="2021-06-01T06:55:31.109" v="2"/>
          <ac:spMkLst>
            <pc:docMk/>
            <pc:sldMk cId="43020604" sldId="1906872773"/>
            <ac:spMk id="56" creationId="{FA32A29D-3A58-FD44-B711-C6529B3A676F}"/>
          </ac:spMkLst>
        </pc:spChg>
      </pc:sldChg>
    </pc:docChg>
  </pc:docChgLst>
  <pc:docChgLst>
    <pc:chgData name="McGirr, Heather" userId="9ab2a10c-60b5-42aa-9f8c-429389f2e398" providerId="ADAL" clId="{E676DD82-90A9-4FA7-A86D-14E20A7D8869}"/>
    <pc:docChg chg="undo custSel delSld modSld">
      <pc:chgData name="McGirr, Heather" userId="9ab2a10c-60b5-42aa-9f8c-429389f2e398" providerId="ADAL" clId="{E676DD82-90A9-4FA7-A86D-14E20A7D8869}" dt="2021-06-11T05:08:02.237" v="1953" actId="478"/>
      <pc:docMkLst>
        <pc:docMk/>
      </pc:docMkLst>
      <pc:sldChg chg="addSp delSp modSp mod">
        <pc:chgData name="McGirr, Heather" userId="9ab2a10c-60b5-42aa-9f8c-429389f2e398" providerId="ADAL" clId="{E676DD82-90A9-4FA7-A86D-14E20A7D8869}" dt="2021-06-11T05:08:02.237" v="1953" actId="478"/>
        <pc:sldMkLst>
          <pc:docMk/>
          <pc:sldMk cId="3500098291" sldId="256"/>
        </pc:sldMkLst>
        <pc:spChg chg="mod">
          <ac:chgData name="McGirr, Heather" userId="9ab2a10c-60b5-42aa-9f8c-429389f2e398" providerId="ADAL" clId="{E676DD82-90A9-4FA7-A86D-14E20A7D8869}" dt="2021-06-11T04:32:29.617" v="712" actId="20577"/>
          <ac:spMkLst>
            <pc:docMk/>
            <pc:sldMk cId="3500098291" sldId="256"/>
            <ac:spMk id="7" creationId="{CFED328A-C859-48FA-A117-70924929CAE0}"/>
          </ac:spMkLst>
        </pc:spChg>
        <pc:picChg chg="add del">
          <ac:chgData name="McGirr, Heather" userId="9ab2a10c-60b5-42aa-9f8c-429389f2e398" providerId="ADAL" clId="{E676DD82-90A9-4FA7-A86D-14E20A7D8869}" dt="2021-06-11T05:08:02.237" v="1953" actId="478"/>
          <ac:picMkLst>
            <pc:docMk/>
            <pc:sldMk cId="3500098291" sldId="256"/>
            <ac:picMk id="5122" creationId="{ED2777B0-2FAF-440A-9E28-AE364D104430}"/>
          </ac:picMkLst>
        </pc:picChg>
      </pc:sldChg>
      <pc:sldChg chg="modSp mod">
        <pc:chgData name="McGirr, Heather" userId="9ab2a10c-60b5-42aa-9f8c-429389f2e398" providerId="ADAL" clId="{E676DD82-90A9-4FA7-A86D-14E20A7D8869}" dt="2021-06-11T04:34:27.417" v="871" actId="20577"/>
        <pc:sldMkLst>
          <pc:docMk/>
          <pc:sldMk cId="376253275" sldId="1444"/>
        </pc:sldMkLst>
        <pc:spChg chg="mod">
          <ac:chgData name="McGirr, Heather" userId="9ab2a10c-60b5-42aa-9f8c-429389f2e398" providerId="ADAL" clId="{E676DD82-90A9-4FA7-A86D-14E20A7D8869}" dt="2021-06-11T04:34:27.417" v="871" actId="20577"/>
          <ac:spMkLst>
            <pc:docMk/>
            <pc:sldMk cId="376253275" sldId="1444"/>
            <ac:spMk id="11" creationId="{1143E910-FF6E-4A62-B5D7-D6A5EC0A604F}"/>
          </ac:spMkLst>
        </pc:spChg>
      </pc:sldChg>
      <pc:sldChg chg="modSp mod">
        <pc:chgData name="McGirr, Heather" userId="9ab2a10c-60b5-42aa-9f8c-429389f2e398" providerId="ADAL" clId="{E676DD82-90A9-4FA7-A86D-14E20A7D8869}" dt="2021-06-11T04:41:22.672" v="1146" actId="20577"/>
        <pc:sldMkLst>
          <pc:docMk/>
          <pc:sldMk cId="3304380350" sldId="1906872634"/>
        </pc:sldMkLst>
        <pc:spChg chg="mod">
          <ac:chgData name="McGirr, Heather" userId="9ab2a10c-60b5-42aa-9f8c-429389f2e398" providerId="ADAL" clId="{E676DD82-90A9-4FA7-A86D-14E20A7D8869}" dt="2021-06-11T04:32:53.015" v="767" actId="20577"/>
          <ac:spMkLst>
            <pc:docMk/>
            <pc:sldMk cId="3304380350" sldId="1906872634"/>
            <ac:spMk id="7" creationId="{667A55CB-6179-419A-A8C5-FB804B7B7A40}"/>
          </ac:spMkLst>
        </pc:spChg>
        <pc:spChg chg="mod">
          <ac:chgData name="McGirr, Heather" userId="9ab2a10c-60b5-42aa-9f8c-429389f2e398" providerId="ADAL" clId="{E676DD82-90A9-4FA7-A86D-14E20A7D8869}" dt="2021-06-11T04:32:39.768" v="739" actId="20577"/>
          <ac:spMkLst>
            <pc:docMk/>
            <pc:sldMk cId="3304380350" sldId="1906872634"/>
            <ac:spMk id="9" creationId="{400BC6AC-67CE-4030-BF6B-1E62E2F6C59A}"/>
          </ac:spMkLst>
        </pc:spChg>
        <pc:spChg chg="mod">
          <ac:chgData name="McGirr, Heather" userId="9ab2a10c-60b5-42aa-9f8c-429389f2e398" providerId="ADAL" clId="{E676DD82-90A9-4FA7-A86D-14E20A7D8869}" dt="2021-06-11T04:41:22.672" v="1146" actId="20577"/>
          <ac:spMkLst>
            <pc:docMk/>
            <pc:sldMk cId="3304380350" sldId="1906872634"/>
            <ac:spMk id="11" creationId="{B6228E65-F7DD-43EF-8388-75348DA28DD6}"/>
          </ac:spMkLst>
        </pc:spChg>
        <pc:spChg chg="mod">
          <ac:chgData name="McGirr, Heather" userId="9ab2a10c-60b5-42aa-9f8c-429389f2e398" providerId="ADAL" clId="{E676DD82-90A9-4FA7-A86D-14E20A7D8869}" dt="2021-06-11T04:33:49.673" v="809" actId="1076"/>
          <ac:spMkLst>
            <pc:docMk/>
            <pc:sldMk cId="3304380350" sldId="1906872634"/>
            <ac:spMk id="16" creationId="{F058F38A-ED77-4687-AC1A-8C395423DE8B}"/>
          </ac:spMkLst>
        </pc:spChg>
        <pc:grpChg chg="mod">
          <ac:chgData name="McGirr, Heather" userId="9ab2a10c-60b5-42aa-9f8c-429389f2e398" providerId="ADAL" clId="{E676DD82-90A9-4FA7-A86D-14E20A7D8869}" dt="2021-06-11T04:33:52.704" v="810" actId="1076"/>
          <ac:grpSpMkLst>
            <pc:docMk/>
            <pc:sldMk cId="3304380350" sldId="1906872634"/>
            <ac:grpSpMk id="6" creationId="{7676028F-8594-4E94-B7FB-9EB1689B882B}"/>
          </ac:grpSpMkLst>
        </pc:grpChg>
      </pc:sldChg>
      <pc:sldChg chg="addSp modSp mod">
        <pc:chgData name="McGirr, Heather" userId="9ab2a10c-60b5-42aa-9f8c-429389f2e398" providerId="ADAL" clId="{E676DD82-90A9-4FA7-A86D-14E20A7D8869}" dt="2021-06-11T05:06:50.067" v="1948"/>
        <pc:sldMkLst>
          <pc:docMk/>
          <pc:sldMk cId="3926390803" sldId="1906872671"/>
        </pc:sldMkLst>
        <pc:spChg chg="mod">
          <ac:chgData name="McGirr, Heather" userId="9ab2a10c-60b5-42aa-9f8c-429389f2e398" providerId="ADAL" clId="{E676DD82-90A9-4FA7-A86D-14E20A7D8869}" dt="2021-06-11T04:35:12.615" v="903" actId="20577"/>
          <ac:spMkLst>
            <pc:docMk/>
            <pc:sldMk cId="3926390803" sldId="1906872671"/>
            <ac:spMk id="7" creationId="{3C4966C7-CC6C-4815-B14E-2F642C51B84E}"/>
          </ac:spMkLst>
        </pc:spChg>
        <pc:spChg chg="mod">
          <ac:chgData name="McGirr, Heather" userId="9ab2a10c-60b5-42aa-9f8c-429389f2e398" providerId="ADAL" clId="{E676DD82-90A9-4FA7-A86D-14E20A7D8869}" dt="2021-06-11T04:38:07.149" v="934" actId="20577"/>
          <ac:spMkLst>
            <pc:docMk/>
            <pc:sldMk cId="3926390803" sldId="1906872671"/>
            <ac:spMk id="9" creationId="{E5B37D5E-FC02-4D11-B962-419A53383B2C}"/>
          </ac:spMkLst>
        </pc:spChg>
        <pc:spChg chg="mod">
          <ac:chgData name="McGirr, Heather" userId="9ab2a10c-60b5-42aa-9f8c-429389f2e398" providerId="ADAL" clId="{E676DD82-90A9-4FA7-A86D-14E20A7D8869}" dt="2021-06-11T05:00:00.046" v="1825" actId="20577"/>
          <ac:spMkLst>
            <pc:docMk/>
            <pc:sldMk cId="3926390803" sldId="1906872671"/>
            <ac:spMk id="20" creationId="{AD1BAFA4-6F55-4E64-9A60-9E61077704A2}"/>
          </ac:spMkLst>
        </pc:spChg>
        <pc:picChg chg="add">
          <ac:chgData name="McGirr, Heather" userId="9ab2a10c-60b5-42aa-9f8c-429389f2e398" providerId="ADAL" clId="{E676DD82-90A9-4FA7-A86D-14E20A7D8869}" dt="2021-06-11T05:06:50.067" v="1948"/>
          <ac:picMkLst>
            <pc:docMk/>
            <pc:sldMk cId="3926390803" sldId="1906872671"/>
            <ac:picMk id="1026" creationId="{1FE5D6A5-A445-43DB-A79F-8E40ED2EA59F}"/>
          </ac:picMkLst>
        </pc:picChg>
      </pc:sldChg>
      <pc:sldChg chg="modSp mod">
        <pc:chgData name="McGirr, Heather" userId="9ab2a10c-60b5-42aa-9f8c-429389f2e398" providerId="ADAL" clId="{E676DD82-90A9-4FA7-A86D-14E20A7D8869}" dt="2021-06-11T04:40:55.396" v="1116" actId="20577"/>
        <pc:sldMkLst>
          <pc:docMk/>
          <pc:sldMk cId="2327488443" sldId="1906872703"/>
        </pc:sldMkLst>
        <pc:spChg chg="mod">
          <ac:chgData name="McGirr, Heather" userId="9ab2a10c-60b5-42aa-9f8c-429389f2e398" providerId="ADAL" clId="{E676DD82-90A9-4FA7-A86D-14E20A7D8869}" dt="2021-06-11T04:40:55.396" v="1116" actId="20577"/>
          <ac:spMkLst>
            <pc:docMk/>
            <pc:sldMk cId="2327488443" sldId="1906872703"/>
            <ac:spMk id="13" creationId="{B0F137D2-054F-154E-BFB5-6809CAA2A11D}"/>
          </ac:spMkLst>
        </pc:spChg>
      </pc:sldChg>
      <pc:sldChg chg="modSp mod">
        <pc:chgData name="McGirr, Heather" userId="9ab2a10c-60b5-42aa-9f8c-429389f2e398" providerId="ADAL" clId="{E676DD82-90A9-4FA7-A86D-14E20A7D8869}" dt="2021-06-11T05:03:02.532" v="1925" actId="20577"/>
        <pc:sldMkLst>
          <pc:docMk/>
          <pc:sldMk cId="2461706618" sldId="1906872722"/>
        </pc:sldMkLst>
        <pc:spChg chg="mod">
          <ac:chgData name="McGirr, Heather" userId="9ab2a10c-60b5-42aa-9f8c-429389f2e398" providerId="ADAL" clId="{E676DD82-90A9-4FA7-A86D-14E20A7D8869}" dt="2021-06-11T04:49:50.049" v="1525" actId="20577"/>
          <ac:spMkLst>
            <pc:docMk/>
            <pc:sldMk cId="2461706618" sldId="1906872722"/>
            <ac:spMk id="2" creationId="{6BF689EC-F851-6E46-9944-7D75F7ECC6B9}"/>
          </ac:spMkLst>
        </pc:spChg>
        <pc:spChg chg="mod">
          <ac:chgData name="McGirr, Heather" userId="9ab2a10c-60b5-42aa-9f8c-429389f2e398" providerId="ADAL" clId="{E676DD82-90A9-4FA7-A86D-14E20A7D8869}" dt="2021-06-11T05:02:43.967" v="1921" actId="20577"/>
          <ac:spMkLst>
            <pc:docMk/>
            <pc:sldMk cId="2461706618" sldId="1906872722"/>
            <ac:spMk id="3" creationId="{F3C5C142-52FF-FB45-AF51-A852FB11890B}"/>
          </ac:spMkLst>
        </pc:spChg>
        <pc:spChg chg="mod">
          <ac:chgData name="McGirr, Heather" userId="9ab2a10c-60b5-42aa-9f8c-429389f2e398" providerId="ADAL" clId="{E676DD82-90A9-4FA7-A86D-14E20A7D8869}" dt="2021-06-11T05:03:02.532" v="1925" actId="20577"/>
          <ac:spMkLst>
            <pc:docMk/>
            <pc:sldMk cId="2461706618" sldId="1906872722"/>
            <ac:spMk id="4" creationId="{E4EA937D-C879-B049-9369-D1C052CFDFDE}"/>
          </ac:spMkLst>
        </pc:spChg>
        <pc:spChg chg="mod">
          <ac:chgData name="McGirr, Heather" userId="9ab2a10c-60b5-42aa-9f8c-429389f2e398" providerId="ADAL" clId="{E676DD82-90A9-4FA7-A86D-14E20A7D8869}" dt="2021-06-11T04:49:58.574" v="1529" actId="20577"/>
          <ac:spMkLst>
            <pc:docMk/>
            <pc:sldMk cId="2461706618" sldId="1906872722"/>
            <ac:spMk id="94" creationId="{121D4E99-98BD-4231-9973-C79A049BB9DB}"/>
          </ac:spMkLst>
        </pc:spChg>
        <pc:spChg chg="mod">
          <ac:chgData name="McGirr, Heather" userId="9ab2a10c-60b5-42aa-9f8c-429389f2e398" providerId="ADAL" clId="{E676DD82-90A9-4FA7-A86D-14E20A7D8869}" dt="2021-06-11T04:50:09.412" v="1540" actId="20577"/>
          <ac:spMkLst>
            <pc:docMk/>
            <pc:sldMk cId="2461706618" sldId="1906872722"/>
            <ac:spMk id="95" creationId="{99EF8C51-BAD5-46CE-9656-0A76A006962F}"/>
          </ac:spMkLst>
        </pc:spChg>
        <pc:spChg chg="mod">
          <ac:chgData name="McGirr, Heather" userId="9ab2a10c-60b5-42aa-9f8c-429389f2e398" providerId="ADAL" clId="{E676DD82-90A9-4FA7-A86D-14E20A7D8869}" dt="2021-06-11T04:50:36.603" v="1545" actId="20577"/>
          <ac:spMkLst>
            <pc:docMk/>
            <pc:sldMk cId="2461706618" sldId="1906872722"/>
            <ac:spMk id="96" creationId="{CD0AADA9-182B-4DC3-BC9D-B7B3F76B424A}"/>
          </ac:spMkLst>
        </pc:spChg>
        <pc:spChg chg="mod">
          <ac:chgData name="McGirr, Heather" userId="9ab2a10c-60b5-42aa-9f8c-429389f2e398" providerId="ADAL" clId="{E676DD82-90A9-4FA7-A86D-14E20A7D8869}" dt="2021-06-11T04:50:48.451" v="1579" actId="20577"/>
          <ac:spMkLst>
            <pc:docMk/>
            <pc:sldMk cId="2461706618" sldId="1906872722"/>
            <ac:spMk id="97" creationId="{6BBECC25-2E04-4DBB-97A1-9D990A854AF8}"/>
          </ac:spMkLst>
        </pc:spChg>
        <pc:spChg chg="mod">
          <ac:chgData name="McGirr, Heather" userId="9ab2a10c-60b5-42aa-9f8c-429389f2e398" providerId="ADAL" clId="{E676DD82-90A9-4FA7-A86D-14E20A7D8869}" dt="2021-06-11T04:50:54.045" v="1581" actId="20577"/>
          <ac:spMkLst>
            <pc:docMk/>
            <pc:sldMk cId="2461706618" sldId="1906872722"/>
            <ac:spMk id="101" creationId="{B658BDE0-7869-49DF-B9E4-DEE68539E5A4}"/>
          </ac:spMkLst>
        </pc:spChg>
      </pc:sldChg>
      <pc:sldChg chg="modSp mod">
        <pc:chgData name="McGirr, Heather" userId="9ab2a10c-60b5-42aa-9f8c-429389f2e398" providerId="ADAL" clId="{E676DD82-90A9-4FA7-A86D-14E20A7D8869}" dt="2021-06-11T04:53:22.557" v="1643" actId="20577"/>
        <pc:sldMkLst>
          <pc:docMk/>
          <pc:sldMk cId="816690198" sldId="1906872728"/>
        </pc:sldMkLst>
        <pc:graphicFrameChg chg="modGraphic">
          <ac:chgData name="McGirr, Heather" userId="9ab2a10c-60b5-42aa-9f8c-429389f2e398" providerId="ADAL" clId="{E676DD82-90A9-4FA7-A86D-14E20A7D8869}" dt="2021-06-11T04:53:22.557" v="1643" actId="20577"/>
          <ac:graphicFrameMkLst>
            <pc:docMk/>
            <pc:sldMk cId="816690198" sldId="1906872728"/>
            <ac:graphicFrameMk id="3" creationId="{DCEBDB0D-73AD-4A52-AB45-04424C595B13}"/>
          </ac:graphicFrameMkLst>
        </pc:graphicFrameChg>
      </pc:sldChg>
      <pc:sldChg chg="modSp mod">
        <pc:chgData name="McGirr, Heather" userId="9ab2a10c-60b5-42aa-9f8c-429389f2e398" providerId="ADAL" clId="{E676DD82-90A9-4FA7-A86D-14E20A7D8869}" dt="2021-06-11T04:55:06.142" v="1688" actId="20577"/>
        <pc:sldMkLst>
          <pc:docMk/>
          <pc:sldMk cId="1216239605" sldId="1906872730"/>
        </pc:sldMkLst>
        <pc:graphicFrameChg chg="modGraphic">
          <ac:chgData name="McGirr, Heather" userId="9ab2a10c-60b5-42aa-9f8c-429389f2e398" providerId="ADAL" clId="{E676DD82-90A9-4FA7-A86D-14E20A7D8869}" dt="2021-06-11T04:55:06.142" v="1688" actId="20577"/>
          <ac:graphicFrameMkLst>
            <pc:docMk/>
            <pc:sldMk cId="1216239605" sldId="1906872730"/>
            <ac:graphicFrameMk id="3" creationId="{DCEBDB0D-73AD-4A52-AB45-04424C595B13}"/>
          </ac:graphicFrameMkLst>
        </pc:graphicFrameChg>
      </pc:sldChg>
      <pc:sldChg chg="modSp mod">
        <pc:chgData name="McGirr, Heather" userId="9ab2a10c-60b5-42aa-9f8c-429389f2e398" providerId="ADAL" clId="{E676DD82-90A9-4FA7-A86D-14E20A7D8869}" dt="2021-06-11T04:55:35.045" v="1704" actId="20577"/>
        <pc:sldMkLst>
          <pc:docMk/>
          <pc:sldMk cId="4044907361" sldId="1906872731"/>
        </pc:sldMkLst>
        <pc:graphicFrameChg chg="modGraphic">
          <ac:chgData name="McGirr, Heather" userId="9ab2a10c-60b5-42aa-9f8c-429389f2e398" providerId="ADAL" clId="{E676DD82-90A9-4FA7-A86D-14E20A7D8869}" dt="2021-06-11T04:55:35.045" v="1704" actId="20577"/>
          <ac:graphicFrameMkLst>
            <pc:docMk/>
            <pc:sldMk cId="4044907361" sldId="1906872731"/>
            <ac:graphicFrameMk id="3" creationId="{DCEBDB0D-73AD-4A52-AB45-04424C595B13}"/>
          </ac:graphicFrameMkLst>
        </pc:graphicFrameChg>
      </pc:sldChg>
      <pc:sldChg chg="modSp mod">
        <pc:chgData name="McGirr, Heather" userId="9ab2a10c-60b5-42aa-9f8c-429389f2e398" providerId="ADAL" clId="{E676DD82-90A9-4FA7-A86D-14E20A7D8869}" dt="2021-06-11T04:38:23.303" v="962" actId="20577"/>
        <pc:sldMkLst>
          <pc:docMk/>
          <pc:sldMk cId="1246575549" sldId="1906872740"/>
        </pc:sldMkLst>
        <pc:spChg chg="mod">
          <ac:chgData name="McGirr, Heather" userId="9ab2a10c-60b5-42aa-9f8c-429389f2e398" providerId="ADAL" clId="{E676DD82-90A9-4FA7-A86D-14E20A7D8869}" dt="2021-06-11T04:38:23.303" v="962" actId="20577"/>
          <ac:spMkLst>
            <pc:docMk/>
            <pc:sldMk cId="1246575549" sldId="1906872740"/>
            <ac:spMk id="13" creationId="{2ED96605-9836-3449-BFFF-C1EF8E3DCB5C}"/>
          </ac:spMkLst>
        </pc:spChg>
      </pc:sldChg>
      <pc:sldChg chg="modSp mod">
        <pc:chgData name="McGirr, Heather" userId="9ab2a10c-60b5-42aa-9f8c-429389f2e398" providerId="ADAL" clId="{E676DD82-90A9-4FA7-A86D-14E20A7D8869}" dt="2021-06-11T04:52:02.749" v="1611" actId="20577"/>
        <pc:sldMkLst>
          <pc:docMk/>
          <pc:sldMk cId="2401082312" sldId="1906872755"/>
        </pc:sldMkLst>
        <pc:spChg chg="mod">
          <ac:chgData name="McGirr, Heather" userId="9ab2a10c-60b5-42aa-9f8c-429389f2e398" providerId="ADAL" clId="{E676DD82-90A9-4FA7-A86D-14E20A7D8869}" dt="2021-06-11T04:51:43.655" v="1603" actId="20577"/>
          <ac:spMkLst>
            <pc:docMk/>
            <pc:sldMk cId="2401082312" sldId="1906872755"/>
            <ac:spMk id="12" creationId="{58D5C060-809F-40A4-AE88-9B8E2FD53DEF}"/>
          </ac:spMkLst>
        </pc:spChg>
        <pc:spChg chg="mod">
          <ac:chgData name="McGirr, Heather" userId="9ab2a10c-60b5-42aa-9f8c-429389f2e398" providerId="ADAL" clId="{E676DD82-90A9-4FA7-A86D-14E20A7D8869}" dt="2021-06-11T04:52:02.749" v="1611" actId="20577"/>
          <ac:spMkLst>
            <pc:docMk/>
            <pc:sldMk cId="2401082312" sldId="1906872755"/>
            <ac:spMk id="108" creationId="{69E2BD08-C485-40CF-B3B0-213EA6BA6A6D}"/>
          </ac:spMkLst>
        </pc:spChg>
        <pc:graphicFrameChg chg="modGraphic">
          <ac:chgData name="McGirr, Heather" userId="9ab2a10c-60b5-42aa-9f8c-429389f2e398" providerId="ADAL" clId="{E676DD82-90A9-4FA7-A86D-14E20A7D8869}" dt="2021-06-11T04:51:58.605" v="1609" actId="20577"/>
          <ac:graphicFrameMkLst>
            <pc:docMk/>
            <pc:sldMk cId="2401082312" sldId="1906872755"/>
            <ac:graphicFrameMk id="17" creationId="{40630113-41D4-478D-A311-1D645B888866}"/>
          </ac:graphicFrameMkLst>
        </pc:graphicFrameChg>
      </pc:sldChg>
      <pc:sldChg chg="modSp mod">
        <pc:chgData name="McGirr, Heather" userId="9ab2a10c-60b5-42aa-9f8c-429389f2e398" providerId="ADAL" clId="{E676DD82-90A9-4FA7-A86D-14E20A7D8869}" dt="2021-06-11T04:54:08.867" v="1662" actId="20577"/>
        <pc:sldMkLst>
          <pc:docMk/>
          <pc:sldMk cId="1047119095" sldId="1906872757"/>
        </pc:sldMkLst>
        <pc:spChg chg="mod">
          <ac:chgData name="McGirr, Heather" userId="9ab2a10c-60b5-42aa-9f8c-429389f2e398" providerId="ADAL" clId="{E676DD82-90A9-4FA7-A86D-14E20A7D8869}" dt="2021-06-11T04:53:27.890" v="1645" actId="20577"/>
          <ac:spMkLst>
            <pc:docMk/>
            <pc:sldMk cId="1047119095" sldId="1906872757"/>
            <ac:spMk id="11" creationId="{585F4983-B153-4B19-B52E-680B8A7D5D50}"/>
          </ac:spMkLst>
        </pc:spChg>
        <pc:spChg chg="mod">
          <ac:chgData name="McGirr, Heather" userId="9ab2a10c-60b5-42aa-9f8c-429389f2e398" providerId="ADAL" clId="{E676DD82-90A9-4FA7-A86D-14E20A7D8869}" dt="2021-06-11T04:53:34.416" v="1648" actId="20577"/>
          <ac:spMkLst>
            <pc:docMk/>
            <pc:sldMk cId="1047119095" sldId="1906872757"/>
            <ac:spMk id="12" creationId="{58D5C060-809F-40A4-AE88-9B8E2FD53DEF}"/>
          </ac:spMkLst>
        </pc:spChg>
        <pc:spChg chg="mod">
          <ac:chgData name="McGirr, Heather" userId="9ab2a10c-60b5-42aa-9f8c-429389f2e398" providerId="ADAL" clId="{E676DD82-90A9-4FA7-A86D-14E20A7D8869}" dt="2021-06-11T04:53:58.036" v="1658" actId="20577"/>
          <ac:spMkLst>
            <pc:docMk/>
            <pc:sldMk cId="1047119095" sldId="1906872757"/>
            <ac:spMk id="108" creationId="{69E2BD08-C485-40CF-B3B0-213EA6BA6A6D}"/>
          </ac:spMkLst>
        </pc:spChg>
        <pc:graphicFrameChg chg="modGraphic">
          <ac:chgData name="McGirr, Heather" userId="9ab2a10c-60b5-42aa-9f8c-429389f2e398" providerId="ADAL" clId="{E676DD82-90A9-4FA7-A86D-14E20A7D8869}" dt="2021-06-11T04:53:50.239" v="1654" actId="20577"/>
          <ac:graphicFrameMkLst>
            <pc:docMk/>
            <pc:sldMk cId="1047119095" sldId="1906872757"/>
            <ac:graphicFrameMk id="17" creationId="{40630113-41D4-478D-A311-1D645B888866}"/>
          </ac:graphicFrameMkLst>
        </pc:graphicFrameChg>
        <pc:graphicFrameChg chg="modGraphic">
          <ac:chgData name="McGirr, Heather" userId="9ab2a10c-60b5-42aa-9f8c-429389f2e398" providerId="ADAL" clId="{E676DD82-90A9-4FA7-A86D-14E20A7D8869}" dt="2021-06-11T04:54:08.867" v="1662" actId="20577"/>
          <ac:graphicFrameMkLst>
            <pc:docMk/>
            <pc:sldMk cId="1047119095" sldId="1906872757"/>
            <ac:graphicFrameMk id="60" creationId="{513C64A0-22BC-4CC2-A6F4-F8B752F42487}"/>
          </ac:graphicFrameMkLst>
        </pc:graphicFrameChg>
      </pc:sldChg>
      <pc:sldChg chg="modSp mod">
        <pc:chgData name="McGirr, Heather" userId="9ab2a10c-60b5-42aa-9f8c-429389f2e398" providerId="ADAL" clId="{E676DD82-90A9-4FA7-A86D-14E20A7D8869}" dt="2021-06-11T04:55:18.646" v="1694" actId="20577"/>
        <pc:sldMkLst>
          <pc:docMk/>
          <pc:sldMk cId="548370976" sldId="1906872759"/>
        </pc:sldMkLst>
        <pc:spChg chg="mod">
          <ac:chgData name="McGirr, Heather" userId="9ab2a10c-60b5-42aa-9f8c-429389f2e398" providerId="ADAL" clId="{E676DD82-90A9-4FA7-A86D-14E20A7D8869}" dt="2021-06-11T04:55:10.193" v="1690" actId="20577"/>
          <ac:spMkLst>
            <pc:docMk/>
            <pc:sldMk cId="548370976" sldId="1906872759"/>
            <ac:spMk id="11" creationId="{585F4983-B153-4B19-B52E-680B8A7D5D50}"/>
          </ac:spMkLst>
        </pc:spChg>
        <pc:graphicFrameChg chg="modGraphic">
          <ac:chgData name="McGirr, Heather" userId="9ab2a10c-60b5-42aa-9f8c-429389f2e398" providerId="ADAL" clId="{E676DD82-90A9-4FA7-A86D-14E20A7D8869}" dt="2021-06-11T04:55:18.646" v="1694" actId="20577"/>
          <ac:graphicFrameMkLst>
            <pc:docMk/>
            <pc:sldMk cId="548370976" sldId="1906872759"/>
            <ac:graphicFrameMk id="17" creationId="{40630113-41D4-478D-A311-1D645B888866}"/>
          </ac:graphicFrameMkLst>
        </pc:graphicFrameChg>
      </pc:sldChg>
      <pc:sldChg chg="modSp mod">
        <pc:chgData name="McGirr, Heather" userId="9ab2a10c-60b5-42aa-9f8c-429389f2e398" providerId="ADAL" clId="{E676DD82-90A9-4FA7-A86D-14E20A7D8869}" dt="2021-06-11T05:04:49.376" v="1947" actId="20577"/>
        <pc:sldMkLst>
          <pc:docMk/>
          <pc:sldMk cId="1287273321" sldId="1906872761"/>
        </pc:sldMkLst>
        <pc:spChg chg="mod">
          <ac:chgData name="McGirr, Heather" userId="9ab2a10c-60b5-42aa-9f8c-429389f2e398" providerId="ADAL" clId="{E676DD82-90A9-4FA7-A86D-14E20A7D8869}" dt="2021-06-11T04:55:44.320" v="1708" actId="20577"/>
          <ac:spMkLst>
            <pc:docMk/>
            <pc:sldMk cId="1287273321" sldId="1906872761"/>
            <ac:spMk id="12" creationId="{58D5C060-809F-40A4-AE88-9B8E2FD53DEF}"/>
          </ac:spMkLst>
        </pc:spChg>
        <pc:spChg chg="mod">
          <ac:chgData name="McGirr, Heather" userId="9ab2a10c-60b5-42aa-9f8c-429389f2e398" providerId="ADAL" clId="{E676DD82-90A9-4FA7-A86D-14E20A7D8869}" dt="2021-06-11T04:55:53.697" v="1728" actId="20577"/>
          <ac:spMkLst>
            <pc:docMk/>
            <pc:sldMk cId="1287273321" sldId="1906872761"/>
            <ac:spMk id="13" creationId="{800D5D17-2A99-4CDF-A8AE-2239762BA21B}"/>
          </ac:spMkLst>
        </pc:spChg>
        <pc:spChg chg="mod">
          <ac:chgData name="McGirr, Heather" userId="9ab2a10c-60b5-42aa-9f8c-429389f2e398" providerId="ADAL" clId="{E676DD82-90A9-4FA7-A86D-14E20A7D8869}" dt="2021-06-11T05:04:49.376" v="1947" actId="20577"/>
          <ac:spMkLst>
            <pc:docMk/>
            <pc:sldMk cId="1287273321" sldId="1906872761"/>
            <ac:spMk id="108" creationId="{69E2BD08-C485-40CF-B3B0-213EA6BA6A6D}"/>
          </ac:spMkLst>
        </pc:spChg>
        <pc:graphicFrameChg chg="modGraphic">
          <ac:chgData name="McGirr, Heather" userId="9ab2a10c-60b5-42aa-9f8c-429389f2e398" providerId="ADAL" clId="{E676DD82-90A9-4FA7-A86D-14E20A7D8869}" dt="2021-06-11T04:56:13.689" v="1738" actId="20577"/>
          <ac:graphicFrameMkLst>
            <pc:docMk/>
            <pc:sldMk cId="1287273321" sldId="1906872761"/>
            <ac:graphicFrameMk id="17" creationId="{40630113-41D4-478D-A311-1D645B888866}"/>
          </ac:graphicFrameMkLst>
        </pc:graphicFrameChg>
        <pc:graphicFrameChg chg="modGraphic">
          <ac:chgData name="McGirr, Heather" userId="9ab2a10c-60b5-42aa-9f8c-429389f2e398" providerId="ADAL" clId="{E676DD82-90A9-4FA7-A86D-14E20A7D8869}" dt="2021-06-11T04:56:47.035" v="1754" actId="20577"/>
          <ac:graphicFrameMkLst>
            <pc:docMk/>
            <pc:sldMk cId="1287273321" sldId="1906872761"/>
            <ac:graphicFrameMk id="60" creationId="{513C64A0-22BC-4CC2-A6F4-F8B752F42487}"/>
          </ac:graphicFrameMkLst>
        </pc:graphicFrameChg>
        <pc:graphicFrameChg chg="modGraphic">
          <ac:chgData name="McGirr, Heather" userId="9ab2a10c-60b5-42aa-9f8c-429389f2e398" providerId="ADAL" clId="{E676DD82-90A9-4FA7-A86D-14E20A7D8869}" dt="2021-06-11T04:56:53.919" v="1756" actId="20577"/>
          <ac:graphicFrameMkLst>
            <pc:docMk/>
            <pc:sldMk cId="1287273321" sldId="1906872761"/>
            <ac:graphicFrameMk id="61" creationId="{D4FA4774-A0BA-454D-A3EF-E377FC8FCD57}"/>
          </ac:graphicFrameMkLst>
        </pc:graphicFrameChg>
      </pc:sldChg>
      <pc:sldChg chg="modSp mod">
        <pc:chgData name="McGirr, Heather" userId="9ab2a10c-60b5-42aa-9f8c-429389f2e398" providerId="ADAL" clId="{E676DD82-90A9-4FA7-A86D-14E20A7D8869}" dt="2021-06-11T04:51:36.388" v="1601" actId="20577"/>
        <pc:sldMkLst>
          <pc:docMk/>
          <pc:sldMk cId="950143469" sldId="1906872764"/>
        </pc:sldMkLst>
        <pc:graphicFrameChg chg="modGraphic">
          <ac:chgData name="McGirr, Heather" userId="9ab2a10c-60b5-42aa-9f8c-429389f2e398" providerId="ADAL" clId="{E676DD82-90A9-4FA7-A86D-14E20A7D8869}" dt="2021-06-11T04:51:36.388" v="1601" actId="20577"/>
          <ac:graphicFrameMkLst>
            <pc:docMk/>
            <pc:sldMk cId="950143469" sldId="1906872764"/>
            <ac:graphicFrameMk id="3" creationId="{DCEBDB0D-73AD-4A52-AB45-04424C595B13}"/>
          </ac:graphicFrameMkLst>
        </pc:graphicFrameChg>
      </pc:sldChg>
      <pc:sldChg chg="modSp mod">
        <pc:chgData name="McGirr, Heather" userId="9ab2a10c-60b5-42aa-9f8c-429389f2e398" providerId="ADAL" clId="{E676DD82-90A9-4FA7-A86D-14E20A7D8869}" dt="2021-06-11T04:57:59.808" v="1787" actId="20577"/>
        <pc:sldMkLst>
          <pc:docMk/>
          <pc:sldMk cId="4210633487" sldId="1906872766"/>
        </pc:sldMkLst>
        <pc:graphicFrameChg chg="modGraphic">
          <ac:chgData name="McGirr, Heather" userId="9ab2a10c-60b5-42aa-9f8c-429389f2e398" providerId="ADAL" clId="{E676DD82-90A9-4FA7-A86D-14E20A7D8869}" dt="2021-06-11T04:57:59.808" v="1787" actId="20577"/>
          <ac:graphicFrameMkLst>
            <pc:docMk/>
            <pc:sldMk cId="4210633487" sldId="1906872766"/>
            <ac:graphicFrameMk id="3" creationId="{DCEBDB0D-73AD-4A52-AB45-04424C595B13}"/>
          </ac:graphicFrameMkLst>
        </pc:graphicFrameChg>
      </pc:sldChg>
      <pc:sldChg chg="modSp mod">
        <pc:chgData name="McGirr, Heather" userId="9ab2a10c-60b5-42aa-9f8c-429389f2e398" providerId="ADAL" clId="{E676DD82-90A9-4FA7-A86D-14E20A7D8869}" dt="2021-06-11T04:45:29.958" v="1274" actId="20577"/>
        <pc:sldMkLst>
          <pc:docMk/>
          <pc:sldMk cId="3372268003" sldId="1906872772"/>
        </pc:sldMkLst>
        <pc:spChg chg="mod">
          <ac:chgData name="McGirr, Heather" userId="9ab2a10c-60b5-42aa-9f8c-429389f2e398" providerId="ADAL" clId="{E676DD82-90A9-4FA7-A86D-14E20A7D8869}" dt="2021-06-11T04:41:15.052" v="1145" actId="20577"/>
          <ac:spMkLst>
            <pc:docMk/>
            <pc:sldMk cId="3372268003" sldId="1906872772"/>
            <ac:spMk id="7" creationId="{3C4966C7-CC6C-4815-B14E-2F642C51B84E}"/>
          </ac:spMkLst>
        </pc:spChg>
        <pc:spChg chg="mod">
          <ac:chgData name="McGirr, Heather" userId="9ab2a10c-60b5-42aa-9f8c-429389f2e398" providerId="ADAL" clId="{E676DD82-90A9-4FA7-A86D-14E20A7D8869}" dt="2021-06-11T04:45:19.712" v="1240" actId="20577"/>
          <ac:spMkLst>
            <pc:docMk/>
            <pc:sldMk cId="3372268003" sldId="1906872772"/>
            <ac:spMk id="12" creationId="{838D0868-2989-4120-A836-F99DFFD1288D}"/>
          </ac:spMkLst>
        </pc:spChg>
        <pc:spChg chg="mod">
          <ac:chgData name="McGirr, Heather" userId="9ab2a10c-60b5-42aa-9f8c-429389f2e398" providerId="ADAL" clId="{E676DD82-90A9-4FA7-A86D-14E20A7D8869}" dt="2021-06-11T04:45:29.958" v="1274" actId="20577"/>
          <ac:spMkLst>
            <pc:docMk/>
            <pc:sldMk cId="3372268003" sldId="1906872772"/>
            <ac:spMk id="14" creationId="{FD6AC4C7-1414-467F-A9B4-59189131049D}"/>
          </ac:spMkLst>
        </pc:spChg>
        <pc:cxnChg chg="mod">
          <ac:chgData name="McGirr, Heather" userId="9ab2a10c-60b5-42aa-9f8c-429389f2e398" providerId="ADAL" clId="{E676DD82-90A9-4FA7-A86D-14E20A7D8869}" dt="2021-06-11T04:44:42.824" v="1183" actId="1076"/>
          <ac:cxnSpMkLst>
            <pc:docMk/>
            <pc:sldMk cId="3372268003" sldId="1906872772"/>
            <ac:cxnSpMk id="13" creationId="{12AE5E82-1D7C-440C-A8C0-708416BA9FD8}"/>
          </ac:cxnSpMkLst>
        </pc:cxnChg>
      </pc:sldChg>
      <pc:sldChg chg="modSp mod">
        <pc:chgData name="McGirr, Heather" userId="9ab2a10c-60b5-42aa-9f8c-429389f2e398" providerId="ADAL" clId="{E676DD82-90A9-4FA7-A86D-14E20A7D8869}" dt="2021-06-11T04:52:15.399" v="1617" actId="20577"/>
        <pc:sldMkLst>
          <pc:docMk/>
          <pc:sldMk cId="43020604" sldId="1906872773"/>
        </pc:sldMkLst>
        <pc:spChg chg="mod">
          <ac:chgData name="McGirr, Heather" userId="9ab2a10c-60b5-42aa-9f8c-429389f2e398" providerId="ADAL" clId="{E676DD82-90A9-4FA7-A86D-14E20A7D8869}" dt="2021-06-11T04:52:11.263" v="1615" actId="20577"/>
          <ac:spMkLst>
            <pc:docMk/>
            <pc:sldMk cId="43020604" sldId="1906872773"/>
            <ac:spMk id="57" creationId="{83FA0360-3CDC-4605-8059-EF104121919F}"/>
          </ac:spMkLst>
        </pc:spChg>
        <pc:spChg chg="mod">
          <ac:chgData name="McGirr, Heather" userId="9ab2a10c-60b5-42aa-9f8c-429389f2e398" providerId="ADAL" clId="{E676DD82-90A9-4FA7-A86D-14E20A7D8869}" dt="2021-06-11T04:52:15.399" v="1617" actId="20577"/>
          <ac:spMkLst>
            <pc:docMk/>
            <pc:sldMk cId="43020604" sldId="1906872773"/>
            <ac:spMk id="101" creationId="{6E78201F-5AEA-4579-B11A-3E90955B5F0D}"/>
          </ac:spMkLst>
        </pc:spChg>
        <pc:spChg chg="mod">
          <ac:chgData name="McGirr, Heather" userId="9ab2a10c-60b5-42aa-9f8c-429389f2e398" providerId="ADAL" clId="{E676DD82-90A9-4FA7-A86D-14E20A7D8869}" dt="2021-06-11T04:52:07.488" v="1613" actId="20577"/>
          <ac:spMkLst>
            <pc:docMk/>
            <pc:sldMk cId="43020604" sldId="1906872773"/>
            <ac:spMk id="135" creationId="{8B4FE315-46DE-4549-B2E9-2F201AF55621}"/>
          </ac:spMkLst>
        </pc:spChg>
      </pc:sldChg>
      <pc:sldChg chg="modSp mod">
        <pc:chgData name="McGirr, Heather" userId="9ab2a10c-60b5-42aa-9f8c-429389f2e398" providerId="ADAL" clId="{E676DD82-90A9-4FA7-A86D-14E20A7D8869}" dt="2021-06-11T04:54:52.296" v="1682" actId="20577"/>
        <pc:sldMkLst>
          <pc:docMk/>
          <pc:sldMk cId="2960023279" sldId="1906872774"/>
        </pc:sldMkLst>
        <pc:spChg chg="mod">
          <ac:chgData name="McGirr, Heather" userId="9ab2a10c-60b5-42aa-9f8c-429389f2e398" providerId="ADAL" clId="{E676DD82-90A9-4FA7-A86D-14E20A7D8869}" dt="2021-06-11T04:54:17.975" v="1665" actId="20577"/>
          <ac:spMkLst>
            <pc:docMk/>
            <pc:sldMk cId="2960023279" sldId="1906872774"/>
            <ac:spMk id="4" creationId="{E4EA937D-C879-B049-9369-D1C052CFDFDE}"/>
          </ac:spMkLst>
        </pc:spChg>
        <pc:spChg chg="mod">
          <ac:chgData name="McGirr, Heather" userId="9ab2a10c-60b5-42aa-9f8c-429389f2e398" providerId="ADAL" clId="{E676DD82-90A9-4FA7-A86D-14E20A7D8869}" dt="2021-06-11T04:54:30.208" v="1671" actId="20577"/>
          <ac:spMkLst>
            <pc:docMk/>
            <pc:sldMk cId="2960023279" sldId="1906872774"/>
            <ac:spMk id="5" creationId="{1ABFA6CE-CC2A-3C40-B93D-76D4AEE201AB}"/>
          </ac:spMkLst>
        </pc:spChg>
        <pc:spChg chg="mod">
          <ac:chgData name="McGirr, Heather" userId="9ab2a10c-60b5-42aa-9f8c-429389f2e398" providerId="ADAL" clId="{E676DD82-90A9-4FA7-A86D-14E20A7D8869}" dt="2021-06-11T04:54:33.950" v="1673" actId="20577"/>
          <ac:spMkLst>
            <pc:docMk/>
            <pc:sldMk cId="2960023279" sldId="1906872774"/>
            <ac:spMk id="7" creationId="{4F6885AA-6662-7E43-BF9F-47435F860A32}"/>
          </ac:spMkLst>
        </pc:spChg>
        <pc:spChg chg="mod">
          <ac:chgData name="McGirr, Heather" userId="9ab2a10c-60b5-42aa-9f8c-429389f2e398" providerId="ADAL" clId="{E676DD82-90A9-4FA7-A86D-14E20A7D8869}" dt="2021-06-11T04:54:37.838" v="1675" actId="20577"/>
          <ac:spMkLst>
            <pc:docMk/>
            <pc:sldMk cId="2960023279" sldId="1906872774"/>
            <ac:spMk id="96" creationId="{CD0AADA9-182B-4DC3-BC9D-B7B3F76B424A}"/>
          </ac:spMkLst>
        </pc:spChg>
        <pc:spChg chg="mod">
          <ac:chgData name="McGirr, Heather" userId="9ab2a10c-60b5-42aa-9f8c-429389f2e398" providerId="ADAL" clId="{E676DD82-90A9-4FA7-A86D-14E20A7D8869}" dt="2021-06-11T04:54:48.005" v="1680" actId="20577"/>
          <ac:spMkLst>
            <pc:docMk/>
            <pc:sldMk cId="2960023279" sldId="1906872774"/>
            <ac:spMk id="97" creationId="{6BBECC25-2E04-4DBB-97A1-9D990A854AF8}"/>
          </ac:spMkLst>
        </pc:spChg>
        <pc:spChg chg="mod">
          <ac:chgData name="McGirr, Heather" userId="9ab2a10c-60b5-42aa-9f8c-429389f2e398" providerId="ADAL" clId="{E676DD82-90A9-4FA7-A86D-14E20A7D8869}" dt="2021-06-11T04:54:52.296" v="1682" actId="20577"/>
          <ac:spMkLst>
            <pc:docMk/>
            <pc:sldMk cId="2960023279" sldId="1906872774"/>
            <ac:spMk id="100" creationId="{4FFE4F6E-148A-411D-B55B-CCE294AEE4A1}"/>
          </ac:spMkLst>
        </pc:spChg>
      </pc:sldChg>
      <pc:sldChg chg="modSp mod">
        <pc:chgData name="McGirr, Heather" userId="9ab2a10c-60b5-42aa-9f8c-429389f2e398" providerId="ADAL" clId="{E676DD82-90A9-4FA7-A86D-14E20A7D8869}" dt="2021-06-11T04:57:33.382" v="1773" actId="20577"/>
        <pc:sldMkLst>
          <pc:docMk/>
          <pc:sldMk cId="1449205508" sldId="1906872776"/>
        </pc:sldMkLst>
        <pc:spChg chg="mod">
          <ac:chgData name="McGirr, Heather" userId="9ab2a10c-60b5-42aa-9f8c-429389f2e398" providerId="ADAL" clId="{E676DD82-90A9-4FA7-A86D-14E20A7D8869}" dt="2021-06-11T04:57:14.155" v="1763" actId="20577"/>
          <ac:spMkLst>
            <pc:docMk/>
            <pc:sldMk cId="1449205508" sldId="1906872776"/>
            <ac:spMk id="2" creationId="{6BF689EC-F851-6E46-9944-7D75F7ECC6B9}"/>
          </ac:spMkLst>
        </pc:spChg>
        <pc:spChg chg="mod">
          <ac:chgData name="McGirr, Heather" userId="9ab2a10c-60b5-42aa-9f8c-429389f2e398" providerId="ADAL" clId="{E676DD82-90A9-4FA7-A86D-14E20A7D8869}" dt="2021-06-11T04:57:29.209" v="1771" actId="20577"/>
          <ac:spMkLst>
            <pc:docMk/>
            <pc:sldMk cId="1449205508" sldId="1906872776"/>
            <ac:spMk id="66" creationId="{3FA32D4F-18B4-4013-8C12-159D3AE78B9F}"/>
          </ac:spMkLst>
        </pc:spChg>
        <pc:spChg chg="mod">
          <ac:chgData name="McGirr, Heather" userId="9ab2a10c-60b5-42aa-9f8c-429389f2e398" providerId="ADAL" clId="{E676DD82-90A9-4FA7-A86D-14E20A7D8869}" dt="2021-06-11T04:57:33.382" v="1773" actId="20577"/>
          <ac:spMkLst>
            <pc:docMk/>
            <pc:sldMk cId="1449205508" sldId="1906872776"/>
            <ac:spMk id="67" creationId="{710D24AB-50B7-4706-AEA6-8047839A6544}"/>
          </ac:spMkLst>
        </pc:spChg>
        <pc:spChg chg="mod">
          <ac:chgData name="McGirr, Heather" userId="9ab2a10c-60b5-42aa-9f8c-429389f2e398" providerId="ADAL" clId="{E676DD82-90A9-4FA7-A86D-14E20A7D8869}" dt="2021-06-11T04:57:21.623" v="1767" actId="20577"/>
          <ac:spMkLst>
            <pc:docMk/>
            <pc:sldMk cId="1449205508" sldId="1906872776"/>
            <ac:spMk id="70" creationId="{2F2ECF5A-518E-4A9E-950E-C26495271AC5}"/>
          </ac:spMkLst>
        </pc:spChg>
      </pc:sldChg>
      <pc:sldChg chg="modSp mod">
        <pc:chgData name="McGirr, Heather" userId="9ab2a10c-60b5-42aa-9f8c-429389f2e398" providerId="ADAL" clId="{E676DD82-90A9-4FA7-A86D-14E20A7D8869}" dt="2021-06-11T04:55:26.866" v="1698" actId="20577"/>
        <pc:sldMkLst>
          <pc:docMk/>
          <pc:sldMk cId="1009448214" sldId="1906872797"/>
        </pc:sldMkLst>
        <pc:spChg chg="mod">
          <ac:chgData name="McGirr, Heather" userId="9ab2a10c-60b5-42aa-9f8c-429389f2e398" providerId="ADAL" clId="{E676DD82-90A9-4FA7-A86D-14E20A7D8869}" dt="2021-06-11T04:55:22.610" v="1696" actId="20577"/>
          <ac:spMkLst>
            <pc:docMk/>
            <pc:sldMk cId="1009448214" sldId="1906872797"/>
            <ac:spMk id="60" creationId="{F6780AFD-07D0-4BEE-8AA3-AB28784473DF}"/>
          </ac:spMkLst>
        </pc:spChg>
        <pc:spChg chg="mod">
          <ac:chgData name="McGirr, Heather" userId="9ab2a10c-60b5-42aa-9f8c-429389f2e398" providerId="ADAL" clId="{E676DD82-90A9-4FA7-A86D-14E20A7D8869}" dt="2021-06-11T04:55:26.866" v="1698" actId="20577"/>
          <ac:spMkLst>
            <pc:docMk/>
            <pc:sldMk cId="1009448214" sldId="1906872797"/>
            <ac:spMk id="61" creationId="{0875E91F-80D3-41D6-A2AF-38B53AEBA1EC}"/>
          </ac:spMkLst>
        </pc:spChg>
      </pc:sldChg>
      <pc:sldChg chg="addSp modSp mod">
        <pc:chgData name="McGirr, Heather" userId="9ab2a10c-60b5-42aa-9f8c-429389f2e398" providerId="ADAL" clId="{E676DD82-90A9-4FA7-A86D-14E20A7D8869}" dt="2021-06-11T05:07:00.947" v="1949"/>
        <pc:sldMkLst>
          <pc:docMk/>
          <pc:sldMk cId="3192802525" sldId="1906872802"/>
        </pc:sldMkLst>
        <pc:spChg chg="mod">
          <ac:chgData name="McGirr, Heather" userId="9ab2a10c-60b5-42aa-9f8c-429389f2e398" providerId="ADAL" clId="{E676DD82-90A9-4FA7-A86D-14E20A7D8869}" dt="2021-06-11T04:38:40.353" v="1000" actId="20577"/>
          <ac:spMkLst>
            <pc:docMk/>
            <pc:sldMk cId="3192802525" sldId="1906872802"/>
            <ac:spMk id="82" creationId="{A0A44E02-B81C-415E-81D8-C62327B3F277}"/>
          </ac:spMkLst>
        </pc:spChg>
        <pc:picChg chg="add">
          <ac:chgData name="McGirr, Heather" userId="9ab2a10c-60b5-42aa-9f8c-429389f2e398" providerId="ADAL" clId="{E676DD82-90A9-4FA7-A86D-14E20A7D8869}" dt="2021-06-11T05:07:00.947" v="1949"/>
          <ac:picMkLst>
            <pc:docMk/>
            <pc:sldMk cId="3192802525" sldId="1906872802"/>
            <ac:picMk id="2050" creationId="{C267766B-C46D-45EF-875F-384772703450}"/>
          </ac:picMkLst>
        </pc:picChg>
      </pc:sldChg>
      <pc:sldChg chg="addSp modSp mod">
        <pc:chgData name="McGirr, Heather" userId="9ab2a10c-60b5-42aa-9f8c-429389f2e398" providerId="ADAL" clId="{E676DD82-90A9-4FA7-A86D-14E20A7D8869}" dt="2021-06-11T05:07:02.579" v="1950"/>
        <pc:sldMkLst>
          <pc:docMk/>
          <pc:sldMk cId="2134546730" sldId="1906872808"/>
        </pc:sldMkLst>
        <pc:grpChg chg="mod">
          <ac:chgData name="McGirr, Heather" userId="9ab2a10c-60b5-42aa-9f8c-429389f2e398" providerId="ADAL" clId="{E676DD82-90A9-4FA7-A86D-14E20A7D8869}" dt="2021-06-11T04:22:35.166" v="680" actId="1035"/>
          <ac:grpSpMkLst>
            <pc:docMk/>
            <pc:sldMk cId="2134546730" sldId="1906872808"/>
            <ac:grpSpMk id="41" creationId="{4A7D18CE-4819-4ADC-843C-F9923DB5A4AF}"/>
          </ac:grpSpMkLst>
        </pc:grpChg>
        <pc:grpChg chg="mod">
          <ac:chgData name="McGirr, Heather" userId="9ab2a10c-60b5-42aa-9f8c-429389f2e398" providerId="ADAL" clId="{E676DD82-90A9-4FA7-A86D-14E20A7D8869}" dt="2021-06-11T04:22:35.166" v="680" actId="1035"/>
          <ac:grpSpMkLst>
            <pc:docMk/>
            <pc:sldMk cId="2134546730" sldId="1906872808"/>
            <ac:grpSpMk id="45" creationId="{EFE55B12-F00D-40CD-A4C9-65241835351B}"/>
          </ac:grpSpMkLst>
        </pc:grpChg>
        <pc:grpChg chg="mod">
          <ac:chgData name="McGirr, Heather" userId="9ab2a10c-60b5-42aa-9f8c-429389f2e398" providerId="ADAL" clId="{E676DD82-90A9-4FA7-A86D-14E20A7D8869}" dt="2021-06-11T04:22:35.166" v="680" actId="1035"/>
          <ac:grpSpMkLst>
            <pc:docMk/>
            <pc:sldMk cId="2134546730" sldId="1906872808"/>
            <ac:grpSpMk id="86" creationId="{F0AC2DB7-A893-4A34-8931-920474B42C48}"/>
          </ac:grpSpMkLst>
        </pc:grpChg>
        <pc:grpChg chg="mod">
          <ac:chgData name="McGirr, Heather" userId="9ab2a10c-60b5-42aa-9f8c-429389f2e398" providerId="ADAL" clId="{E676DD82-90A9-4FA7-A86D-14E20A7D8869}" dt="2021-06-11T04:22:35.166" v="680" actId="1035"/>
          <ac:grpSpMkLst>
            <pc:docMk/>
            <pc:sldMk cId="2134546730" sldId="1906872808"/>
            <ac:grpSpMk id="94" creationId="{95DF932B-920C-48C0-8022-FDB36583FA5D}"/>
          </ac:grpSpMkLst>
        </pc:grpChg>
        <pc:graphicFrameChg chg="mod modGraphic">
          <ac:chgData name="McGirr, Heather" userId="9ab2a10c-60b5-42aa-9f8c-429389f2e398" providerId="ADAL" clId="{E676DD82-90A9-4FA7-A86D-14E20A7D8869}" dt="2021-06-11T04:40:41.052" v="1090" actId="20577"/>
          <ac:graphicFrameMkLst>
            <pc:docMk/>
            <pc:sldMk cId="2134546730" sldId="1906872808"/>
            <ac:graphicFrameMk id="48" creationId="{B81BAD86-EEE2-4CEC-96AB-4D1A560C9A35}"/>
          </ac:graphicFrameMkLst>
        </pc:graphicFrameChg>
        <pc:picChg chg="add">
          <ac:chgData name="McGirr, Heather" userId="9ab2a10c-60b5-42aa-9f8c-429389f2e398" providerId="ADAL" clId="{E676DD82-90A9-4FA7-A86D-14E20A7D8869}" dt="2021-06-11T05:07:02.579" v="1950"/>
          <ac:picMkLst>
            <pc:docMk/>
            <pc:sldMk cId="2134546730" sldId="1906872808"/>
            <ac:picMk id="3074" creationId="{CEF320C2-8C31-4CB6-9EF6-00E3C7666801}"/>
          </ac:picMkLst>
        </pc:picChg>
      </pc:sldChg>
      <pc:sldChg chg="addSp modSp mod">
        <pc:chgData name="McGirr, Heather" userId="9ab2a10c-60b5-42aa-9f8c-429389f2e398" providerId="ADAL" clId="{E676DD82-90A9-4FA7-A86D-14E20A7D8869}" dt="2021-06-11T05:07:06.745" v="1951"/>
        <pc:sldMkLst>
          <pc:docMk/>
          <pc:sldMk cId="1087950793" sldId="1906872809"/>
        </pc:sldMkLst>
        <pc:spChg chg="mod ord">
          <ac:chgData name="McGirr, Heather" userId="9ab2a10c-60b5-42aa-9f8c-429389f2e398" providerId="ADAL" clId="{E676DD82-90A9-4FA7-A86D-14E20A7D8869}" dt="2021-06-11T04:46:42.522" v="1301" actId="1035"/>
          <ac:spMkLst>
            <pc:docMk/>
            <pc:sldMk cId="1087950793" sldId="1906872809"/>
            <ac:spMk id="17" creationId="{5B2660CB-78CD-A543-9F4E-233D1A5BF410}"/>
          </ac:spMkLst>
        </pc:spChg>
        <pc:spChg chg="mod">
          <ac:chgData name="McGirr, Heather" userId="9ab2a10c-60b5-42aa-9f8c-429389f2e398" providerId="ADAL" clId="{E676DD82-90A9-4FA7-A86D-14E20A7D8869}" dt="2021-06-11T04:46:59.768" v="1339" actId="20577"/>
          <ac:spMkLst>
            <pc:docMk/>
            <pc:sldMk cId="1087950793" sldId="1906872809"/>
            <ac:spMk id="28" creationId="{D1A985DA-72C1-9444-AE7B-0B37B563EEDF}"/>
          </ac:spMkLst>
        </pc:spChg>
        <pc:spChg chg="mod">
          <ac:chgData name="McGirr, Heather" userId="9ab2a10c-60b5-42aa-9f8c-429389f2e398" providerId="ADAL" clId="{E676DD82-90A9-4FA7-A86D-14E20A7D8869}" dt="2021-06-11T04:47:06.978" v="1341" actId="20577"/>
          <ac:spMkLst>
            <pc:docMk/>
            <pc:sldMk cId="1087950793" sldId="1906872809"/>
            <ac:spMk id="34" creationId="{7F9E5676-7296-6C4E-8F67-A99790806E11}"/>
          </ac:spMkLst>
        </pc:spChg>
        <pc:spChg chg="mod">
          <ac:chgData name="McGirr, Heather" userId="9ab2a10c-60b5-42aa-9f8c-429389f2e398" providerId="ADAL" clId="{E676DD82-90A9-4FA7-A86D-14E20A7D8869}" dt="2021-06-11T04:47:16.367" v="1367" actId="20577"/>
          <ac:spMkLst>
            <pc:docMk/>
            <pc:sldMk cId="1087950793" sldId="1906872809"/>
            <ac:spMk id="40" creationId="{F0BAEDA2-7EB7-334E-A9B0-A3ED7098BBEC}"/>
          </ac:spMkLst>
        </pc:spChg>
        <pc:spChg chg="mod">
          <ac:chgData name="McGirr, Heather" userId="9ab2a10c-60b5-42aa-9f8c-429389f2e398" providerId="ADAL" clId="{E676DD82-90A9-4FA7-A86D-14E20A7D8869}" dt="2021-06-11T04:47:24.655" v="1393" actId="20577"/>
          <ac:spMkLst>
            <pc:docMk/>
            <pc:sldMk cId="1087950793" sldId="1906872809"/>
            <ac:spMk id="41" creationId="{70308B2B-6273-6B46-9DCA-91E8B7E6F5C9}"/>
          </ac:spMkLst>
        </pc:spChg>
        <pc:spChg chg="mod">
          <ac:chgData name="McGirr, Heather" userId="9ab2a10c-60b5-42aa-9f8c-429389f2e398" providerId="ADAL" clId="{E676DD82-90A9-4FA7-A86D-14E20A7D8869}" dt="2021-06-11T04:47:44.673" v="1421" actId="20577"/>
          <ac:spMkLst>
            <pc:docMk/>
            <pc:sldMk cId="1087950793" sldId="1906872809"/>
            <ac:spMk id="52" creationId="{6858B587-319C-074D-BC71-98F3BC79F570}"/>
          </ac:spMkLst>
        </pc:spChg>
        <pc:graphicFrameChg chg="modGraphic">
          <ac:chgData name="McGirr, Heather" userId="9ab2a10c-60b5-42aa-9f8c-429389f2e398" providerId="ADAL" clId="{E676DD82-90A9-4FA7-A86D-14E20A7D8869}" dt="2021-06-11T05:01:03.438" v="1835" actId="20577"/>
          <ac:graphicFrameMkLst>
            <pc:docMk/>
            <pc:sldMk cId="1087950793" sldId="1906872809"/>
            <ac:graphicFrameMk id="6" creationId="{1C63965C-E6F6-1141-8F3D-677BC8EE13B4}"/>
          </ac:graphicFrameMkLst>
        </pc:graphicFrameChg>
        <pc:graphicFrameChg chg="modGraphic">
          <ac:chgData name="McGirr, Heather" userId="9ab2a10c-60b5-42aa-9f8c-429389f2e398" providerId="ADAL" clId="{E676DD82-90A9-4FA7-A86D-14E20A7D8869}" dt="2021-06-11T04:45:52.262" v="1282" actId="20577"/>
          <ac:graphicFrameMkLst>
            <pc:docMk/>
            <pc:sldMk cId="1087950793" sldId="1906872809"/>
            <ac:graphicFrameMk id="47" creationId="{FF7D9C0E-1CFB-4840-B104-3C67A24C2140}"/>
          </ac:graphicFrameMkLst>
        </pc:graphicFrameChg>
        <pc:picChg chg="add">
          <ac:chgData name="McGirr, Heather" userId="9ab2a10c-60b5-42aa-9f8c-429389f2e398" providerId="ADAL" clId="{E676DD82-90A9-4FA7-A86D-14E20A7D8869}" dt="2021-06-11T05:07:06.745" v="1951"/>
          <ac:picMkLst>
            <pc:docMk/>
            <pc:sldMk cId="1087950793" sldId="1906872809"/>
            <ac:picMk id="4098" creationId="{7A000342-B7E1-422F-BE93-935B2682D12C}"/>
          </ac:picMkLst>
        </pc:picChg>
      </pc:sldChg>
      <pc:sldChg chg="modSp mod">
        <pc:chgData name="McGirr, Heather" userId="9ab2a10c-60b5-42aa-9f8c-429389f2e398" providerId="ADAL" clId="{E676DD82-90A9-4FA7-A86D-14E20A7D8869}" dt="2021-06-11T04:49:31.310" v="1523" actId="20577"/>
        <pc:sldMkLst>
          <pc:docMk/>
          <pc:sldMk cId="609850211" sldId="1906872813"/>
        </pc:sldMkLst>
        <pc:spChg chg="mod">
          <ac:chgData name="McGirr, Heather" userId="9ab2a10c-60b5-42aa-9f8c-429389f2e398" providerId="ADAL" clId="{E676DD82-90A9-4FA7-A86D-14E20A7D8869}" dt="2021-06-11T04:48:23.545" v="1452" actId="313"/>
          <ac:spMkLst>
            <pc:docMk/>
            <pc:sldMk cId="609850211" sldId="1906872813"/>
            <ac:spMk id="12" creationId="{58D5C060-809F-40A4-AE88-9B8E2FD53DEF}"/>
          </ac:spMkLst>
        </pc:spChg>
        <pc:spChg chg="mod">
          <ac:chgData name="McGirr, Heather" userId="9ab2a10c-60b5-42aa-9f8c-429389f2e398" providerId="ADAL" clId="{E676DD82-90A9-4FA7-A86D-14E20A7D8869}" dt="2021-06-11T04:48:31.956" v="1472" actId="20577"/>
          <ac:spMkLst>
            <pc:docMk/>
            <pc:sldMk cId="609850211" sldId="1906872813"/>
            <ac:spMk id="13" creationId="{800D5D17-2A99-4CDF-A8AE-2239762BA21B}"/>
          </ac:spMkLst>
        </pc:spChg>
        <pc:spChg chg="mod">
          <ac:chgData name="McGirr, Heather" userId="9ab2a10c-60b5-42aa-9f8c-429389f2e398" providerId="ADAL" clId="{E676DD82-90A9-4FA7-A86D-14E20A7D8869}" dt="2021-06-11T04:48:07.383" v="1425" actId="20577"/>
          <ac:spMkLst>
            <pc:docMk/>
            <pc:sldMk cId="609850211" sldId="1906872813"/>
            <ac:spMk id="108" creationId="{69E2BD08-C485-40CF-B3B0-213EA6BA6A6D}"/>
          </ac:spMkLst>
        </pc:spChg>
        <pc:graphicFrameChg chg="modGraphic">
          <ac:chgData name="McGirr, Heather" userId="9ab2a10c-60b5-42aa-9f8c-429389f2e398" providerId="ADAL" clId="{E676DD82-90A9-4FA7-A86D-14E20A7D8869}" dt="2021-06-11T04:49:04.599" v="1518" actId="20577"/>
          <ac:graphicFrameMkLst>
            <pc:docMk/>
            <pc:sldMk cId="609850211" sldId="1906872813"/>
            <ac:graphicFrameMk id="17" creationId="{40630113-41D4-478D-A311-1D645B888866}"/>
          </ac:graphicFrameMkLst>
        </pc:graphicFrameChg>
        <pc:graphicFrameChg chg="modGraphic">
          <ac:chgData name="McGirr, Heather" userId="9ab2a10c-60b5-42aa-9f8c-429389f2e398" providerId="ADAL" clId="{E676DD82-90A9-4FA7-A86D-14E20A7D8869}" dt="2021-06-11T04:49:14.135" v="1521" actId="20577"/>
          <ac:graphicFrameMkLst>
            <pc:docMk/>
            <pc:sldMk cId="609850211" sldId="1906872813"/>
            <ac:graphicFrameMk id="60" creationId="{513C64A0-22BC-4CC2-A6F4-F8B752F42487}"/>
          </ac:graphicFrameMkLst>
        </pc:graphicFrameChg>
        <pc:graphicFrameChg chg="modGraphic">
          <ac:chgData name="McGirr, Heather" userId="9ab2a10c-60b5-42aa-9f8c-429389f2e398" providerId="ADAL" clId="{E676DD82-90A9-4FA7-A86D-14E20A7D8869}" dt="2021-06-11T04:49:31.310" v="1523" actId="20577"/>
          <ac:graphicFrameMkLst>
            <pc:docMk/>
            <pc:sldMk cId="609850211" sldId="1906872813"/>
            <ac:graphicFrameMk id="61" creationId="{D4FA4774-A0BA-454D-A3EF-E377FC8FCD57}"/>
          </ac:graphicFrameMkLst>
        </pc:graphicFrameChg>
      </pc:sldChg>
      <pc:sldChg chg="del">
        <pc:chgData name="McGirr, Heather" userId="9ab2a10c-60b5-42aa-9f8c-429389f2e398" providerId="ADAL" clId="{E676DD82-90A9-4FA7-A86D-14E20A7D8869}" dt="2021-06-11T04:58:10.840" v="1788" actId="47"/>
        <pc:sldMkLst>
          <pc:docMk/>
          <pc:sldMk cId="1743359695" sldId="1906872814"/>
        </pc:sldMkLst>
      </pc:sldChg>
    </pc:docChg>
  </pc:docChgLst>
  <pc:docChgLst>
    <pc:chgData name="Kass, Susanna" userId="1c148021-fd89-4db0-9ba5-62d424896323" providerId="ADAL" clId="{19B2974D-4C8E-9D47-810A-D1CD80FB36BE}"/>
    <pc:docChg chg="undo custSel addSld delSld modSld">
      <pc:chgData name="Kass, Susanna" userId="1c148021-fd89-4db0-9ba5-62d424896323" providerId="ADAL" clId="{19B2974D-4C8E-9D47-810A-D1CD80FB36BE}" dt="2021-06-09T08:52:38.764" v="105" actId="2696"/>
      <pc:docMkLst>
        <pc:docMk/>
      </pc:docMkLst>
      <pc:sldChg chg="addSp delSp modSp mod">
        <pc:chgData name="Kass, Susanna" userId="1c148021-fd89-4db0-9ba5-62d424896323" providerId="ADAL" clId="{19B2974D-4C8E-9D47-810A-D1CD80FB36BE}" dt="2021-06-09T08:48:38.772" v="61"/>
        <pc:sldMkLst>
          <pc:docMk/>
          <pc:sldMk cId="2461706618" sldId="1906872722"/>
        </pc:sldMkLst>
        <pc:spChg chg="add mod">
          <ac:chgData name="Kass, Susanna" userId="1c148021-fd89-4db0-9ba5-62d424896323" providerId="ADAL" clId="{19B2974D-4C8E-9D47-810A-D1CD80FB36BE}" dt="2021-06-09T08:48:38.772" v="61"/>
          <ac:spMkLst>
            <pc:docMk/>
            <pc:sldMk cId="2461706618" sldId="1906872722"/>
            <ac:spMk id="83" creationId="{CD154EBF-37D7-EE4E-BF1A-EBE17E36F916}"/>
          </ac:spMkLst>
        </pc:spChg>
        <pc:spChg chg="add mod">
          <ac:chgData name="Kass, Susanna" userId="1c148021-fd89-4db0-9ba5-62d424896323" providerId="ADAL" clId="{19B2974D-4C8E-9D47-810A-D1CD80FB36BE}" dt="2021-06-09T08:48:38.772" v="61"/>
          <ac:spMkLst>
            <pc:docMk/>
            <pc:sldMk cId="2461706618" sldId="1906872722"/>
            <ac:spMk id="84" creationId="{1E3416FC-EFA9-1341-B3D8-24C4E5F8DA71}"/>
          </ac:spMkLst>
        </pc:spChg>
        <pc:spChg chg="del">
          <ac:chgData name="Kass, Susanna" userId="1c148021-fd89-4db0-9ba5-62d424896323" providerId="ADAL" clId="{19B2974D-4C8E-9D47-810A-D1CD80FB36BE}" dt="2021-06-09T08:48:38.245" v="60" actId="478"/>
          <ac:spMkLst>
            <pc:docMk/>
            <pc:sldMk cId="2461706618" sldId="1906872722"/>
            <ac:spMk id="108" creationId="{77F19EA9-3DF1-4526-A4BD-9E7A307DEC50}"/>
          </ac:spMkLst>
        </pc:spChg>
        <pc:spChg chg="add mod">
          <ac:chgData name="Kass, Susanna" userId="1c148021-fd89-4db0-9ba5-62d424896323" providerId="ADAL" clId="{19B2974D-4C8E-9D47-810A-D1CD80FB36BE}" dt="2021-06-09T08:48:38.772" v="61"/>
          <ac:spMkLst>
            <pc:docMk/>
            <pc:sldMk cId="2461706618" sldId="1906872722"/>
            <ac:spMk id="109" creationId="{C25E2D49-C4AE-D54C-BE44-CC11FADFDDFD}"/>
          </ac:spMkLst>
        </pc:spChg>
        <pc:spChg chg="mod">
          <ac:chgData name="Kass, Susanna" userId="1c148021-fd89-4db0-9ba5-62d424896323" providerId="ADAL" clId="{19B2974D-4C8E-9D47-810A-D1CD80FB36BE}" dt="2021-06-09T08:48:38.772" v="61"/>
          <ac:spMkLst>
            <pc:docMk/>
            <pc:sldMk cId="2461706618" sldId="1906872722"/>
            <ac:spMk id="113" creationId="{558E8970-E7ED-834A-B495-06CF664CEDE5}"/>
          </ac:spMkLst>
        </pc:spChg>
        <pc:spChg chg="mod">
          <ac:chgData name="Kass, Susanna" userId="1c148021-fd89-4db0-9ba5-62d424896323" providerId="ADAL" clId="{19B2974D-4C8E-9D47-810A-D1CD80FB36BE}" dt="2021-06-09T08:48:38.772" v="61"/>
          <ac:spMkLst>
            <pc:docMk/>
            <pc:sldMk cId="2461706618" sldId="1906872722"/>
            <ac:spMk id="114" creationId="{9D184A5D-0432-C349-A4D3-CB2896AC1426}"/>
          </ac:spMkLst>
        </pc:spChg>
        <pc:spChg chg="del">
          <ac:chgData name="Kass, Susanna" userId="1c148021-fd89-4db0-9ba5-62d424896323" providerId="ADAL" clId="{19B2974D-4C8E-9D47-810A-D1CD80FB36BE}" dt="2021-06-09T08:48:38.245" v="60" actId="478"/>
          <ac:spMkLst>
            <pc:docMk/>
            <pc:sldMk cId="2461706618" sldId="1906872722"/>
            <ac:spMk id="115" creationId="{EE9EA05E-194F-4FA9-93E3-C16140224718}"/>
          </ac:spMkLst>
        </pc:spChg>
        <pc:spChg chg="mod">
          <ac:chgData name="Kass, Susanna" userId="1c148021-fd89-4db0-9ba5-62d424896323" providerId="ADAL" clId="{19B2974D-4C8E-9D47-810A-D1CD80FB36BE}" dt="2021-06-09T08:48:38.772" v="61"/>
          <ac:spMkLst>
            <pc:docMk/>
            <pc:sldMk cId="2461706618" sldId="1906872722"/>
            <ac:spMk id="120" creationId="{FEE57E68-7C7F-624A-A27B-EB1AD867F0CF}"/>
          </ac:spMkLst>
        </pc:spChg>
        <pc:spChg chg="mod">
          <ac:chgData name="Kass, Susanna" userId="1c148021-fd89-4db0-9ba5-62d424896323" providerId="ADAL" clId="{19B2974D-4C8E-9D47-810A-D1CD80FB36BE}" dt="2021-06-09T08:48:38.772" v="61"/>
          <ac:spMkLst>
            <pc:docMk/>
            <pc:sldMk cId="2461706618" sldId="1906872722"/>
            <ac:spMk id="121" creationId="{2D2303E7-E22B-8549-92B1-67619AC6DD09}"/>
          </ac:spMkLst>
        </pc:spChg>
        <pc:spChg chg="mod">
          <ac:chgData name="Kass, Susanna" userId="1c148021-fd89-4db0-9ba5-62d424896323" providerId="ADAL" clId="{19B2974D-4C8E-9D47-810A-D1CD80FB36BE}" dt="2021-06-09T08:48:38.772" v="61"/>
          <ac:spMkLst>
            <pc:docMk/>
            <pc:sldMk cId="2461706618" sldId="1906872722"/>
            <ac:spMk id="122" creationId="{4F85D6A3-362C-E940-BCE2-F7B1E6027940}"/>
          </ac:spMkLst>
        </pc:spChg>
        <pc:spChg chg="mod">
          <ac:chgData name="Kass, Susanna" userId="1c148021-fd89-4db0-9ba5-62d424896323" providerId="ADAL" clId="{19B2974D-4C8E-9D47-810A-D1CD80FB36BE}" dt="2021-06-09T08:48:38.772" v="61"/>
          <ac:spMkLst>
            <pc:docMk/>
            <pc:sldMk cId="2461706618" sldId="1906872722"/>
            <ac:spMk id="123" creationId="{8DEAB8CC-EA02-7145-97C2-CF3F33225058}"/>
          </ac:spMkLst>
        </pc:spChg>
        <pc:spChg chg="mod">
          <ac:chgData name="Kass, Susanna" userId="1c148021-fd89-4db0-9ba5-62d424896323" providerId="ADAL" clId="{19B2974D-4C8E-9D47-810A-D1CD80FB36BE}" dt="2021-06-09T08:48:38.772" v="61"/>
          <ac:spMkLst>
            <pc:docMk/>
            <pc:sldMk cId="2461706618" sldId="1906872722"/>
            <ac:spMk id="124" creationId="{CE8F8A41-1478-9344-B3F4-3B998F401403}"/>
          </ac:spMkLst>
        </pc:spChg>
        <pc:spChg chg="mod">
          <ac:chgData name="Kass, Susanna" userId="1c148021-fd89-4db0-9ba5-62d424896323" providerId="ADAL" clId="{19B2974D-4C8E-9D47-810A-D1CD80FB36BE}" dt="2021-06-09T08:48:38.772" v="61"/>
          <ac:spMkLst>
            <pc:docMk/>
            <pc:sldMk cId="2461706618" sldId="1906872722"/>
            <ac:spMk id="125" creationId="{2422A323-A0E1-BA40-BC85-F9585059644D}"/>
          </ac:spMkLst>
        </pc:spChg>
        <pc:spChg chg="mod">
          <ac:chgData name="Kass, Susanna" userId="1c148021-fd89-4db0-9ba5-62d424896323" providerId="ADAL" clId="{19B2974D-4C8E-9D47-810A-D1CD80FB36BE}" dt="2021-06-09T08:48:38.772" v="61"/>
          <ac:spMkLst>
            <pc:docMk/>
            <pc:sldMk cId="2461706618" sldId="1906872722"/>
            <ac:spMk id="126" creationId="{9DE5229D-EA52-F043-B182-DD3902262EFD}"/>
          </ac:spMkLst>
        </pc:spChg>
        <pc:spChg chg="mod">
          <ac:chgData name="Kass, Susanna" userId="1c148021-fd89-4db0-9ba5-62d424896323" providerId="ADAL" clId="{19B2974D-4C8E-9D47-810A-D1CD80FB36BE}" dt="2021-06-09T08:48:38.772" v="61"/>
          <ac:spMkLst>
            <pc:docMk/>
            <pc:sldMk cId="2461706618" sldId="1906872722"/>
            <ac:spMk id="127" creationId="{CF5902A9-1FAA-B64F-83BC-698F20C170FB}"/>
          </ac:spMkLst>
        </pc:spChg>
        <pc:spChg chg="mod">
          <ac:chgData name="Kass, Susanna" userId="1c148021-fd89-4db0-9ba5-62d424896323" providerId="ADAL" clId="{19B2974D-4C8E-9D47-810A-D1CD80FB36BE}" dt="2021-06-09T08:48:38.772" v="61"/>
          <ac:spMkLst>
            <pc:docMk/>
            <pc:sldMk cId="2461706618" sldId="1906872722"/>
            <ac:spMk id="128" creationId="{59AD36A8-7E8A-2148-83AC-BE6CED65623B}"/>
          </ac:spMkLst>
        </pc:spChg>
        <pc:spChg chg="add mod">
          <ac:chgData name="Kass, Susanna" userId="1c148021-fd89-4db0-9ba5-62d424896323" providerId="ADAL" clId="{19B2974D-4C8E-9D47-810A-D1CD80FB36BE}" dt="2021-06-09T08:48:38.772" v="61"/>
          <ac:spMkLst>
            <pc:docMk/>
            <pc:sldMk cId="2461706618" sldId="1906872722"/>
            <ac:spMk id="129" creationId="{824BAD20-5743-E642-A589-ECE4D53BB8D6}"/>
          </ac:spMkLst>
        </pc:spChg>
        <pc:spChg chg="mod">
          <ac:chgData name="Kass, Susanna" userId="1c148021-fd89-4db0-9ba5-62d424896323" providerId="ADAL" clId="{19B2974D-4C8E-9D47-810A-D1CD80FB36BE}" dt="2021-06-09T08:48:38.772" v="61"/>
          <ac:spMkLst>
            <pc:docMk/>
            <pc:sldMk cId="2461706618" sldId="1906872722"/>
            <ac:spMk id="131" creationId="{139EA494-EA16-424E-A8DD-D5D13EC411C0}"/>
          </ac:spMkLst>
        </pc:spChg>
        <pc:spChg chg="mod">
          <ac:chgData name="Kass, Susanna" userId="1c148021-fd89-4db0-9ba5-62d424896323" providerId="ADAL" clId="{19B2974D-4C8E-9D47-810A-D1CD80FB36BE}" dt="2021-06-09T08:48:38.772" v="61"/>
          <ac:spMkLst>
            <pc:docMk/>
            <pc:sldMk cId="2461706618" sldId="1906872722"/>
            <ac:spMk id="132" creationId="{61706D69-6E4E-E44F-A2B3-ADA9A24B5532}"/>
          </ac:spMkLst>
        </pc:spChg>
        <pc:spChg chg="mod">
          <ac:chgData name="Kass, Susanna" userId="1c148021-fd89-4db0-9ba5-62d424896323" providerId="ADAL" clId="{19B2974D-4C8E-9D47-810A-D1CD80FB36BE}" dt="2021-06-09T08:48:38.772" v="61"/>
          <ac:spMkLst>
            <pc:docMk/>
            <pc:sldMk cId="2461706618" sldId="1906872722"/>
            <ac:spMk id="133" creationId="{A2B63785-E4E2-0042-8362-94993647C1CC}"/>
          </ac:spMkLst>
        </pc:spChg>
        <pc:spChg chg="add mod">
          <ac:chgData name="Kass, Susanna" userId="1c148021-fd89-4db0-9ba5-62d424896323" providerId="ADAL" clId="{19B2974D-4C8E-9D47-810A-D1CD80FB36BE}" dt="2021-06-09T08:48:38.772" v="61"/>
          <ac:spMkLst>
            <pc:docMk/>
            <pc:sldMk cId="2461706618" sldId="1906872722"/>
            <ac:spMk id="134" creationId="{ABCC4252-B014-4449-B271-D445612D4339}"/>
          </ac:spMkLst>
        </pc:spChg>
        <pc:spChg chg="mod">
          <ac:chgData name="Kass, Susanna" userId="1c148021-fd89-4db0-9ba5-62d424896323" providerId="ADAL" clId="{19B2974D-4C8E-9D47-810A-D1CD80FB36BE}" dt="2021-06-09T08:48:38.772" v="61"/>
          <ac:spMkLst>
            <pc:docMk/>
            <pc:sldMk cId="2461706618" sldId="1906872722"/>
            <ac:spMk id="136" creationId="{B408792F-FB0E-F74D-9745-CBAD3D23A548}"/>
          </ac:spMkLst>
        </pc:spChg>
        <pc:spChg chg="mod">
          <ac:chgData name="Kass, Susanna" userId="1c148021-fd89-4db0-9ba5-62d424896323" providerId="ADAL" clId="{19B2974D-4C8E-9D47-810A-D1CD80FB36BE}" dt="2021-06-09T08:48:38.772" v="61"/>
          <ac:spMkLst>
            <pc:docMk/>
            <pc:sldMk cId="2461706618" sldId="1906872722"/>
            <ac:spMk id="137" creationId="{98EC4782-E951-DE42-855F-F5A549639AED}"/>
          </ac:spMkLst>
        </pc:spChg>
        <pc:spChg chg="mod">
          <ac:chgData name="Kass, Susanna" userId="1c148021-fd89-4db0-9ba5-62d424896323" providerId="ADAL" clId="{19B2974D-4C8E-9D47-810A-D1CD80FB36BE}" dt="2021-06-09T08:48:38.772" v="61"/>
          <ac:spMkLst>
            <pc:docMk/>
            <pc:sldMk cId="2461706618" sldId="1906872722"/>
            <ac:spMk id="138" creationId="{F23704C6-07D4-2C42-AB5C-E14D5E46DACB}"/>
          </ac:spMkLst>
        </pc:spChg>
        <pc:spChg chg="mod">
          <ac:chgData name="Kass, Susanna" userId="1c148021-fd89-4db0-9ba5-62d424896323" providerId="ADAL" clId="{19B2974D-4C8E-9D47-810A-D1CD80FB36BE}" dt="2021-06-09T08:48:38.772" v="61"/>
          <ac:spMkLst>
            <pc:docMk/>
            <pc:sldMk cId="2461706618" sldId="1906872722"/>
            <ac:spMk id="139" creationId="{51ADE013-90C6-2C4A-B527-CCD3A68CA82D}"/>
          </ac:spMkLst>
        </pc:spChg>
        <pc:spChg chg="mod">
          <ac:chgData name="Kass, Susanna" userId="1c148021-fd89-4db0-9ba5-62d424896323" providerId="ADAL" clId="{19B2974D-4C8E-9D47-810A-D1CD80FB36BE}" dt="2021-06-09T08:48:38.772" v="61"/>
          <ac:spMkLst>
            <pc:docMk/>
            <pc:sldMk cId="2461706618" sldId="1906872722"/>
            <ac:spMk id="140" creationId="{10013E19-450E-4C4D-AC77-C602B4C38AFE}"/>
          </ac:spMkLst>
        </pc:spChg>
        <pc:spChg chg="mod">
          <ac:chgData name="Kass, Susanna" userId="1c148021-fd89-4db0-9ba5-62d424896323" providerId="ADAL" clId="{19B2974D-4C8E-9D47-810A-D1CD80FB36BE}" dt="2021-06-09T08:48:38.772" v="61"/>
          <ac:spMkLst>
            <pc:docMk/>
            <pc:sldMk cId="2461706618" sldId="1906872722"/>
            <ac:spMk id="141" creationId="{B7E05163-E6C7-1A4D-8ECF-27F9F7C118AC}"/>
          </ac:spMkLst>
        </pc:spChg>
        <pc:spChg chg="mod">
          <ac:chgData name="Kass, Susanna" userId="1c148021-fd89-4db0-9ba5-62d424896323" providerId="ADAL" clId="{19B2974D-4C8E-9D47-810A-D1CD80FB36BE}" dt="2021-06-09T08:48:38.772" v="61"/>
          <ac:spMkLst>
            <pc:docMk/>
            <pc:sldMk cId="2461706618" sldId="1906872722"/>
            <ac:spMk id="142" creationId="{A4EC5A3A-7B29-2F45-8185-F33F258590FF}"/>
          </ac:spMkLst>
        </pc:spChg>
        <pc:spChg chg="add mod">
          <ac:chgData name="Kass, Susanna" userId="1c148021-fd89-4db0-9ba5-62d424896323" providerId="ADAL" clId="{19B2974D-4C8E-9D47-810A-D1CD80FB36BE}" dt="2021-06-09T08:48:38.772" v="61"/>
          <ac:spMkLst>
            <pc:docMk/>
            <pc:sldMk cId="2461706618" sldId="1906872722"/>
            <ac:spMk id="143" creationId="{146989F0-B132-ED49-91D1-0220F179A995}"/>
          </ac:spMkLst>
        </pc:spChg>
        <pc:spChg chg="mod">
          <ac:chgData name="Kass, Susanna" userId="1c148021-fd89-4db0-9ba5-62d424896323" providerId="ADAL" clId="{19B2974D-4C8E-9D47-810A-D1CD80FB36BE}" dt="2021-06-09T08:48:38.772" v="61"/>
          <ac:spMkLst>
            <pc:docMk/>
            <pc:sldMk cId="2461706618" sldId="1906872722"/>
            <ac:spMk id="145" creationId="{CB59785D-C81D-5C4A-972C-CD452CFA9BB2}"/>
          </ac:spMkLst>
        </pc:spChg>
        <pc:spChg chg="mod">
          <ac:chgData name="Kass, Susanna" userId="1c148021-fd89-4db0-9ba5-62d424896323" providerId="ADAL" clId="{19B2974D-4C8E-9D47-810A-D1CD80FB36BE}" dt="2021-06-09T08:48:38.772" v="61"/>
          <ac:spMkLst>
            <pc:docMk/>
            <pc:sldMk cId="2461706618" sldId="1906872722"/>
            <ac:spMk id="146" creationId="{96FEC140-1B38-C944-B31D-21C12ADEA2B2}"/>
          </ac:spMkLst>
        </pc:spChg>
        <pc:spChg chg="mod">
          <ac:chgData name="Kass, Susanna" userId="1c148021-fd89-4db0-9ba5-62d424896323" providerId="ADAL" clId="{19B2974D-4C8E-9D47-810A-D1CD80FB36BE}" dt="2021-06-09T08:48:38.772" v="61"/>
          <ac:spMkLst>
            <pc:docMk/>
            <pc:sldMk cId="2461706618" sldId="1906872722"/>
            <ac:spMk id="147" creationId="{DACC1D11-AD00-754D-B134-24A41D642AA2}"/>
          </ac:spMkLst>
        </pc:spChg>
        <pc:spChg chg="mod">
          <ac:chgData name="Kass, Susanna" userId="1c148021-fd89-4db0-9ba5-62d424896323" providerId="ADAL" clId="{19B2974D-4C8E-9D47-810A-D1CD80FB36BE}" dt="2021-06-09T08:48:38.772" v="61"/>
          <ac:spMkLst>
            <pc:docMk/>
            <pc:sldMk cId="2461706618" sldId="1906872722"/>
            <ac:spMk id="148" creationId="{D244EC7C-8FED-B646-82BA-3616CA12FD9E}"/>
          </ac:spMkLst>
        </pc:spChg>
        <pc:spChg chg="mod">
          <ac:chgData name="Kass, Susanna" userId="1c148021-fd89-4db0-9ba5-62d424896323" providerId="ADAL" clId="{19B2974D-4C8E-9D47-810A-D1CD80FB36BE}" dt="2021-06-09T08:48:38.772" v="61"/>
          <ac:spMkLst>
            <pc:docMk/>
            <pc:sldMk cId="2461706618" sldId="1906872722"/>
            <ac:spMk id="149" creationId="{14F924DE-6899-1B47-8FCB-149382BBBDDC}"/>
          </ac:spMkLst>
        </pc:spChg>
        <pc:grpChg chg="add mod">
          <ac:chgData name="Kass, Susanna" userId="1c148021-fd89-4db0-9ba5-62d424896323" providerId="ADAL" clId="{19B2974D-4C8E-9D47-810A-D1CD80FB36BE}" dt="2021-06-09T08:48:38.772" v="61"/>
          <ac:grpSpMkLst>
            <pc:docMk/>
            <pc:sldMk cId="2461706618" sldId="1906872722"/>
            <ac:grpSpMk id="110" creationId="{83EF8222-590E-914C-A4F1-2D0D520FFFA2}"/>
          </ac:grpSpMkLst>
        </pc:grpChg>
        <pc:grpChg chg="del">
          <ac:chgData name="Kass, Susanna" userId="1c148021-fd89-4db0-9ba5-62d424896323" providerId="ADAL" clId="{19B2974D-4C8E-9D47-810A-D1CD80FB36BE}" dt="2021-06-09T08:48:38.245" v="60" actId="478"/>
          <ac:grpSpMkLst>
            <pc:docMk/>
            <pc:sldMk cId="2461706618" sldId="1906872722"/>
            <ac:grpSpMk id="116" creationId="{81E21261-0A00-40DD-8DB7-C6CD5EAC9418}"/>
          </ac:grpSpMkLst>
        </pc:grpChg>
        <pc:grpChg chg="add mod">
          <ac:chgData name="Kass, Susanna" userId="1c148021-fd89-4db0-9ba5-62d424896323" providerId="ADAL" clId="{19B2974D-4C8E-9D47-810A-D1CD80FB36BE}" dt="2021-06-09T08:48:38.772" v="61"/>
          <ac:grpSpMkLst>
            <pc:docMk/>
            <pc:sldMk cId="2461706618" sldId="1906872722"/>
            <ac:grpSpMk id="119" creationId="{3874BDE7-5B4C-1A40-8569-8D64D5FA39A8}"/>
          </ac:grpSpMkLst>
        </pc:grpChg>
        <pc:grpChg chg="add mod">
          <ac:chgData name="Kass, Susanna" userId="1c148021-fd89-4db0-9ba5-62d424896323" providerId="ADAL" clId="{19B2974D-4C8E-9D47-810A-D1CD80FB36BE}" dt="2021-06-09T08:48:38.772" v="61"/>
          <ac:grpSpMkLst>
            <pc:docMk/>
            <pc:sldMk cId="2461706618" sldId="1906872722"/>
            <ac:grpSpMk id="130" creationId="{D4BAD81B-742F-C44B-81C6-856F30EBEFB0}"/>
          </ac:grpSpMkLst>
        </pc:grpChg>
        <pc:grpChg chg="add mod">
          <ac:chgData name="Kass, Susanna" userId="1c148021-fd89-4db0-9ba5-62d424896323" providerId="ADAL" clId="{19B2974D-4C8E-9D47-810A-D1CD80FB36BE}" dt="2021-06-09T08:48:38.772" v="61"/>
          <ac:grpSpMkLst>
            <pc:docMk/>
            <pc:sldMk cId="2461706618" sldId="1906872722"/>
            <ac:grpSpMk id="135" creationId="{00FFA52D-4818-014F-832B-88F3F1ADCCD2}"/>
          </ac:grpSpMkLst>
        </pc:grpChg>
        <pc:grpChg chg="add mod">
          <ac:chgData name="Kass, Susanna" userId="1c148021-fd89-4db0-9ba5-62d424896323" providerId="ADAL" clId="{19B2974D-4C8E-9D47-810A-D1CD80FB36BE}" dt="2021-06-09T08:48:38.772" v="61"/>
          <ac:grpSpMkLst>
            <pc:docMk/>
            <pc:sldMk cId="2461706618" sldId="1906872722"/>
            <ac:grpSpMk id="144" creationId="{5EA252F6-C04F-A94E-9AD1-BD2E5C445629}"/>
          </ac:grpSpMkLst>
        </pc:grpChg>
      </pc:sldChg>
      <pc:sldChg chg="addSp delSp modSp mod">
        <pc:chgData name="Kass, Susanna" userId="1c148021-fd89-4db0-9ba5-62d424896323" providerId="ADAL" clId="{19B2974D-4C8E-9D47-810A-D1CD80FB36BE}" dt="2021-06-09T08:49:55.347" v="74"/>
        <pc:sldMkLst>
          <pc:docMk/>
          <pc:sldMk cId="816690198" sldId="1906872728"/>
        </pc:sldMkLst>
        <pc:spChg chg="add mod">
          <ac:chgData name="Kass, Susanna" userId="1c148021-fd89-4db0-9ba5-62d424896323" providerId="ADAL" clId="{19B2974D-4C8E-9D47-810A-D1CD80FB36BE}" dt="2021-06-09T08:49:55.347" v="74"/>
          <ac:spMkLst>
            <pc:docMk/>
            <pc:sldMk cId="816690198" sldId="1906872728"/>
            <ac:spMk id="73" creationId="{012DC570-F495-C24F-9FC6-26F7F345319E}"/>
          </ac:spMkLst>
        </pc:spChg>
        <pc:spChg chg="del">
          <ac:chgData name="Kass, Susanna" userId="1c148021-fd89-4db0-9ba5-62d424896323" providerId="ADAL" clId="{19B2974D-4C8E-9D47-810A-D1CD80FB36BE}" dt="2021-06-09T08:49:54.101" v="73" actId="478"/>
          <ac:spMkLst>
            <pc:docMk/>
            <pc:sldMk cId="816690198" sldId="1906872728"/>
            <ac:spMk id="74" creationId="{B5F012D4-7E76-4FCB-AB79-9018A40B4D8F}"/>
          </ac:spMkLst>
        </pc:spChg>
        <pc:spChg chg="del">
          <ac:chgData name="Kass, Susanna" userId="1c148021-fd89-4db0-9ba5-62d424896323" providerId="ADAL" clId="{19B2974D-4C8E-9D47-810A-D1CD80FB36BE}" dt="2021-06-09T08:49:54.101" v="73" actId="478"/>
          <ac:spMkLst>
            <pc:docMk/>
            <pc:sldMk cId="816690198" sldId="1906872728"/>
            <ac:spMk id="85" creationId="{5AE4C7FC-6D70-47A3-A299-551EB61090B3}"/>
          </ac:spMkLst>
        </pc:spChg>
        <pc:spChg chg="add mod">
          <ac:chgData name="Kass, Susanna" userId="1c148021-fd89-4db0-9ba5-62d424896323" providerId="ADAL" clId="{19B2974D-4C8E-9D47-810A-D1CD80FB36BE}" dt="2021-06-09T08:49:55.347" v="74"/>
          <ac:spMkLst>
            <pc:docMk/>
            <pc:sldMk cId="816690198" sldId="1906872728"/>
            <ac:spMk id="86" creationId="{F92F2A6F-F874-D945-A292-71A79AE928E0}"/>
          </ac:spMkLst>
        </pc:spChg>
        <pc:spChg chg="add mod">
          <ac:chgData name="Kass, Susanna" userId="1c148021-fd89-4db0-9ba5-62d424896323" providerId="ADAL" clId="{19B2974D-4C8E-9D47-810A-D1CD80FB36BE}" dt="2021-06-09T08:49:55.347" v="74"/>
          <ac:spMkLst>
            <pc:docMk/>
            <pc:sldMk cId="816690198" sldId="1906872728"/>
            <ac:spMk id="87" creationId="{8E31675D-7F0A-FE46-A1CF-D7365A6BA50B}"/>
          </ac:spMkLst>
        </pc:spChg>
        <pc:spChg chg="mod">
          <ac:chgData name="Kass, Susanna" userId="1c148021-fd89-4db0-9ba5-62d424896323" providerId="ADAL" clId="{19B2974D-4C8E-9D47-810A-D1CD80FB36BE}" dt="2021-06-09T08:49:55.347" v="74"/>
          <ac:spMkLst>
            <pc:docMk/>
            <pc:sldMk cId="816690198" sldId="1906872728"/>
            <ac:spMk id="89" creationId="{059803E1-6E69-7543-83E9-298E98841FD8}"/>
          </ac:spMkLst>
        </pc:spChg>
        <pc:spChg chg="mod">
          <ac:chgData name="Kass, Susanna" userId="1c148021-fd89-4db0-9ba5-62d424896323" providerId="ADAL" clId="{19B2974D-4C8E-9D47-810A-D1CD80FB36BE}" dt="2021-06-09T08:49:55.347" v="74"/>
          <ac:spMkLst>
            <pc:docMk/>
            <pc:sldMk cId="816690198" sldId="1906872728"/>
            <ac:spMk id="90" creationId="{DCE1C5C9-EF24-124D-9011-20DEED9CF14B}"/>
          </ac:spMkLst>
        </pc:spChg>
        <pc:spChg chg="mod">
          <ac:chgData name="Kass, Susanna" userId="1c148021-fd89-4db0-9ba5-62d424896323" providerId="ADAL" clId="{19B2974D-4C8E-9D47-810A-D1CD80FB36BE}" dt="2021-06-09T08:49:55.347" v="74"/>
          <ac:spMkLst>
            <pc:docMk/>
            <pc:sldMk cId="816690198" sldId="1906872728"/>
            <ac:spMk id="92" creationId="{D2AFA7DE-D136-A64A-BDC1-5A85AC306C14}"/>
          </ac:spMkLst>
        </pc:spChg>
        <pc:spChg chg="mod">
          <ac:chgData name="Kass, Susanna" userId="1c148021-fd89-4db0-9ba5-62d424896323" providerId="ADAL" clId="{19B2974D-4C8E-9D47-810A-D1CD80FB36BE}" dt="2021-06-09T08:49:55.347" v="74"/>
          <ac:spMkLst>
            <pc:docMk/>
            <pc:sldMk cId="816690198" sldId="1906872728"/>
            <ac:spMk id="93" creationId="{585250E7-DE7C-4D46-AB0A-EE99129EA8BA}"/>
          </ac:spMkLst>
        </pc:spChg>
        <pc:spChg chg="mod">
          <ac:chgData name="Kass, Susanna" userId="1c148021-fd89-4db0-9ba5-62d424896323" providerId="ADAL" clId="{19B2974D-4C8E-9D47-810A-D1CD80FB36BE}" dt="2021-06-09T08:49:55.347" v="74"/>
          <ac:spMkLst>
            <pc:docMk/>
            <pc:sldMk cId="816690198" sldId="1906872728"/>
            <ac:spMk id="94" creationId="{DFCC03E6-BA4B-9246-91FA-1C5598F7E937}"/>
          </ac:spMkLst>
        </pc:spChg>
        <pc:spChg chg="mod">
          <ac:chgData name="Kass, Susanna" userId="1c148021-fd89-4db0-9ba5-62d424896323" providerId="ADAL" clId="{19B2974D-4C8E-9D47-810A-D1CD80FB36BE}" dt="2021-06-09T08:49:55.347" v="74"/>
          <ac:spMkLst>
            <pc:docMk/>
            <pc:sldMk cId="816690198" sldId="1906872728"/>
            <ac:spMk id="95" creationId="{D5006D16-962F-3845-BBB3-F1D22B0209F2}"/>
          </ac:spMkLst>
        </pc:spChg>
        <pc:spChg chg="mod">
          <ac:chgData name="Kass, Susanna" userId="1c148021-fd89-4db0-9ba5-62d424896323" providerId="ADAL" clId="{19B2974D-4C8E-9D47-810A-D1CD80FB36BE}" dt="2021-06-09T08:49:55.347" v="74"/>
          <ac:spMkLst>
            <pc:docMk/>
            <pc:sldMk cId="816690198" sldId="1906872728"/>
            <ac:spMk id="96" creationId="{6EDE1090-5B99-F743-BD9A-C113DE14AA26}"/>
          </ac:spMkLst>
        </pc:spChg>
        <pc:spChg chg="mod">
          <ac:chgData name="Kass, Susanna" userId="1c148021-fd89-4db0-9ba5-62d424896323" providerId="ADAL" clId="{19B2974D-4C8E-9D47-810A-D1CD80FB36BE}" dt="2021-06-09T08:49:55.347" v="74"/>
          <ac:spMkLst>
            <pc:docMk/>
            <pc:sldMk cId="816690198" sldId="1906872728"/>
            <ac:spMk id="97" creationId="{7052D92A-3865-2C49-9BEA-4BA1C0078379}"/>
          </ac:spMkLst>
        </pc:spChg>
        <pc:spChg chg="mod">
          <ac:chgData name="Kass, Susanna" userId="1c148021-fd89-4db0-9ba5-62d424896323" providerId="ADAL" clId="{19B2974D-4C8E-9D47-810A-D1CD80FB36BE}" dt="2021-06-09T08:49:55.347" v="74"/>
          <ac:spMkLst>
            <pc:docMk/>
            <pc:sldMk cId="816690198" sldId="1906872728"/>
            <ac:spMk id="98" creationId="{2773C040-5A6D-3347-89A5-EB023BC00EAB}"/>
          </ac:spMkLst>
        </pc:spChg>
        <pc:spChg chg="mod">
          <ac:chgData name="Kass, Susanna" userId="1c148021-fd89-4db0-9ba5-62d424896323" providerId="ADAL" clId="{19B2974D-4C8E-9D47-810A-D1CD80FB36BE}" dt="2021-06-09T08:49:55.347" v="74"/>
          <ac:spMkLst>
            <pc:docMk/>
            <pc:sldMk cId="816690198" sldId="1906872728"/>
            <ac:spMk id="99" creationId="{B6A3D8FF-8FE5-3C48-A4A8-F1176FA0FA17}"/>
          </ac:spMkLst>
        </pc:spChg>
        <pc:spChg chg="mod">
          <ac:chgData name="Kass, Susanna" userId="1c148021-fd89-4db0-9ba5-62d424896323" providerId="ADAL" clId="{19B2974D-4C8E-9D47-810A-D1CD80FB36BE}" dt="2021-06-09T08:49:55.347" v="74"/>
          <ac:spMkLst>
            <pc:docMk/>
            <pc:sldMk cId="816690198" sldId="1906872728"/>
            <ac:spMk id="100" creationId="{5F5A74EE-E58F-3440-B5A0-7B7C87413410}"/>
          </ac:spMkLst>
        </pc:spChg>
        <pc:spChg chg="add mod">
          <ac:chgData name="Kass, Susanna" userId="1c148021-fd89-4db0-9ba5-62d424896323" providerId="ADAL" clId="{19B2974D-4C8E-9D47-810A-D1CD80FB36BE}" dt="2021-06-09T08:49:55.347" v="74"/>
          <ac:spMkLst>
            <pc:docMk/>
            <pc:sldMk cId="816690198" sldId="1906872728"/>
            <ac:spMk id="101" creationId="{77253FEB-4111-C342-9A4C-04620CF7BD21}"/>
          </ac:spMkLst>
        </pc:spChg>
        <pc:spChg chg="mod">
          <ac:chgData name="Kass, Susanna" userId="1c148021-fd89-4db0-9ba5-62d424896323" providerId="ADAL" clId="{19B2974D-4C8E-9D47-810A-D1CD80FB36BE}" dt="2021-06-09T08:49:55.347" v="74"/>
          <ac:spMkLst>
            <pc:docMk/>
            <pc:sldMk cId="816690198" sldId="1906872728"/>
            <ac:spMk id="103" creationId="{27EE5E90-8708-8B4A-8900-F573B073896E}"/>
          </ac:spMkLst>
        </pc:spChg>
        <pc:spChg chg="mod">
          <ac:chgData name="Kass, Susanna" userId="1c148021-fd89-4db0-9ba5-62d424896323" providerId="ADAL" clId="{19B2974D-4C8E-9D47-810A-D1CD80FB36BE}" dt="2021-06-09T08:49:55.347" v="74"/>
          <ac:spMkLst>
            <pc:docMk/>
            <pc:sldMk cId="816690198" sldId="1906872728"/>
            <ac:spMk id="104" creationId="{7A62CA68-27D2-B74B-AEB3-F3A0210D63F1}"/>
          </ac:spMkLst>
        </pc:spChg>
        <pc:spChg chg="mod">
          <ac:chgData name="Kass, Susanna" userId="1c148021-fd89-4db0-9ba5-62d424896323" providerId="ADAL" clId="{19B2974D-4C8E-9D47-810A-D1CD80FB36BE}" dt="2021-06-09T08:49:55.347" v="74"/>
          <ac:spMkLst>
            <pc:docMk/>
            <pc:sldMk cId="816690198" sldId="1906872728"/>
            <ac:spMk id="105" creationId="{8A481736-C96F-0141-BC5B-99E76A64ECD1}"/>
          </ac:spMkLst>
        </pc:spChg>
        <pc:spChg chg="add mod">
          <ac:chgData name="Kass, Susanna" userId="1c148021-fd89-4db0-9ba5-62d424896323" providerId="ADAL" clId="{19B2974D-4C8E-9D47-810A-D1CD80FB36BE}" dt="2021-06-09T08:49:55.347" v="74"/>
          <ac:spMkLst>
            <pc:docMk/>
            <pc:sldMk cId="816690198" sldId="1906872728"/>
            <ac:spMk id="106" creationId="{8953CAAE-C7EF-3746-B2B9-4580A2ADDB39}"/>
          </ac:spMkLst>
        </pc:spChg>
        <pc:spChg chg="mod">
          <ac:chgData name="Kass, Susanna" userId="1c148021-fd89-4db0-9ba5-62d424896323" providerId="ADAL" clId="{19B2974D-4C8E-9D47-810A-D1CD80FB36BE}" dt="2021-06-09T08:49:55.347" v="74"/>
          <ac:spMkLst>
            <pc:docMk/>
            <pc:sldMk cId="816690198" sldId="1906872728"/>
            <ac:spMk id="108" creationId="{68169975-6C3C-4E46-9F48-8631B4DBD47A}"/>
          </ac:spMkLst>
        </pc:spChg>
        <pc:spChg chg="mod">
          <ac:chgData name="Kass, Susanna" userId="1c148021-fd89-4db0-9ba5-62d424896323" providerId="ADAL" clId="{19B2974D-4C8E-9D47-810A-D1CD80FB36BE}" dt="2021-06-09T08:49:55.347" v="74"/>
          <ac:spMkLst>
            <pc:docMk/>
            <pc:sldMk cId="816690198" sldId="1906872728"/>
            <ac:spMk id="109" creationId="{144D3F21-8EA3-8F45-B015-6F2EB6885E52}"/>
          </ac:spMkLst>
        </pc:spChg>
        <pc:spChg chg="mod">
          <ac:chgData name="Kass, Susanna" userId="1c148021-fd89-4db0-9ba5-62d424896323" providerId="ADAL" clId="{19B2974D-4C8E-9D47-810A-D1CD80FB36BE}" dt="2021-06-09T08:49:55.347" v="74"/>
          <ac:spMkLst>
            <pc:docMk/>
            <pc:sldMk cId="816690198" sldId="1906872728"/>
            <ac:spMk id="110" creationId="{9E5073C4-0683-D547-A2F5-CA5BD3B84088}"/>
          </ac:spMkLst>
        </pc:spChg>
        <pc:spChg chg="mod">
          <ac:chgData name="Kass, Susanna" userId="1c148021-fd89-4db0-9ba5-62d424896323" providerId="ADAL" clId="{19B2974D-4C8E-9D47-810A-D1CD80FB36BE}" dt="2021-06-09T08:49:55.347" v="74"/>
          <ac:spMkLst>
            <pc:docMk/>
            <pc:sldMk cId="816690198" sldId="1906872728"/>
            <ac:spMk id="111" creationId="{C16878A4-5C26-DE49-A4CE-06C14474F9C0}"/>
          </ac:spMkLst>
        </pc:spChg>
        <pc:spChg chg="mod">
          <ac:chgData name="Kass, Susanna" userId="1c148021-fd89-4db0-9ba5-62d424896323" providerId="ADAL" clId="{19B2974D-4C8E-9D47-810A-D1CD80FB36BE}" dt="2021-06-09T08:49:55.347" v="74"/>
          <ac:spMkLst>
            <pc:docMk/>
            <pc:sldMk cId="816690198" sldId="1906872728"/>
            <ac:spMk id="112" creationId="{ABE0B7C1-133E-E44D-AAFE-889E33D92572}"/>
          </ac:spMkLst>
        </pc:spChg>
        <pc:spChg chg="mod">
          <ac:chgData name="Kass, Susanna" userId="1c148021-fd89-4db0-9ba5-62d424896323" providerId="ADAL" clId="{19B2974D-4C8E-9D47-810A-D1CD80FB36BE}" dt="2021-06-09T08:49:55.347" v="74"/>
          <ac:spMkLst>
            <pc:docMk/>
            <pc:sldMk cId="816690198" sldId="1906872728"/>
            <ac:spMk id="113" creationId="{EB26C2B1-90D2-164E-9EEF-85DA328A81D0}"/>
          </ac:spMkLst>
        </pc:spChg>
        <pc:spChg chg="mod">
          <ac:chgData name="Kass, Susanna" userId="1c148021-fd89-4db0-9ba5-62d424896323" providerId="ADAL" clId="{19B2974D-4C8E-9D47-810A-D1CD80FB36BE}" dt="2021-06-09T08:49:55.347" v="74"/>
          <ac:spMkLst>
            <pc:docMk/>
            <pc:sldMk cId="816690198" sldId="1906872728"/>
            <ac:spMk id="114" creationId="{910502BB-DE18-CC46-804A-FF97800A5F90}"/>
          </ac:spMkLst>
        </pc:spChg>
        <pc:spChg chg="add mod">
          <ac:chgData name="Kass, Susanna" userId="1c148021-fd89-4db0-9ba5-62d424896323" providerId="ADAL" clId="{19B2974D-4C8E-9D47-810A-D1CD80FB36BE}" dt="2021-06-09T08:49:55.347" v="74"/>
          <ac:spMkLst>
            <pc:docMk/>
            <pc:sldMk cId="816690198" sldId="1906872728"/>
            <ac:spMk id="115" creationId="{32C0E003-716A-1143-86E4-F7C305BABB50}"/>
          </ac:spMkLst>
        </pc:spChg>
        <pc:spChg chg="mod">
          <ac:chgData name="Kass, Susanna" userId="1c148021-fd89-4db0-9ba5-62d424896323" providerId="ADAL" clId="{19B2974D-4C8E-9D47-810A-D1CD80FB36BE}" dt="2021-06-09T08:49:55.347" v="74"/>
          <ac:spMkLst>
            <pc:docMk/>
            <pc:sldMk cId="816690198" sldId="1906872728"/>
            <ac:spMk id="117" creationId="{74930F1B-3271-2A4E-B46C-1EC2254F1397}"/>
          </ac:spMkLst>
        </pc:spChg>
        <pc:spChg chg="mod">
          <ac:chgData name="Kass, Susanna" userId="1c148021-fd89-4db0-9ba5-62d424896323" providerId="ADAL" clId="{19B2974D-4C8E-9D47-810A-D1CD80FB36BE}" dt="2021-06-09T08:49:55.347" v="74"/>
          <ac:spMkLst>
            <pc:docMk/>
            <pc:sldMk cId="816690198" sldId="1906872728"/>
            <ac:spMk id="118" creationId="{CDF5026F-1ACD-5D4F-8C47-D1FFB16B8B13}"/>
          </ac:spMkLst>
        </pc:spChg>
        <pc:spChg chg="mod">
          <ac:chgData name="Kass, Susanna" userId="1c148021-fd89-4db0-9ba5-62d424896323" providerId="ADAL" clId="{19B2974D-4C8E-9D47-810A-D1CD80FB36BE}" dt="2021-06-09T08:49:55.347" v="74"/>
          <ac:spMkLst>
            <pc:docMk/>
            <pc:sldMk cId="816690198" sldId="1906872728"/>
            <ac:spMk id="119" creationId="{D91B675F-E6D4-9B4A-A81C-CE63A3EBAD12}"/>
          </ac:spMkLst>
        </pc:spChg>
        <pc:spChg chg="mod">
          <ac:chgData name="Kass, Susanna" userId="1c148021-fd89-4db0-9ba5-62d424896323" providerId="ADAL" clId="{19B2974D-4C8E-9D47-810A-D1CD80FB36BE}" dt="2021-06-09T08:49:55.347" v="74"/>
          <ac:spMkLst>
            <pc:docMk/>
            <pc:sldMk cId="816690198" sldId="1906872728"/>
            <ac:spMk id="120" creationId="{0F9F8D74-F02E-1E4B-9C88-125243FDD36B}"/>
          </ac:spMkLst>
        </pc:spChg>
        <pc:spChg chg="mod">
          <ac:chgData name="Kass, Susanna" userId="1c148021-fd89-4db0-9ba5-62d424896323" providerId="ADAL" clId="{19B2974D-4C8E-9D47-810A-D1CD80FB36BE}" dt="2021-06-09T08:49:55.347" v="74"/>
          <ac:spMkLst>
            <pc:docMk/>
            <pc:sldMk cId="816690198" sldId="1906872728"/>
            <ac:spMk id="121" creationId="{0A85442B-7E8E-E64D-BA69-4E4C85840245}"/>
          </ac:spMkLst>
        </pc:spChg>
        <pc:grpChg chg="del">
          <ac:chgData name="Kass, Susanna" userId="1c148021-fd89-4db0-9ba5-62d424896323" providerId="ADAL" clId="{19B2974D-4C8E-9D47-810A-D1CD80FB36BE}" dt="2021-06-09T08:49:54.101" v="73" actId="478"/>
          <ac:grpSpMkLst>
            <pc:docMk/>
            <pc:sldMk cId="816690198" sldId="1906872728"/>
            <ac:grpSpMk id="75" creationId="{8A0D0606-8E7E-43DB-A070-676A55A77B4E}"/>
          </ac:grpSpMkLst>
        </pc:grpChg>
        <pc:grpChg chg="add mod">
          <ac:chgData name="Kass, Susanna" userId="1c148021-fd89-4db0-9ba5-62d424896323" providerId="ADAL" clId="{19B2974D-4C8E-9D47-810A-D1CD80FB36BE}" dt="2021-06-09T08:49:55.347" v="74"/>
          <ac:grpSpMkLst>
            <pc:docMk/>
            <pc:sldMk cId="816690198" sldId="1906872728"/>
            <ac:grpSpMk id="88" creationId="{200359F0-7585-844A-98B9-D78A3D9FF0BA}"/>
          </ac:grpSpMkLst>
        </pc:grpChg>
        <pc:grpChg chg="add mod">
          <ac:chgData name="Kass, Susanna" userId="1c148021-fd89-4db0-9ba5-62d424896323" providerId="ADAL" clId="{19B2974D-4C8E-9D47-810A-D1CD80FB36BE}" dt="2021-06-09T08:49:55.347" v="74"/>
          <ac:grpSpMkLst>
            <pc:docMk/>
            <pc:sldMk cId="816690198" sldId="1906872728"/>
            <ac:grpSpMk id="91" creationId="{B72F3E2D-47FA-2E4A-AA7B-39558FEE39B3}"/>
          </ac:grpSpMkLst>
        </pc:grpChg>
        <pc:grpChg chg="add mod">
          <ac:chgData name="Kass, Susanna" userId="1c148021-fd89-4db0-9ba5-62d424896323" providerId="ADAL" clId="{19B2974D-4C8E-9D47-810A-D1CD80FB36BE}" dt="2021-06-09T08:49:55.347" v="74"/>
          <ac:grpSpMkLst>
            <pc:docMk/>
            <pc:sldMk cId="816690198" sldId="1906872728"/>
            <ac:grpSpMk id="102" creationId="{C4C16680-828D-2342-A068-3950091EB548}"/>
          </ac:grpSpMkLst>
        </pc:grpChg>
        <pc:grpChg chg="add mod">
          <ac:chgData name="Kass, Susanna" userId="1c148021-fd89-4db0-9ba5-62d424896323" providerId="ADAL" clId="{19B2974D-4C8E-9D47-810A-D1CD80FB36BE}" dt="2021-06-09T08:49:55.347" v="74"/>
          <ac:grpSpMkLst>
            <pc:docMk/>
            <pc:sldMk cId="816690198" sldId="1906872728"/>
            <ac:grpSpMk id="107" creationId="{2509B0BD-FDCB-F144-9BB3-85ABE718C109}"/>
          </ac:grpSpMkLst>
        </pc:grpChg>
        <pc:grpChg chg="add mod">
          <ac:chgData name="Kass, Susanna" userId="1c148021-fd89-4db0-9ba5-62d424896323" providerId="ADAL" clId="{19B2974D-4C8E-9D47-810A-D1CD80FB36BE}" dt="2021-06-09T08:49:55.347" v="74"/>
          <ac:grpSpMkLst>
            <pc:docMk/>
            <pc:sldMk cId="816690198" sldId="1906872728"/>
            <ac:grpSpMk id="116" creationId="{9CBF8A93-A77B-F242-B19B-592DA0DB6B32}"/>
          </ac:grpSpMkLst>
        </pc:grpChg>
      </pc:sldChg>
      <pc:sldChg chg="addSp delSp modSp mod">
        <pc:chgData name="Kass, Susanna" userId="1c148021-fd89-4db0-9ba5-62d424896323" providerId="ADAL" clId="{19B2974D-4C8E-9D47-810A-D1CD80FB36BE}" dt="2021-06-09T08:50:48.207" v="84" actId="478"/>
        <pc:sldMkLst>
          <pc:docMk/>
          <pc:sldMk cId="1216239605" sldId="1906872730"/>
        </pc:sldMkLst>
        <pc:spChg chg="del">
          <ac:chgData name="Kass, Susanna" userId="1c148021-fd89-4db0-9ba5-62d424896323" providerId="ADAL" clId="{19B2974D-4C8E-9D47-810A-D1CD80FB36BE}" dt="2021-06-09T08:50:43.158" v="82" actId="478"/>
          <ac:spMkLst>
            <pc:docMk/>
            <pc:sldMk cId="1216239605" sldId="1906872730"/>
            <ac:spMk id="43" creationId="{9E44F72F-F893-417A-A105-A2617748EEBA}"/>
          </ac:spMkLst>
        </pc:spChg>
        <pc:spChg chg="del">
          <ac:chgData name="Kass, Susanna" userId="1c148021-fd89-4db0-9ba5-62d424896323" providerId="ADAL" clId="{19B2974D-4C8E-9D47-810A-D1CD80FB36BE}" dt="2021-06-09T08:50:43.158" v="82" actId="478"/>
          <ac:spMkLst>
            <pc:docMk/>
            <pc:sldMk cId="1216239605" sldId="1906872730"/>
            <ac:spMk id="48" creationId="{436CBFD8-1727-47FE-8439-776A4961102A}"/>
          </ac:spMkLst>
        </pc:spChg>
        <pc:spChg chg="add mod">
          <ac:chgData name="Kass, Susanna" userId="1c148021-fd89-4db0-9ba5-62d424896323" providerId="ADAL" clId="{19B2974D-4C8E-9D47-810A-D1CD80FB36BE}" dt="2021-06-09T08:50:43.670" v="83"/>
          <ac:spMkLst>
            <pc:docMk/>
            <pc:sldMk cId="1216239605" sldId="1906872730"/>
            <ac:spMk id="49" creationId="{4AC23BC5-4B7F-5345-84CC-9A505EC58A73}"/>
          </ac:spMkLst>
        </pc:spChg>
        <pc:spChg chg="add mod">
          <ac:chgData name="Kass, Susanna" userId="1c148021-fd89-4db0-9ba5-62d424896323" providerId="ADAL" clId="{19B2974D-4C8E-9D47-810A-D1CD80FB36BE}" dt="2021-06-09T08:50:43.670" v="83"/>
          <ac:spMkLst>
            <pc:docMk/>
            <pc:sldMk cId="1216239605" sldId="1906872730"/>
            <ac:spMk id="50" creationId="{4699D3DD-C165-2C4F-9A97-F36C51694154}"/>
          </ac:spMkLst>
        </pc:spChg>
        <pc:spChg chg="add mod">
          <ac:chgData name="Kass, Susanna" userId="1c148021-fd89-4db0-9ba5-62d424896323" providerId="ADAL" clId="{19B2974D-4C8E-9D47-810A-D1CD80FB36BE}" dt="2021-06-09T08:50:43.670" v="83"/>
          <ac:spMkLst>
            <pc:docMk/>
            <pc:sldMk cId="1216239605" sldId="1906872730"/>
            <ac:spMk id="51" creationId="{BF8C6A45-AAD4-D441-B1E0-100D885F2089}"/>
          </ac:spMkLst>
        </pc:spChg>
        <pc:spChg chg="mod">
          <ac:chgData name="Kass, Susanna" userId="1c148021-fd89-4db0-9ba5-62d424896323" providerId="ADAL" clId="{19B2974D-4C8E-9D47-810A-D1CD80FB36BE}" dt="2021-06-09T08:50:43.670" v="83"/>
          <ac:spMkLst>
            <pc:docMk/>
            <pc:sldMk cId="1216239605" sldId="1906872730"/>
            <ac:spMk id="53" creationId="{A65A6139-455D-084E-B632-9EA57B082199}"/>
          </ac:spMkLst>
        </pc:spChg>
        <pc:spChg chg="mod">
          <ac:chgData name="Kass, Susanna" userId="1c148021-fd89-4db0-9ba5-62d424896323" providerId="ADAL" clId="{19B2974D-4C8E-9D47-810A-D1CD80FB36BE}" dt="2021-06-09T08:50:43.670" v="83"/>
          <ac:spMkLst>
            <pc:docMk/>
            <pc:sldMk cId="1216239605" sldId="1906872730"/>
            <ac:spMk id="54" creationId="{F18A31E3-252F-6D4A-939D-7EA51CB30581}"/>
          </ac:spMkLst>
        </pc:spChg>
        <pc:spChg chg="mod">
          <ac:chgData name="Kass, Susanna" userId="1c148021-fd89-4db0-9ba5-62d424896323" providerId="ADAL" clId="{19B2974D-4C8E-9D47-810A-D1CD80FB36BE}" dt="2021-06-09T08:50:43.670" v="83"/>
          <ac:spMkLst>
            <pc:docMk/>
            <pc:sldMk cId="1216239605" sldId="1906872730"/>
            <ac:spMk id="56" creationId="{84EF147D-9683-7A47-B6E8-8C86B598DA25}"/>
          </ac:spMkLst>
        </pc:spChg>
        <pc:spChg chg="mod">
          <ac:chgData name="Kass, Susanna" userId="1c148021-fd89-4db0-9ba5-62d424896323" providerId="ADAL" clId="{19B2974D-4C8E-9D47-810A-D1CD80FB36BE}" dt="2021-06-09T08:50:43.670" v="83"/>
          <ac:spMkLst>
            <pc:docMk/>
            <pc:sldMk cId="1216239605" sldId="1906872730"/>
            <ac:spMk id="57" creationId="{4B76C6E5-05A6-724C-8C0C-9E3BADDA0B27}"/>
          </ac:spMkLst>
        </pc:spChg>
        <pc:spChg chg="mod">
          <ac:chgData name="Kass, Susanna" userId="1c148021-fd89-4db0-9ba5-62d424896323" providerId="ADAL" clId="{19B2974D-4C8E-9D47-810A-D1CD80FB36BE}" dt="2021-06-09T08:50:43.670" v="83"/>
          <ac:spMkLst>
            <pc:docMk/>
            <pc:sldMk cId="1216239605" sldId="1906872730"/>
            <ac:spMk id="58" creationId="{B39C046E-1DAE-CA49-8D0F-5E4B020DBEC3}"/>
          </ac:spMkLst>
        </pc:spChg>
        <pc:spChg chg="mod">
          <ac:chgData name="Kass, Susanna" userId="1c148021-fd89-4db0-9ba5-62d424896323" providerId="ADAL" clId="{19B2974D-4C8E-9D47-810A-D1CD80FB36BE}" dt="2021-06-09T08:50:43.670" v="83"/>
          <ac:spMkLst>
            <pc:docMk/>
            <pc:sldMk cId="1216239605" sldId="1906872730"/>
            <ac:spMk id="59" creationId="{A7488F01-031F-DD46-801C-82AE5440CD04}"/>
          </ac:spMkLst>
        </pc:spChg>
        <pc:spChg chg="mod">
          <ac:chgData name="Kass, Susanna" userId="1c148021-fd89-4db0-9ba5-62d424896323" providerId="ADAL" clId="{19B2974D-4C8E-9D47-810A-D1CD80FB36BE}" dt="2021-06-09T08:50:43.670" v="83"/>
          <ac:spMkLst>
            <pc:docMk/>
            <pc:sldMk cId="1216239605" sldId="1906872730"/>
            <ac:spMk id="60" creationId="{842B160D-21A6-AE4C-A9B8-429B8348DCC2}"/>
          </ac:spMkLst>
        </pc:spChg>
        <pc:spChg chg="mod">
          <ac:chgData name="Kass, Susanna" userId="1c148021-fd89-4db0-9ba5-62d424896323" providerId="ADAL" clId="{19B2974D-4C8E-9D47-810A-D1CD80FB36BE}" dt="2021-06-09T08:50:43.670" v="83"/>
          <ac:spMkLst>
            <pc:docMk/>
            <pc:sldMk cId="1216239605" sldId="1906872730"/>
            <ac:spMk id="61" creationId="{BC5CA078-0110-8D4F-B571-9F61D595EF06}"/>
          </ac:spMkLst>
        </pc:spChg>
        <pc:spChg chg="mod">
          <ac:chgData name="Kass, Susanna" userId="1c148021-fd89-4db0-9ba5-62d424896323" providerId="ADAL" clId="{19B2974D-4C8E-9D47-810A-D1CD80FB36BE}" dt="2021-06-09T08:50:43.670" v="83"/>
          <ac:spMkLst>
            <pc:docMk/>
            <pc:sldMk cId="1216239605" sldId="1906872730"/>
            <ac:spMk id="62" creationId="{1F84D9E1-E437-3241-A062-68D8BEB2662E}"/>
          </ac:spMkLst>
        </pc:spChg>
        <pc:spChg chg="mod">
          <ac:chgData name="Kass, Susanna" userId="1c148021-fd89-4db0-9ba5-62d424896323" providerId="ADAL" clId="{19B2974D-4C8E-9D47-810A-D1CD80FB36BE}" dt="2021-06-09T08:50:43.670" v="83"/>
          <ac:spMkLst>
            <pc:docMk/>
            <pc:sldMk cId="1216239605" sldId="1906872730"/>
            <ac:spMk id="63" creationId="{613C14F8-1CE3-D441-AE0E-D0A7026EAE8D}"/>
          </ac:spMkLst>
        </pc:spChg>
        <pc:spChg chg="mod">
          <ac:chgData name="Kass, Susanna" userId="1c148021-fd89-4db0-9ba5-62d424896323" providerId="ADAL" clId="{19B2974D-4C8E-9D47-810A-D1CD80FB36BE}" dt="2021-06-09T08:50:43.670" v="83"/>
          <ac:spMkLst>
            <pc:docMk/>
            <pc:sldMk cId="1216239605" sldId="1906872730"/>
            <ac:spMk id="64" creationId="{7973D20A-4E36-9A4B-8036-47C946701180}"/>
          </ac:spMkLst>
        </pc:spChg>
        <pc:spChg chg="add mod">
          <ac:chgData name="Kass, Susanna" userId="1c148021-fd89-4db0-9ba5-62d424896323" providerId="ADAL" clId="{19B2974D-4C8E-9D47-810A-D1CD80FB36BE}" dt="2021-06-09T08:50:43.670" v="83"/>
          <ac:spMkLst>
            <pc:docMk/>
            <pc:sldMk cId="1216239605" sldId="1906872730"/>
            <ac:spMk id="65" creationId="{F4BACE54-B4F0-0449-B6F0-C5B82531F8A2}"/>
          </ac:spMkLst>
        </pc:spChg>
        <pc:spChg chg="mod">
          <ac:chgData name="Kass, Susanna" userId="1c148021-fd89-4db0-9ba5-62d424896323" providerId="ADAL" clId="{19B2974D-4C8E-9D47-810A-D1CD80FB36BE}" dt="2021-06-09T08:50:43.670" v="83"/>
          <ac:spMkLst>
            <pc:docMk/>
            <pc:sldMk cId="1216239605" sldId="1906872730"/>
            <ac:spMk id="67" creationId="{518A1C32-EDAA-A840-B795-C3AAA8A87A68}"/>
          </ac:spMkLst>
        </pc:spChg>
        <pc:spChg chg="mod">
          <ac:chgData name="Kass, Susanna" userId="1c148021-fd89-4db0-9ba5-62d424896323" providerId="ADAL" clId="{19B2974D-4C8E-9D47-810A-D1CD80FB36BE}" dt="2021-06-09T08:50:43.670" v="83"/>
          <ac:spMkLst>
            <pc:docMk/>
            <pc:sldMk cId="1216239605" sldId="1906872730"/>
            <ac:spMk id="68" creationId="{6D3E2EE8-FCD5-A640-960A-87862DBDD45B}"/>
          </ac:spMkLst>
        </pc:spChg>
        <pc:spChg chg="mod">
          <ac:chgData name="Kass, Susanna" userId="1c148021-fd89-4db0-9ba5-62d424896323" providerId="ADAL" clId="{19B2974D-4C8E-9D47-810A-D1CD80FB36BE}" dt="2021-06-09T08:50:43.670" v="83"/>
          <ac:spMkLst>
            <pc:docMk/>
            <pc:sldMk cId="1216239605" sldId="1906872730"/>
            <ac:spMk id="69" creationId="{347C24F1-C4BB-FB4A-881A-E97CE9639FC5}"/>
          </ac:spMkLst>
        </pc:spChg>
        <pc:spChg chg="add mod">
          <ac:chgData name="Kass, Susanna" userId="1c148021-fd89-4db0-9ba5-62d424896323" providerId="ADAL" clId="{19B2974D-4C8E-9D47-810A-D1CD80FB36BE}" dt="2021-06-09T08:50:43.670" v="83"/>
          <ac:spMkLst>
            <pc:docMk/>
            <pc:sldMk cId="1216239605" sldId="1906872730"/>
            <ac:spMk id="70" creationId="{0000F9DA-27BF-3048-9C8D-91537B2BED9A}"/>
          </ac:spMkLst>
        </pc:spChg>
        <pc:spChg chg="mod">
          <ac:chgData name="Kass, Susanna" userId="1c148021-fd89-4db0-9ba5-62d424896323" providerId="ADAL" clId="{19B2974D-4C8E-9D47-810A-D1CD80FB36BE}" dt="2021-06-09T08:50:43.670" v="83"/>
          <ac:spMkLst>
            <pc:docMk/>
            <pc:sldMk cId="1216239605" sldId="1906872730"/>
            <ac:spMk id="72" creationId="{C1D65E27-C88F-6748-9F6E-D82BC2F2E8A4}"/>
          </ac:spMkLst>
        </pc:spChg>
        <pc:spChg chg="mod">
          <ac:chgData name="Kass, Susanna" userId="1c148021-fd89-4db0-9ba5-62d424896323" providerId="ADAL" clId="{19B2974D-4C8E-9D47-810A-D1CD80FB36BE}" dt="2021-06-09T08:50:43.670" v="83"/>
          <ac:spMkLst>
            <pc:docMk/>
            <pc:sldMk cId="1216239605" sldId="1906872730"/>
            <ac:spMk id="73" creationId="{E6E4216F-4965-E241-B59F-17A4F534D97C}"/>
          </ac:spMkLst>
        </pc:spChg>
        <pc:spChg chg="mod">
          <ac:chgData name="Kass, Susanna" userId="1c148021-fd89-4db0-9ba5-62d424896323" providerId="ADAL" clId="{19B2974D-4C8E-9D47-810A-D1CD80FB36BE}" dt="2021-06-09T08:50:43.670" v="83"/>
          <ac:spMkLst>
            <pc:docMk/>
            <pc:sldMk cId="1216239605" sldId="1906872730"/>
            <ac:spMk id="74" creationId="{0947D2A8-7104-8643-ABD9-7DE683AC1C4C}"/>
          </ac:spMkLst>
        </pc:spChg>
        <pc:spChg chg="mod">
          <ac:chgData name="Kass, Susanna" userId="1c148021-fd89-4db0-9ba5-62d424896323" providerId="ADAL" clId="{19B2974D-4C8E-9D47-810A-D1CD80FB36BE}" dt="2021-06-09T08:50:43.670" v="83"/>
          <ac:spMkLst>
            <pc:docMk/>
            <pc:sldMk cId="1216239605" sldId="1906872730"/>
            <ac:spMk id="75" creationId="{AE48E367-547C-5446-AC24-91920B042F9E}"/>
          </ac:spMkLst>
        </pc:spChg>
        <pc:spChg chg="mod">
          <ac:chgData name="Kass, Susanna" userId="1c148021-fd89-4db0-9ba5-62d424896323" providerId="ADAL" clId="{19B2974D-4C8E-9D47-810A-D1CD80FB36BE}" dt="2021-06-09T08:50:43.670" v="83"/>
          <ac:spMkLst>
            <pc:docMk/>
            <pc:sldMk cId="1216239605" sldId="1906872730"/>
            <ac:spMk id="76" creationId="{2F921225-8DF4-2647-9E02-137770C46AEC}"/>
          </ac:spMkLst>
        </pc:spChg>
        <pc:spChg chg="mod">
          <ac:chgData name="Kass, Susanna" userId="1c148021-fd89-4db0-9ba5-62d424896323" providerId="ADAL" clId="{19B2974D-4C8E-9D47-810A-D1CD80FB36BE}" dt="2021-06-09T08:50:43.670" v="83"/>
          <ac:spMkLst>
            <pc:docMk/>
            <pc:sldMk cId="1216239605" sldId="1906872730"/>
            <ac:spMk id="77" creationId="{AC8DB23C-CDA4-704D-A88D-FB2D81DA3DD5}"/>
          </ac:spMkLst>
        </pc:spChg>
        <pc:spChg chg="mod">
          <ac:chgData name="Kass, Susanna" userId="1c148021-fd89-4db0-9ba5-62d424896323" providerId="ADAL" clId="{19B2974D-4C8E-9D47-810A-D1CD80FB36BE}" dt="2021-06-09T08:50:43.670" v="83"/>
          <ac:spMkLst>
            <pc:docMk/>
            <pc:sldMk cId="1216239605" sldId="1906872730"/>
            <ac:spMk id="78" creationId="{E4B3F564-A9C6-0642-B7DD-5CAD5DF94448}"/>
          </ac:spMkLst>
        </pc:spChg>
        <pc:spChg chg="add mod">
          <ac:chgData name="Kass, Susanna" userId="1c148021-fd89-4db0-9ba5-62d424896323" providerId="ADAL" clId="{19B2974D-4C8E-9D47-810A-D1CD80FB36BE}" dt="2021-06-09T08:50:43.670" v="83"/>
          <ac:spMkLst>
            <pc:docMk/>
            <pc:sldMk cId="1216239605" sldId="1906872730"/>
            <ac:spMk id="79" creationId="{ADFBF738-2866-4544-8965-0AA7DA02A06B}"/>
          </ac:spMkLst>
        </pc:spChg>
        <pc:spChg chg="mod">
          <ac:chgData name="Kass, Susanna" userId="1c148021-fd89-4db0-9ba5-62d424896323" providerId="ADAL" clId="{19B2974D-4C8E-9D47-810A-D1CD80FB36BE}" dt="2021-06-09T08:50:43.670" v="83"/>
          <ac:spMkLst>
            <pc:docMk/>
            <pc:sldMk cId="1216239605" sldId="1906872730"/>
            <ac:spMk id="81" creationId="{58CD8085-755E-F948-AA7C-F33F387B330E}"/>
          </ac:spMkLst>
        </pc:spChg>
        <pc:spChg chg="mod">
          <ac:chgData name="Kass, Susanna" userId="1c148021-fd89-4db0-9ba5-62d424896323" providerId="ADAL" clId="{19B2974D-4C8E-9D47-810A-D1CD80FB36BE}" dt="2021-06-09T08:50:43.670" v="83"/>
          <ac:spMkLst>
            <pc:docMk/>
            <pc:sldMk cId="1216239605" sldId="1906872730"/>
            <ac:spMk id="82" creationId="{9D84BC39-DC6F-2744-A18A-4410F0DAAA01}"/>
          </ac:spMkLst>
        </pc:spChg>
        <pc:spChg chg="mod">
          <ac:chgData name="Kass, Susanna" userId="1c148021-fd89-4db0-9ba5-62d424896323" providerId="ADAL" clId="{19B2974D-4C8E-9D47-810A-D1CD80FB36BE}" dt="2021-06-09T08:50:43.670" v="83"/>
          <ac:spMkLst>
            <pc:docMk/>
            <pc:sldMk cId="1216239605" sldId="1906872730"/>
            <ac:spMk id="83" creationId="{CD0CA581-6993-C240-B945-5018A5976CB1}"/>
          </ac:spMkLst>
        </pc:spChg>
        <pc:spChg chg="mod">
          <ac:chgData name="Kass, Susanna" userId="1c148021-fd89-4db0-9ba5-62d424896323" providerId="ADAL" clId="{19B2974D-4C8E-9D47-810A-D1CD80FB36BE}" dt="2021-06-09T08:50:43.670" v="83"/>
          <ac:spMkLst>
            <pc:docMk/>
            <pc:sldMk cId="1216239605" sldId="1906872730"/>
            <ac:spMk id="84" creationId="{B96D8CF7-7715-8648-B44A-D4B072B56DB3}"/>
          </ac:spMkLst>
        </pc:spChg>
        <pc:spChg chg="mod">
          <ac:chgData name="Kass, Susanna" userId="1c148021-fd89-4db0-9ba5-62d424896323" providerId="ADAL" clId="{19B2974D-4C8E-9D47-810A-D1CD80FB36BE}" dt="2021-06-09T08:50:43.670" v="83"/>
          <ac:spMkLst>
            <pc:docMk/>
            <pc:sldMk cId="1216239605" sldId="1906872730"/>
            <ac:spMk id="85" creationId="{41BF58CE-3AFB-AC47-BF2A-2CF977379C05}"/>
          </ac:spMkLst>
        </pc:spChg>
        <pc:grpChg chg="del">
          <ac:chgData name="Kass, Susanna" userId="1c148021-fd89-4db0-9ba5-62d424896323" providerId="ADAL" clId="{19B2974D-4C8E-9D47-810A-D1CD80FB36BE}" dt="2021-06-09T08:50:48.207" v="84" actId="478"/>
          <ac:grpSpMkLst>
            <pc:docMk/>
            <pc:sldMk cId="1216239605" sldId="1906872730"/>
            <ac:grpSpMk id="44" creationId="{A92C2C84-80BA-460F-819C-C7E950943800}"/>
          </ac:grpSpMkLst>
        </pc:grpChg>
        <pc:grpChg chg="add mod">
          <ac:chgData name="Kass, Susanna" userId="1c148021-fd89-4db0-9ba5-62d424896323" providerId="ADAL" clId="{19B2974D-4C8E-9D47-810A-D1CD80FB36BE}" dt="2021-06-09T08:50:43.670" v="83"/>
          <ac:grpSpMkLst>
            <pc:docMk/>
            <pc:sldMk cId="1216239605" sldId="1906872730"/>
            <ac:grpSpMk id="52" creationId="{69814B17-7C6C-CA4A-8161-B8C3A9DAC5A3}"/>
          </ac:grpSpMkLst>
        </pc:grpChg>
        <pc:grpChg chg="add mod">
          <ac:chgData name="Kass, Susanna" userId="1c148021-fd89-4db0-9ba5-62d424896323" providerId="ADAL" clId="{19B2974D-4C8E-9D47-810A-D1CD80FB36BE}" dt="2021-06-09T08:50:43.670" v="83"/>
          <ac:grpSpMkLst>
            <pc:docMk/>
            <pc:sldMk cId="1216239605" sldId="1906872730"/>
            <ac:grpSpMk id="55" creationId="{FF6CF48E-D060-954C-81D8-DA376854B7A0}"/>
          </ac:grpSpMkLst>
        </pc:grpChg>
        <pc:grpChg chg="add mod">
          <ac:chgData name="Kass, Susanna" userId="1c148021-fd89-4db0-9ba5-62d424896323" providerId="ADAL" clId="{19B2974D-4C8E-9D47-810A-D1CD80FB36BE}" dt="2021-06-09T08:50:43.670" v="83"/>
          <ac:grpSpMkLst>
            <pc:docMk/>
            <pc:sldMk cId="1216239605" sldId="1906872730"/>
            <ac:grpSpMk id="66" creationId="{EF63ABC7-E39A-0240-B732-4C0C7C6B094D}"/>
          </ac:grpSpMkLst>
        </pc:grpChg>
        <pc:grpChg chg="add mod">
          <ac:chgData name="Kass, Susanna" userId="1c148021-fd89-4db0-9ba5-62d424896323" providerId="ADAL" clId="{19B2974D-4C8E-9D47-810A-D1CD80FB36BE}" dt="2021-06-09T08:50:43.670" v="83"/>
          <ac:grpSpMkLst>
            <pc:docMk/>
            <pc:sldMk cId="1216239605" sldId="1906872730"/>
            <ac:grpSpMk id="71" creationId="{AECB3D75-F8A8-4D40-9857-5A0674265CBF}"/>
          </ac:grpSpMkLst>
        </pc:grpChg>
        <pc:grpChg chg="add mod">
          <ac:chgData name="Kass, Susanna" userId="1c148021-fd89-4db0-9ba5-62d424896323" providerId="ADAL" clId="{19B2974D-4C8E-9D47-810A-D1CD80FB36BE}" dt="2021-06-09T08:50:43.670" v="83"/>
          <ac:grpSpMkLst>
            <pc:docMk/>
            <pc:sldMk cId="1216239605" sldId="1906872730"/>
            <ac:grpSpMk id="80" creationId="{F3BA2AF2-648E-7D49-800F-C4F8D72A81A8}"/>
          </ac:grpSpMkLst>
        </pc:grpChg>
      </pc:sldChg>
      <pc:sldChg chg="addSp delSp modSp mod">
        <pc:chgData name="Kass, Susanna" userId="1c148021-fd89-4db0-9ba5-62d424896323" providerId="ADAL" clId="{19B2974D-4C8E-9D47-810A-D1CD80FB36BE}" dt="2021-06-09T08:51:41.434" v="94"/>
        <pc:sldMkLst>
          <pc:docMk/>
          <pc:sldMk cId="4044907361" sldId="1906872731"/>
        </pc:sldMkLst>
        <pc:spChg chg="del">
          <ac:chgData name="Kass, Susanna" userId="1c148021-fd89-4db0-9ba5-62d424896323" providerId="ADAL" clId="{19B2974D-4C8E-9D47-810A-D1CD80FB36BE}" dt="2021-06-09T08:51:38.214" v="92" actId="478"/>
          <ac:spMkLst>
            <pc:docMk/>
            <pc:sldMk cId="4044907361" sldId="1906872731"/>
            <ac:spMk id="42" creationId="{3BF9CF3E-A909-481E-9EBB-B84EC6BF5A5A}"/>
          </ac:spMkLst>
        </pc:spChg>
        <pc:spChg chg="del">
          <ac:chgData name="Kass, Susanna" userId="1c148021-fd89-4db0-9ba5-62d424896323" providerId="ADAL" clId="{19B2974D-4C8E-9D47-810A-D1CD80FB36BE}" dt="2021-06-09T08:51:40.736" v="93" actId="478"/>
          <ac:spMkLst>
            <pc:docMk/>
            <pc:sldMk cId="4044907361" sldId="1906872731"/>
            <ac:spMk id="51" creationId="{377E56A3-7C98-4EA9-AF10-C2863491C988}"/>
          </ac:spMkLst>
        </pc:spChg>
        <pc:spChg chg="add mod">
          <ac:chgData name="Kass, Susanna" userId="1c148021-fd89-4db0-9ba5-62d424896323" providerId="ADAL" clId="{19B2974D-4C8E-9D47-810A-D1CD80FB36BE}" dt="2021-06-09T08:51:41.434" v="94"/>
          <ac:spMkLst>
            <pc:docMk/>
            <pc:sldMk cId="4044907361" sldId="1906872731"/>
            <ac:spMk id="52" creationId="{84FB0154-C9FF-5744-A352-F5C23AEA0160}"/>
          </ac:spMkLst>
        </pc:spChg>
        <pc:spChg chg="add mod">
          <ac:chgData name="Kass, Susanna" userId="1c148021-fd89-4db0-9ba5-62d424896323" providerId="ADAL" clId="{19B2974D-4C8E-9D47-810A-D1CD80FB36BE}" dt="2021-06-09T08:51:41.434" v="94"/>
          <ac:spMkLst>
            <pc:docMk/>
            <pc:sldMk cId="4044907361" sldId="1906872731"/>
            <ac:spMk id="53" creationId="{F36C33C0-B46A-9048-ADF7-45E442C18CD2}"/>
          </ac:spMkLst>
        </pc:spChg>
        <pc:spChg chg="add mod">
          <ac:chgData name="Kass, Susanna" userId="1c148021-fd89-4db0-9ba5-62d424896323" providerId="ADAL" clId="{19B2974D-4C8E-9D47-810A-D1CD80FB36BE}" dt="2021-06-09T08:51:41.434" v="94"/>
          <ac:spMkLst>
            <pc:docMk/>
            <pc:sldMk cId="4044907361" sldId="1906872731"/>
            <ac:spMk id="54" creationId="{D5590D97-BE49-CD48-A237-6CEA419DDF42}"/>
          </ac:spMkLst>
        </pc:spChg>
        <pc:spChg chg="mod">
          <ac:chgData name="Kass, Susanna" userId="1c148021-fd89-4db0-9ba5-62d424896323" providerId="ADAL" clId="{19B2974D-4C8E-9D47-810A-D1CD80FB36BE}" dt="2021-06-09T08:51:41.434" v="94"/>
          <ac:spMkLst>
            <pc:docMk/>
            <pc:sldMk cId="4044907361" sldId="1906872731"/>
            <ac:spMk id="56" creationId="{32AA1DA3-5C24-4D49-9582-0D86365948C7}"/>
          </ac:spMkLst>
        </pc:spChg>
        <pc:spChg chg="mod">
          <ac:chgData name="Kass, Susanna" userId="1c148021-fd89-4db0-9ba5-62d424896323" providerId="ADAL" clId="{19B2974D-4C8E-9D47-810A-D1CD80FB36BE}" dt="2021-06-09T08:51:41.434" v="94"/>
          <ac:spMkLst>
            <pc:docMk/>
            <pc:sldMk cId="4044907361" sldId="1906872731"/>
            <ac:spMk id="57" creationId="{C74543B0-944B-5F42-B960-CD75DF2F295F}"/>
          </ac:spMkLst>
        </pc:spChg>
        <pc:spChg chg="mod">
          <ac:chgData name="Kass, Susanna" userId="1c148021-fd89-4db0-9ba5-62d424896323" providerId="ADAL" clId="{19B2974D-4C8E-9D47-810A-D1CD80FB36BE}" dt="2021-06-09T08:51:41.434" v="94"/>
          <ac:spMkLst>
            <pc:docMk/>
            <pc:sldMk cId="4044907361" sldId="1906872731"/>
            <ac:spMk id="59" creationId="{4258B6B3-B24C-7C4C-90A7-1138ECFC37E1}"/>
          </ac:spMkLst>
        </pc:spChg>
        <pc:spChg chg="mod">
          <ac:chgData name="Kass, Susanna" userId="1c148021-fd89-4db0-9ba5-62d424896323" providerId="ADAL" clId="{19B2974D-4C8E-9D47-810A-D1CD80FB36BE}" dt="2021-06-09T08:51:41.434" v="94"/>
          <ac:spMkLst>
            <pc:docMk/>
            <pc:sldMk cId="4044907361" sldId="1906872731"/>
            <ac:spMk id="60" creationId="{408CEFF6-8E2B-7248-9189-6619F543F43D}"/>
          </ac:spMkLst>
        </pc:spChg>
        <pc:spChg chg="mod">
          <ac:chgData name="Kass, Susanna" userId="1c148021-fd89-4db0-9ba5-62d424896323" providerId="ADAL" clId="{19B2974D-4C8E-9D47-810A-D1CD80FB36BE}" dt="2021-06-09T08:51:41.434" v="94"/>
          <ac:spMkLst>
            <pc:docMk/>
            <pc:sldMk cId="4044907361" sldId="1906872731"/>
            <ac:spMk id="61" creationId="{5F3DC4EC-7817-8F4E-B61A-5C85D1DA2EF6}"/>
          </ac:spMkLst>
        </pc:spChg>
        <pc:spChg chg="mod">
          <ac:chgData name="Kass, Susanna" userId="1c148021-fd89-4db0-9ba5-62d424896323" providerId="ADAL" clId="{19B2974D-4C8E-9D47-810A-D1CD80FB36BE}" dt="2021-06-09T08:51:41.434" v="94"/>
          <ac:spMkLst>
            <pc:docMk/>
            <pc:sldMk cId="4044907361" sldId="1906872731"/>
            <ac:spMk id="62" creationId="{4A2593DC-EB82-364E-8209-56B3C1ED214F}"/>
          </ac:spMkLst>
        </pc:spChg>
        <pc:spChg chg="mod">
          <ac:chgData name="Kass, Susanna" userId="1c148021-fd89-4db0-9ba5-62d424896323" providerId="ADAL" clId="{19B2974D-4C8E-9D47-810A-D1CD80FB36BE}" dt="2021-06-09T08:51:41.434" v="94"/>
          <ac:spMkLst>
            <pc:docMk/>
            <pc:sldMk cId="4044907361" sldId="1906872731"/>
            <ac:spMk id="63" creationId="{6677984D-3EEE-1C46-9353-639E57289538}"/>
          </ac:spMkLst>
        </pc:spChg>
        <pc:spChg chg="mod">
          <ac:chgData name="Kass, Susanna" userId="1c148021-fd89-4db0-9ba5-62d424896323" providerId="ADAL" clId="{19B2974D-4C8E-9D47-810A-D1CD80FB36BE}" dt="2021-06-09T08:51:41.434" v="94"/>
          <ac:spMkLst>
            <pc:docMk/>
            <pc:sldMk cId="4044907361" sldId="1906872731"/>
            <ac:spMk id="64" creationId="{00FD0A91-7E5B-684C-A1DD-7C0563B14AC7}"/>
          </ac:spMkLst>
        </pc:spChg>
        <pc:spChg chg="mod">
          <ac:chgData name="Kass, Susanna" userId="1c148021-fd89-4db0-9ba5-62d424896323" providerId="ADAL" clId="{19B2974D-4C8E-9D47-810A-D1CD80FB36BE}" dt="2021-06-09T08:51:41.434" v="94"/>
          <ac:spMkLst>
            <pc:docMk/>
            <pc:sldMk cId="4044907361" sldId="1906872731"/>
            <ac:spMk id="65" creationId="{F1B78C24-54BC-1D46-A278-516DCF45D3D7}"/>
          </ac:spMkLst>
        </pc:spChg>
        <pc:spChg chg="mod">
          <ac:chgData name="Kass, Susanna" userId="1c148021-fd89-4db0-9ba5-62d424896323" providerId="ADAL" clId="{19B2974D-4C8E-9D47-810A-D1CD80FB36BE}" dt="2021-06-09T08:51:41.434" v="94"/>
          <ac:spMkLst>
            <pc:docMk/>
            <pc:sldMk cId="4044907361" sldId="1906872731"/>
            <ac:spMk id="66" creationId="{DA3F0043-9A32-8C47-8041-A616BCA802D9}"/>
          </ac:spMkLst>
        </pc:spChg>
        <pc:spChg chg="mod">
          <ac:chgData name="Kass, Susanna" userId="1c148021-fd89-4db0-9ba5-62d424896323" providerId="ADAL" clId="{19B2974D-4C8E-9D47-810A-D1CD80FB36BE}" dt="2021-06-09T08:51:41.434" v="94"/>
          <ac:spMkLst>
            <pc:docMk/>
            <pc:sldMk cId="4044907361" sldId="1906872731"/>
            <ac:spMk id="67" creationId="{62FBE705-C5FB-4840-A8DA-4DF8D6C28471}"/>
          </ac:spMkLst>
        </pc:spChg>
        <pc:spChg chg="add mod">
          <ac:chgData name="Kass, Susanna" userId="1c148021-fd89-4db0-9ba5-62d424896323" providerId="ADAL" clId="{19B2974D-4C8E-9D47-810A-D1CD80FB36BE}" dt="2021-06-09T08:51:41.434" v="94"/>
          <ac:spMkLst>
            <pc:docMk/>
            <pc:sldMk cId="4044907361" sldId="1906872731"/>
            <ac:spMk id="68" creationId="{86BD2831-E26A-5442-9874-71BE61BBE118}"/>
          </ac:spMkLst>
        </pc:spChg>
        <pc:spChg chg="mod">
          <ac:chgData name="Kass, Susanna" userId="1c148021-fd89-4db0-9ba5-62d424896323" providerId="ADAL" clId="{19B2974D-4C8E-9D47-810A-D1CD80FB36BE}" dt="2021-06-09T08:51:41.434" v="94"/>
          <ac:spMkLst>
            <pc:docMk/>
            <pc:sldMk cId="4044907361" sldId="1906872731"/>
            <ac:spMk id="70" creationId="{393F93C5-5F2E-4B45-ADE4-3B73A269B326}"/>
          </ac:spMkLst>
        </pc:spChg>
        <pc:spChg chg="mod">
          <ac:chgData name="Kass, Susanna" userId="1c148021-fd89-4db0-9ba5-62d424896323" providerId="ADAL" clId="{19B2974D-4C8E-9D47-810A-D1CD80FB36BE}" dt="2021-06-09T08:51:41.434" v="94"/>
          <ac:spMkLst>
            <pc:docMk/>
            <pc:sldMk cId="4044907361" sldId="1906872731"/>
            <ac:spMk id="71" creationId="{896A27FD-086C-2E40-B6A6-1325C0AEA452}"/>
          </ac:spMkLst>
        </pc:spChg>
        <pc:spChg chg="mod">
          <ac:chgData name="Kass, Susanna" userId="1c148021-fd89-4db0-9ba5-62d424896323" providerId="ADAL" clId="{19B2974D-4C8E-9D47-810A-D1CD80FB36BE}" dt="2021-06-09T08:51:41.434" v="94"/>
          <ac:spMkLst>
            <pc:docMk/>
            <pc:sldMk cId="4044907361" sldId="1906872731"/>
            <ac:spMk id="72" creationId="{9C41556A-28AD-FA42-9636-E7E88F81D237}"/>
          </ac:spMkLst>
        </pc:spChg>
        <pc:spChg chg="add mod">
          <ac:chgData name="Kass, Susanna" userId="1c148021-fd89-4db0-9ba5-62d424896323" providerId="ADAL" clId="{19B2974D-4C8E-9D47-810A-D1CD80FB36BE}" dt="2021-06-09T08:51:41.434" v="94"/>
          <ac:spMkLst>
            <pc:docMk/>
            <pc:sldMk cId="4044907361" sldId="1906872731"/>
            <ac:spMk id="73" creationId="{362B75CC-C4A1-4A46-9C4E-A91701166FFE}"/>
          </ac:spMkLst>
        </pc:spChg>
        <pc:spChg chg="mod">
          <ac:chgData name="Kass, Susanna" userId="1c148021-fd89-4db0-9ba5-62d424896323" providerId="ADAL" clId="{19B2974D-4C8E-9D47-810A-D1CD80FB36BE}" dt="2021-06-09T08:51:41.434" v="94"/>
          <ac:spMkLst>
            <pc:docMk/>
            <pc:sldMk cId="4044907361" sldId="1906872731"/>
            <ac:spMk id="75" creationId="{F29455B1-114B-C54A-8D22-B1AFF12BEA10}"/>
          </ac:spMkLst>
        </pc:spChg>
        <pc:spChg chg="mod">
          <ac:chgData name="Kass, Susanna" userId="1c148021-fd89-4db0-9ba5-62d424896323" providerId="ADAL" clId="{19B2974D-4C8E-9D47-810A-D1CD80FB36BE}" dt="2021-06-09T08:51:41.434" v="94"/>
          <ac:spMkLst>
            <pc:docMk/>
            <pc:sldMk cId="4044907361" sldId="1906872731"/>
            <ac:spMk id="76" creationId="{37F712D8-2A34-C14C-A331-2649E7EFC2A5}"/>
          </ac:spMkLst>
        </pc:spChg>
        <pc:spChg chg="mod">
          <ac:chgData name="Kass, Susanna" userId="1c148021-fd89-4db0-9ba5-62d424896323" providerId="ADAL" clId="{19B2974D-4C8E-9D47-810A-D1CD80FB36BE}" dt="2021-06-09T08:51:41.434" v="94"/>
          <ac:spMkLst>
            <pc:docMk/>
            <pc:sldMk cId="4044907361" sldId="1906872731"/>
            <ac:spMk id="77" creationId="{627161E4-8CD1-454A-AF34-9C2DB78F4FA3}"/>
          </ac:spMkLst>
        </pc:spChg>
        <pc:spChg chg="mod">
          <ac:chgData name="Kass, Susanna" userId="1c148021-fd89-4db0-9ba5-62d424896323" providerId="ADAL" clId="{19B2974D-4C8E-9D47-810A-D1CD80FB36BE}" dt="2021-06-09T08:51:41.434" v="94"/>
          <ac:spMkLst>
            <pc:docMk/>
            <pc:sldMk cId="4044907361" sldId="1906872731"/>
            <ac:spMk id="78" creationId="{825E6B35-A895-844F-A83A-6BF8300F3E23}"/>
          </ac:spMkLst>
        </pc:spChg>
        <pc:spChg chg="mod">
          <ac:chgData name="Kass, Susanna" userId="1c148021-fd89-4db0-9ba5-62d424896323" providerId="ADAL" clId="{19B2974D-4C8E-9D47-810A-D1CD80FB36BE}" dt="2021-06-09T08:51:41.434" v="94"/>
          <ac:spMkLst>
            <pc:docMk/>
            <pc:sldMk cId="4044907361" sldId="1906872731"/>
            <ac:spMk id="79" creationId="{D8A3DCD4-8BCD-4640-B6A9-B7C57452A4EC}"/>
          </ac:spMkLst>
        </pc:spChg>
        <pc:spChg chg="mod">
          <ac:chgData name="Kass, Susanna" userId="1c148021-fd89-4db0-9ba5-62d424896323" providerId="ADAL" clId="{19B2974D-4C8E-9D47-810A-D1CD80FB36BE}" dt="2021-06-09T08:51:41.434" v="94"/>
          <ac:spMkLst>
            <pc:docMk/>
            <pc:sldMk cId="4044907361" sldId="1906872731"/>
            <ac:spMk id="80" creationId="{4AC41A77-705E-4C49-9165-893474FE085E}"/>
          </ac:spMkLst>
        </pc:spChg>
        <pc:spChg chg="mod">
          <ac:chgData name="Kass, Susanna" userId="1c148021-fd89-4db0-9ba5-62d424896323" providerId="ADAL" clId="{19B2974D-4C8E-9D47-810A-D1CD80FB36BE}" dt="2021-06-09T08:51:41.434" v="94"/>
          <ac:spMkLst>
            <pc:docMk/>
            <pc:sldMk cId="4044907361" sldId="1906872731"/>
            <ac:spMk id="81" creationId="{E4D5D133-5455-A145-BE25-81404B0FA791}"/>
          </ac:spMkLst>
        </pc:spChg>
        <pc:spChg chg="add mod">
          <ac:chgData name="Kass, Susanna" userId="1c148021-fd89-4db0-9ba5-62d424896323" providerId="ADAL" clId="{19B2974D-4C8E-9D47-810A-D1CD80FB36BE}" dt="2021-06-09T08:51:41.434" v="94"/>
          <ac:spMkLst>
            <pc:docMk/>
            <pc:sldMk cId="4044907361" sldId="1906872731"/>
            <ac:spMk id="82" creationId="{FE94748B-729D-7A46-A652-87E00773DAC8}"/>
          </ac:spMkLst>
        </pc:spChg>
        <pc:spChg chg="mod">
          <ac:chgData name="Kass, Susanna" userId="1c148021-fd89-4db0-9ba5-62d424896323" providerId="ADAL" clId="{19B2974D-4C8E-9D47-810A-D1CD80FB36BE}" dt="2021-06-09T08:51:41.434" v="94"/>
          <ac:spMkLst>
            <pc:docMk/>
            <pc:sldMk cId="4044907361" sldId="1906872731"/>
            <ac:spMk id="84" creationId="{3A8B1D6C-AF82-1944-B645-DE5491ADA7E8}"/>
          </ac:spMkLst>
        </pc:spChg>
        <pc:spChg chg="mod">
          <ac:chgData name="Kass, Susanna" userId="1c148021-fd89-4db0-9ba5-62d424896323" providerId="ADAL" clId="{19B2974D-4C8E-9D47-810A-D1CD80FB36BE}" dt="2021-06-09T08:51:41.434" v="94"/>
          <ac:spMkLst>
            <pc:docMk/>
            <pc:sldMk cId="4044907361" sldId="1906872731"/>
            <ac:spMk id="85" creationId="{08AAC3E9-DB2B-4848-93F2-E98BCFB00571}"/>
          </ac:spMkLst>
        </pc:spChg>
        <pc:spChg chg="mod">
          <ac:chgData name="Kass, Susanna" userId="1c148021-fd89-4db0-9ba5-62d424896323" providerId="ADAL" clId="{19B2974D-4C8E-9D47-810A-D1CD80FB36BE}" dt="2021-06-09T08:51:41.434" v="94"/>
          <ac:spMkLst>
            <pc:docMk/>
            <pc:sldMk cId="4044907361" sldId="1906872731"/>
            <ac:spMk id="86" creationId="{AC549C15-24AA-7C4A-8939-A3C86CE9BD03}"/>
          </ac:spMkLst>
        </pc:spChg>
        <pc:spChg chg="mod">
          <ac:chgData name="Kass, Susanna" userId="1c148021-fd89-4db0-9ba5-62d424896323" providerId="ADAL" clId="{19B2974D-4C8E-9D47-810A-D1CD80FB36BE}" dt="2021-06-09T08:51:41.434" v="94"/>
          <ac:spMkLst>
            <pc:docMk/>
            <pc:sldMk cId="4044907361" sldId="1906872731"/>
            <ac:spMk id="87" creationId="{AAE4A1A8-43A3-7845-8190-1C2FF55829A4}"/>
          </ac:spMkLst>
        </pc:spChg>
        <pc:spChg chg="mod">
          <ac:chgData name="Kass, Susanna" userId="1c148021-fd89-4db0-9ba5-62d424896323" providerId="ADAL" clId="{19B2974D-4C8E-9D47-810A-D1CD80FB36BE}" dt="2021-06-09T08:51:41.434" v="94"/>
          <ac:spMkLst>
            <pc:docMk/>
            <pc:sldMk cId="4044907361" sldId="1906872731"/>
            <ac:spMk id="88" creationId="{51362AA2-42C0-F445-AF66-16DEFEF25C2F}"/>
          </ac:spMkLst>
        </pc:spChg>
        <pc:grpChg chg="del">
          <ac:chgData name="Kass, Susanna" userId="1c148021-fd89-4db0-9ba5-62d424896323" providerId="ADAL" clId="{19B2974D-4C8E-9D47-810A-D1CD80FB36BE}" dt="2021-06-09T08:51:38.214" v="92" actId="478"/>
          <ac:grpSpMkLst>
            <pc:docMk/>
            <pc:sldMk cId="4044907361" sldId="1906872731"/>
            <ac:grpSpMk id="43" creationId="{B7492297-8A59-4502-8618-BD882F496E46}"/>
          </ac:grpSpMkLst>
        </pc:grpChg>
        <pc:grpChg chg="add mod">
          <ac:chgData name="Kass, Susanna" userId="1c148021-fd89-4db0-9ba5-62d424896323" providerId="ADAL" clId="{19B2974D-4C8E-9D47-810A-D1CD80FB36BE}" dt="2021-06-09T08:51:41.434" v="94"/>
          <ac:grpSpMkLst>
            <pc:docMk/>
            <pc:sldMk cId="4044907361" sldId="1906872731"/>
            <ac:grpSpMk id="55" creationId="{D3B397DB-1497-7445-912B-3EDF68679999}"/>
          </ac:grpSpMkLst>
        </pc:grpChg>
        <pc:grpChg chg="add mod">
          <ac:chgData name="Kass, Susanna" userId="1c148021-fd89-4db0-9ba5-62d424896323" providerId="ADAL" clId="{19B2974D-4C8E-9D47-810A-D1CD80FB36BE}" dt="2021-06-09T08:51:41.434" v="94"/>
          <ac:grpSpMkLst>
            <pc:docMk/>
            <pc:sldMk cId="4044907361" sldId="1906872731"/>
            <ac:grpSpMk id="58" creationId="{5A224CE6-581D-7B4A-B8D3-0E5143B44EF4}"/>
          </ac:grpSpMkLst>
        </pc:grpChg>
        <pc:grpChg chg="add mod">
          <ac:chgData name="Kass, Susanna" userId="1c148021-fd89-4db0-9ba5-62d424896323" providerId="ADAL" clId="{19B2974D-4C8E-9D47-810A-D1CD80FB36BE}" dt="2021-06-09T08:51:41.434" v="94"/>
          <ac:grpSpMkLst>
            <pc:docMk/>
            <pc:sldMk cId="4044907361" sldId="1906872731"/>
            <ac:grpSpMk id="69" creationId="{E577178D-9AB4-5B46-9BF3-C0EAEE616DCC}"/>
          </ac:grpSpMkLst>
        </pc:grpChg>
        <pc:grpChg chg="add mod">
          <ac:chgData name="Kass, Susanna" userId="1c148021-fd89-4db0-9ba5-62d424896323" providerId="ADAL" clId="{19B2974D-4C8E-9D47-810A-D1CD80FB36BE}" dt="2021-06-09T08:51:41.434" v="94"/>
          <ac:grpSpMkLst>
            <pc:docMk/>
            <pc:sldMk cId="4044907361" sldId="1906872731"/>
            <ac:grpSpMk id="74" creationId="{1C5CA003-D793-2049-8AFF-762FCA18D5B6}"/>
          </ac:grpSpMkLst>
        </pc:grpChg>
        <pc:grpChg chg="add mod">
          <ac:chgData name="Kass, Susanna" userId="1c148021-fd89-4db0-9ba5-62d424896323" providerId="ADAL" clId="{19B2974D-4C8E-9D47-810A-D1CD80FB36BE}" dt="2021-06-09T08:51:41.434" v="94"/>
          <ac:grpSpMkLst>
            <pc:docMk/>
            <pc:sldMk cId="4044907361" sldId="1906872731"/>
            <ac:grpSpMk id="83" creationId="{1A0F016D-0701-1840-A743-119A01CA3E63}"/>
          </ac:grpSpMkLst>
        </pc:grpChg>
      </pc:sldChg>
      <pc:sldChg chg="addSp delSp modSp del mod">
        <pc:chgData name="Kass, Susanna" userId="1c148021-fd89-4db0-9ba5-62d424896323" providerId="ADAL" clId="{19B2974D-4C8E-9D47-810A-D1CD80FB36BE}" dt="2021-06-09T08:44:04.410" v="28" actId="2696"/>
        <pc:sldMkLst>
          <pc:docMk/>
          <pc:sldMk cId="2788347781" sldId="1906872754"/>
        </pc:sldMkLst>
        <pc:spChg chg="mod">
          <ac:chgData name="Kass, Susanna" userId="1c148021-fd89-4db0-9ba5-62d424896323" providerId="ADAL" clId="{19B2974D-4C8E-9D47-810A-D1CD80FB36BE}" dt="2021-06-09T08:41:51.010" v="10" actId="20577"/>
          <ac:spMkLst>
            <pc:docMk/>
            <pc:sldMk cId="2788347781" sldId="1906872754"/>
            <ac:spMk id="15" creationId="{018FAF4F-22D1-41F4-92A1-DDE3A591A473}"/>
          </ac:spMkLst>
        </pc:spChg>
        <pc:spChg chg="mod">
          <ac:chgData name="Kass, Susanna" userId="1c148021-fd89-4db0-9ba5-62d424896323" providerId="ADAL" clId="{19B2974D-4C8E-9D47-810A-D1CD80FB36BE}" dt="2021-06-09T08:41:18.420" v="6"/>
          <ac:spMkLst>
            <pc:docMk/>
            <pc:sldMk cId="2788347781" sldId="1906872754"/>
            <ac:spMk id="20" creationId="{17EBDD21-09EF-1D4E-BC79-DF95C5A7C640}"/>
          </ac:spMkLst>
        </pc:spChg>
        <pc:spChg chg="mod">
          <ac:chgData name="Kass, Susanna" userId="1c148021-fd89-4db0-9ba5-62d424896323" providerId="ADAL" clId="{19B2974D-4C8E-9D47-810A-D1CD80FB36BE}" dt="2021-06-09T08:41:18.420" v="6"/>
          <ac:spMkLst>
            <pc:docMk/>
            <pc:sldMk cId="2788347781" sldId="1906872754"/>
            <ac:spMk id="22" creationId="{0ED82121-716B-1D4C-B76E-AEC491B24111}"/>
          </ac:spMkLst>
        </pc:spChg>
        <pc:spChg chg="mod">
          <ac:chgData name="Kass, Susanna" userId="1c148021-fd89-4db0-9ba5-62d424896323" providerId="ADAL" clId="{19B2974D-4C8E-9D47-810A-D1CD80FB36BE}" dt="2021-06-09T08:41:18.420" v="6"/>
          <ac:spMkLst>
            <pc:docMk/>
            <pc:sldMk cId="2788347781" sldId="1906872754"/>
            <ac:spMk id="23" creationId="{F972CAD4-A814-F04E-9674-E3109BD6C4F3}"/>
          </ac:spMkLst>
        </pc:spChg>
        <pc:spChg chg="mod">
          <ac:chgData name="Kass, Susanna" userId="1c148021-fd89-4db0-9ba5-62d424896323" providerId="ADAL" clId="{19B2974D-4C8E-9D47-810A-D1CD80FB36BE}" dt="2021-06-09T08:41:18.420" v="6"/>
          <ac:spMkLst>
            <pc:docMk/>
            <pc:sldMk cId="2788347781" sldId="1906872754"/>
            <ac:spMk id="24" creationId="{8B239DA4-E4FB-4A44-80D1-9EF7E4C73122}"/>
          </ac:spMkLst>
        </pc:spChg>
        <pc:spChg chg="mod">
          <ac:chgData name="Kass, Susanna" userId="1c148021-fd89-4db0-9ba5-62d424896323" providerId="ADAL" clId="{19B2974D-4C8E-9D47-810A-D1CD80FB36BE}" dt="2021-06-09T08:41:18.420" v="6"/>
          <ac:spMkLst>
            <pc:docMk/>
            <pc:sldMk cId="2788347781" sldId="1906872754"/>
            <ac:spMk id="25" creationId="{2A545701-3662-7F42-A8E2-6FFBA6C36B38}"/>
          </ac:spMkLst>
        </pc:spChg>
        <pc:spChg chg="mod">
          <ac:chgData name="Kass, Susanna" userId="1c148021-fd89-4db0-9ba5-62d424896323" providerId="ADAL" clId="{19B2974D-4C8E-9D47-810A-D1CD80FB36BE}" dt="2021-06-09T08:41:18.420" v="6"/>
          <ac:spMkLst>
            <pc:docMk/>
            <pc:sldMk cId="2788347781" sldId="1906872754"/>
            <ac:spMk id="26" creationId="{67F3271A-CAF6-494C-868A-39A7E44D863E}"/>
          </ac:spMkLst>
        </pc:spChg>
        <pc:spChg chg="mod">
          <ac:chgData name="Kass, Susanna" userId="1c148021-fd89-4db0-9ba5-62d424896323" providerId="ADAL" clId="{19B2974D-4C8E-9D47-810A-D1CD80FB36BE}" dt="2021-06-09T08:41:18.420" v="6"/>
          <ac:spMkLst>
            <pc:docMk/>
            <pc:sldMk cId="2788347781" sldId="1906872754"/>
            <ac:spMk id="27" creationId="{9BD43123-23C7-3B44-B39F-8152F01B3F6E}"/>
          </ac:spMkLst>
        </pc:spChg>
        <pc:spChg chg="mod">
          <ac:chgData name="Kass, Susanna" userId="1c148021-fd89-4db0-9ba5-62d424896323" providerId="ADAL" clId="{19B2974D-4C8E-9D47-810A-D1CD80FB36BE}" dt="2021-06-09T08:41:18.420" v="6"/>
          <ac:spMkLst>
            <pc:docMk/>
            <pc:sldMk cId="2788347781" sldId="1906872754"/>
            <ac:spMk id="31" creationId="{CF1BCF47-9D14-924A-88C4-D31B473D3D99}"/>
          </ac:spMkLst>
        </pc:spChg>
        <pc:spChg chg="mod">
          <ac:chgData name="Kass, Susanna" userId="1c148021-fd89-4db0-9ba5-62d424896323" providerId="ADAL" clId="{19B2974D-4C8E-9D47-810A-D1CD80FB36BE}" dt="2021-06-09T08:41:18.420" v="6"/>
          <ac:spMkLst>
            <pc:docMk/>
            <pc:sldMk cId="2788347781" sldId="1906872754"/>
            <ac:spMk id="32" creationId="{7D44F57A-BD93-6445-9995-D447F9F41584}"/>
          </ac:spMkLst>
        </pc:spChg>
        <pc:spChg chg="mod">
          <ac:chgData name="Kass, Susanna" userId="1c148021-fd89-4db0-9ba5-62d424896323" providerId="ADAL" clId="{19B2974D-4C8E-9D47-810A-D1CD80FB36BE}" dt="2021-06-09T08:41:18.420" v="6"/>
          <ac:spMkLst>
            <pc:docMk/>
            <pc:sldMk cId="2788347781" sldId="1906872754"/>
            <ac:spMk id="33" creationId="{F9BA5344-C775-564C-A797-CE73A80177C4}"/>
          </ac:spMkLst>
        </pc:spChg>
        <pc:spChg chg="mod">
          <ac:chgData name="Kass, Susanna" userId="1c148021-fd89-4db0-9ba5-62d424896323" providerId="ADAL" clId="{19B2974D-4C8E-9D47-810A-D1CD80FB36BE}" dt="2021-06-09T08:42:24.575" v="15"/>
          <ac:spMkLst>
            <pc:docMk/>
            <pc:sldMk cId="2788347781" sldId="1906872754"/>
            <ac:spMk id="35" creationId="{A585CA2A-E9A6-C740-8C8D-1494E2AA3908}"/>
          </ac:spMkLst>
        </pc:spChg>
        <pc:spChg chg="mod">
          <ac:chgData name="Kass, Susanna" userId="1c148021-fd89-4db0-9ba5-62d424896323" providerId="ADAL" clId="{19B2974D-4C8E-9D47-810A-D1CD80FB36BE}" dt="2021-06-09T08:42:56.281" v="23" actId="207"/>
          <ac:spMkLst>
            <pc:docMk/>
            <pc:sldMk cId="2788347781" sldId="1906872754"/>
            <ac:spMk id="36" creationId="{1B1F7D69-5D6D-D04C-8041-F813D83DF325}"/>
          </ac:spMkLst>
        </pc:spChg>
        <pc:spChg chg="mod">
          <ac:chgData name="Kass, Susanna" userId="1c148021-fd89-4db0-9ba5-62d424896323" providerId="ADAL" clId="{19B2974D-4C8E-9D47-810A-D1CD80FB36BE}" dt="2021-06-09T08:42:48.204" v="20" actId="207"/>
          <ac:spMkLst>
            <pc:docMk/>
            <pc:sldMk cId="2788347781" sldId="1906872754"/>
            <ac:spMk id="37" creationId="{0BE185FF-DF41-334F-ACF4-A0253AC59C06}"/>
          </ac:spMkLst>
        </pc:spChg>
        <pc:spChg chg="mod">
          <ac:chgData name="Kass, Susanna" userId="1c148021-fd89-4db0-9ba5-62d424896323" providerId="ADAL" clId="{19B2974D-4C8E-9D47-810A-D1CD80FB36BE}" dt="2021-06-09T08:42:24.575" v="15"/>
          <ac:spMkLst>
            <pc:docMk/>
            <pc:sldMk cId="2788347781" sldId="1906872754"/>
            <ac:spMk id="38" creationId="{4613CBB1-CC20-BB46-9970-A718F262214C}"/>
          </ac:spMkLst>
        </pc:spChg>
        <pc:spChg chg="mod">
          <ac:chgData name="Kass, Susanna" userId="1c148021-fd89-4db0-9ba5-62d424896323" providerId="ADAL" clId="{19B2974D-4C8E-9D47-810A-D1CD80FB36BE}" dt="2021-06-09T08:42:58.698" v="24" actId="207"/>
          <ac:spMkLst>
            <pc:docMk/>
            <pc:sldMk cId="2788347781" sldId="1906872754"/>
            <ac:spMk id="39" creationId="{F34FDC89-42A6-6849-99D9-9581FE6D01C6}"/>
          </ac:spMkLst>
        </pc:spChg>
        <pc:spChg chg="mod">
          <ac:chgData name="Kass, Susanna" userId="1c148021-fd89-4db0-9ba5-62d424896323" providerId="ADAL" clId="{19B2974D-4C8E-9D47-810A-D1CD80FB36BE}" dt="2021-06-09T08:42:43.296" v="18" actId="207"/>
          <ac:spMkLst>
            <pc:docMk/>
            <pc:sldMk cId="2788347781" sldId="1906872754"/>
            <ac:spMk id="40" creationId="{30191CE5-1B6A-E342-95E4-716E6227E585}"/>
          </ac:spMkLst>
        </pc:spChg>
        <pc:spChg chg="mod">
          <ac:chgData name="Kass, Susanna" userId="1c148021-fd89-4db0-9ba5-62d424896323" providerId="ADAL" clId="{19B2974D-4C8E-9D47-810A-D1CD80FB36BE}" dt="2021-06-09T08:42:45.822" v="19" actId="207"/>
          <ac:spMkLst>
            <pc:docMk/>
            <pc:sldMk cId="2788347781" sldId="1906872754"/>
            <ac:spMk id="41" creationId="{B3077604-1D9D-6443-8B26-92FA1A856806}"/>
          </ac:spMkLst>
        </pc:spChg>
        <pc:spChg chg="mod">
          <ac:chgData name="Kass, Susanna" userId="1c148021-fd89-4db0-9ba5-62d424896323" providerId="ADAL" clId="{19B2974D-4C8E-9D47-810A-D1CD80FB36BE}" dt="2021-06-09T08:42:50.815" v="21" actId="207"/>
          <ac:spMkLst>
            <pc:docMk/>
            <pc:sldMk cId="2788347781" sldId="1906872754"/>
            <ac:spMk id="42" creationId="{0C6A70AC-902D-2A4D-897B-C2A5F9DC36FD}"/>
          </ac:spMkLst>
        </pc:spChg>
        <pc:spChg chg="mod">
          <ac:chgData name="Kass, Susanna" userId="1c148021-fd89-4db0-9ba5-62d424896323" providerId="ADAL" clId="{19B2974D-4C8E-9D47-810A-D1CD80FB36BE}" dt="2021-06-09T08:42:53.429" v="22" actId="207"/>
          <ac:spMkLst>
            <pc:docMk/>
            <pc:sldMk cId="2788347781" sldId="1906872754"/>
            <ac:spMk id="43" creationId="{1A993D2E-BE14-194D-83E9-03E4FF15FC85}"/>
          </ac:spMkLst>
        </pc:spChg>
        <pc:spChg chg="mod">
          <ac:chgData name="Kass, Susanna" userId="1c148021-fd89-4db0-9ba5-62d424896323" providerId="ADAL" clId="{19B2974D-4C8E-9D47-810A-D1CD80FB36BE}" dt="2021-06-09T08:42:39.532" v="17" actId="207"/>
          <ac:spMkLst>
            <pc:docMk/>
            <pc:sldMk cId="2788347781" sldId="1906872754"/>
            <ac:spMk id="44" creationId="{08B69ECD-C87D-0141-AF1D-23D7ACBC7247}"/>
          </ac:spMkLst>
        </pc:spChg>
        <pc:spChg chg="mod">
          <ac:chgData name="Kass, Susanna" userId="1c148021-fd89-4db0-9ba5-62d424896323" providerId="ADAL" clId="{19B2974D-4C8E-9D47-810A-D1CD80FB36BE}" dt="2021-06-09T08:43:19.712" v="26" actId="14100"/>
          <ac:spMkLst>
            <pc:docMk/>
            <pc:sldMk cId="2788347781" sldId="1906872754"/>
            <ac:spMk id="108" creationId="{69E2BD08-C485-40CF-B3B0-213EA6BA6A6D}"/>
          </ac:spMkLst>
        </pc:spChg>
        <pc:grpChg chg="add del mod">
          <ac:chgData name="Kass, Susanna" userId="1c148021-fd89-4db0-9ba5-62d424896323" providerId="ADAL" clId="{19B2974D-4C8E-9D47-810A-D1CD80FB36BE}" dt="2021-06-09T08:41:50.376" v="9"/>
          <ac:grpSpMkLst>
            <pc:docMk/>
            <pc:sldMk cId="2788347781" sldId="1906872754"/>
            <ac:grpSpMk id="18" creationId="{4BD96263-11AD-7642-82F8-4151C6756FDA}"/>
          </ac:grpSpMkLst>
        </pc:grpChg>
        <pc:grpChg chg="add del mod">
          <ac:chgData name="Kass, Susanna" userId="1c148021-fd89-4db0-9ba5-62d424896323" providerId="ADAL" clId="{19B2974D-4C8E-9D47-810A-D1CD80FB36BE}" dt="2021-06-09T08:43:59.024" v="27" actId="478"/>
          <ac:grpSpMkLst>
            <pc:docMk/>
            <pc:sldMk cId="2788347781" sldId="1906872754"/>
            <ac:grpSpMk id="34" creationId="{9B9A53FA-29AE-304B-B737-EF5105BEAC97}"/>
          </ac:grpSpMkLst>
        </pc:grpChg>
      </pc:sldChg>
      <pc:sldChg chg="addSp delSp modSp mod">
        <pc:chgData name="Kass, Susanna" userId="1c148021-fd89-4db0-9ba5-62d424896323" providerId="ADAL" clId="{19B2974D-4C8E-9D47-810A-D1CD80FB36BE}" dt="2021-06-09T08:49:30.848" v="69" actId="207"/>
        <pc:sldMkLst>
          <pc:docMk/>
          <pc:sldMk cId="2401082312" sldId="1906872755"/>
        </pc:sldMkLst>
        <pc:spChg chg="del">
          <ac:chgData name="Kass, Susanna" userId="1c148021-fd89-4db0-9ba5-62d424896323" providerId="ADAL" clId="{19B2974D-4C8E-9D47-810A-D1CD80FB36BE}" dt="2021-06-09T08:48:57.693" v="65" actId="478"/>
          <ac:spMkLst>
            <pc:docMk/>
            <pc:sldMk cId="2401082312" sldId="1906872755"/>
            <ac:spMk id="14" creationId="{E836F7C2-9B5E-4869-8981-044956BC5AF3}"/>
          </ac:spMkLst>
        </pc:spChg>
        <pc:spChg chg="del">
          <ac:chgData name="Kass, Susanna" userId="1c148021-fd89-4db0-9ba5-62d424896323" providerId="ADAL" clId="{19B2974D-4C8E-9D47-810A-D1CD80FB36BE}" dt="2021-06-09T08:48:57.693" v="65" actId="478"/>
          <ac:spMkLst>
            <pc:docMk/>
            <pc:sldMk cId="2401082312" sldId="1906872755"/>
            <ac:spMk id="16" creationId="{DA3002B5-6064-4386-8757-206ADEF6922A}"/>
          </ac:spMkLst>
        </pc:spChg>
        <pc:spChg chg="add mod">
          <ac:chgData name="Kass, Susanna" userId="1c148021-fd89-4db0-9ba5-62d424896323" providerId="ADAL" clId="{19B2974D-4C8E-9D47-810A-D1CD80FB36BE}" dt="2021-06-09T08:49:30.848" v="69" actId="207"/>
          <ac:spMkLst>
            <pc:docMk/>
            <pc:sldMk cId="2401082312" sldId="1906872755"/>
            <ac:spMk id="29" creationId="{D5278492-FC62-4B44-96EE-3586B9CD7CF7}"/>
          </ac:spMkLst>
        </pc:spChg>
        <pc:spChg chg="add mod">
          <ac:chgData name="Kass, Susanna" userId="1c148021-fd89-4db0-9ba5-62d424896323" providerId="ADAL" clId="{19B2974D-4C8E-9D47-810A-D1CD80FB36BE}" dt="2021-06-09T08:49:26.715" v="68" actId="207"/>
          <ac:spMkLst>
            <pc:docMk/>
            <pc:sldMk cId="2401082312" sldId="1906872755"/>
            <ac:spMk id="30" creationId="{418BAC98-F0C2-9544-8C8F-E8CEB4764C02}"/>
          </ac:spMkLst>
        </pc:spChg>
        <pc:spChg chg="add mod">
          <ac:chgData name="Kass, Susanna" userId="1c148021-fd89-4db0-9ba5-62d424896323" providerId="ADAL" clId="{19B2974D-4C8E-9D47-810A-D1CD80FB36BE}" dt="2021-06-09T08:49:17.594" v="67"/>
          <ac:spMkLst>
            <pc:docMk/>
            <pc:sldMk cId="2401082312" sldId="1906872755"/>
            <ac:spMk id="31" creationId="{BF455ABC-3244-1A47-B0C9-880B058C4F03}"/>
          </ac:spMkLst>
        </pc:spChg>
        <pc:spChg chg="mod">
          <ac:chgData name="Kass, Susanna" userId="1c148021-fd89-4db0-9ba5-62d424896323" providerId="ADAL" clId="{19B2974D-4C8E-9D47-810A-D1CD80FB36BE}" dt="2021-06-09T08:48:59.938" v="66"/>
          <ac:spMkLst>
            <pc:docMk/>
            <pc:sldMk cId="2401082312" sldId="1906872755"/>
            <ac:spMk id="33" creationId="{68B590B4-0BE3-9E42-BBF1-314BDDC24863}"/>
          </ac:spMkLst>
        </pc:spChg>
        <pc:spChg chg="mod">
          <ac:chgData name="Kass, Susanna" userId="1c148021-fd89-4db0-9ba5-62d424896323" providerId="ADAL" clId="{19B2974D-4C8E-9D47-810A-D1CD80FB36BE}" dt="2021-06-09T08:48:59.938" v="66"/>
          <ac:spMkLst>
            <pc:docMk/>
            <pc:sldMk cId="2401082312" sldId="1906872755"/>
            <ac:spMk id="34" creationId="{D463898F-7C8B-454D-8351-C9DF644ACDF2}"/>
          </ac:spMkLst>
        </pc:spChg>
        <pc:spChg chg="mod">
          <ac:chgData name="Kass, Susanna" userId="1c148021-fd89-4db0-9ba5-62d424896323" providerId="ADAL" clId="{19B2974D-4C8E-9D47-810A-D1CD80FB36BE}" dt="2021-06-09T08:48:59.938" v="66"/>
          <ac:spMkLst>
            <pc:docMk/>
            <pc:sldMk cId="2401082312" sldId="1906872755"/>
            <ac:spMk id="36" creationId="{8AB610B7-779C-AB43-8014-0F6821569792}"/>
          </ac:spMkLst>
        </pc:spChg>
        <pc:spChg chg="mod">
          <ac:chgData name="Kass, Susanna" userId="1c148021-fd89-4db0-9ba5-62d424896323" providerId="ADAL" clId="{19B2974D-4C8E-9D47-810A-D1CD80FB36BE}" dt="2021-06-09T08:48:59.938" v="66"/>
          <ac:spMkLst>
            <pc:docMk/>
            <pc:sldMk cId="2401082312" sldId="1906872755"/>
            <ac:spMk id="37" creationId="{7BD4469C-123B-0146-818C-85244C444288}"/>
          </ac:spMkLst>
        </pc:spChg>
        <pc:spChg chg="mod">
          <ac:chgData name="Kass, Susanna" userId="1c148021-fd89-4db0-9ba5-62d424896323" providerId="ADAL" clId="{19B2974D-4C8E-9D47-810A-D1CD80FB36BE}" dt="2021-06-09T08:48:59.938" v="66"/>
          <ac:spMkLst>
            <pc:docMk/>
            <pc:sldMk cId="2401082312" sldId="1906872755"/>
            <ac:spMk id="38" creationId="{3EB796E2-315D-3C4D-A989-A5E0D0D615F0}"/>
          </ac:spMkLst>
        </pc:spChg>
        <pc:spChg chg="mod">
          <ac:chgData name="Kass, Susanna" userId="1c148021-fd89-4db0-9ba5-62d424896323" providerId="ADAL" clId="{19B2974D-4C8E-9D47-810A-D1CD80FB36BE}" dt="2021-06-09T08:48:59.938" v="66"/>
          <ac:spMkLst>
            <pc:docMk/>
            <pc:sldMk cId="2401082312" sldId="1906872755"/>
            <ac:spMk id="39" creationId="{74A44176-6EF2-5340-B4B9-D7592FFF122B}"/>
          </ac:spMkLst>
        </pc:spChg>
        <pc:spChg chg="mod">
          <ac:chgData name="Kass, Susanna" userId="1c148021-fd89-4db0-9ba5-62d424896323" providerId="ADAL" clId="{19B2974D-4C8E-9D47-810A-D1CD80FB36BE}" dt="2021-06-09T08:48:59.938" v="66"/>
          <ac:spMkLst>
            <pc:docMk/>
            <pc:sldMk cId="2401082312" sldId="1906872755"/>
            <ac:spMk id="40" creationId="{0A714DE1-CB8C-0E4A-A550-804CCEBC7A31}"/>
          </ac:spMkLst>
        </pc:spChg>
        <pc:spChg chg="mod">
          <ac:chgData name="Kass, Susanna" userId="1c148021-fd89-4db0-9ba5-62d424896323" providerId="ADAL" clId="{19B2974D-4C8E-9D47-810A-D1CD80FB36BE}" dt="2021-06-09T08:48:59.938" v="66"/>
          <ac:spMkLst>
            <pc:docMk/>
            <pc:sldMk cId="2401082312" sldId="1906872755"/>
            <ac:spMk id="41" creationId="{682F0A10-9552-4B43-8AEE-32DFA1489D46}"/>
          </ac:spMkLst>
        </pc:spChg>
        <pc:spChg chg="mod">
          <ac:chgData name="Kass, Susanna" userId="1c148021-fd89-4db0-9ba5-62d424896323" providerId="ADAL" clId="{19B2974D-4C8E-9D47-810A-D1CD80FB36BE}" dt="2021-06-09T08:48:59.938" v="66"/>
          <ac:spMkLst>
            <pc:docMk/>
            <pc:sldMk cId="2401082312" sldId="1906872755"/>
            <ac:spMk id="42" creationId="{6423098B-DE1D-1740-ADD6-2A858166148D}"/>
          </ac:spMkLst>
        </pc:spChg>
        <pc:spChg chg="mod">
          <ac:chgData name="Kass, Susanna" userId="1c148021-fd89-4db0-9ba5-62d424896323" providerId="ADAL" clId="{19B2974D-4C8E-9D47-810A-D1CD80FB36BE}" dt="2021-06-09T08:48:59.938" v="66"/>
          <ac:spMkLst>
            <pc:docMk/>
            <pc:sldMk cId="2401082312" sldId="1906872755"/>
            <ac:spMk id="43" creationId="{61D10644-E52F-264E-9D01-1D184FB911DB}"/>
          </ac:spMkLst>
        </pc:spChg>
        <pc:spChg chg="mod">
          <ac:chgData name="Kass, Susanna" userId="1c148021-fd89-4db0-9ba5-62d424896323" providerId="ADAL" clId="{19B2974D-4C8E-9D47-810A-D1CD80FB36BE}" dt="2021-06-09T08:48:59.938" v="66"/>
          <ac:spMkLst>
            <pc:docMk/>
            <pc:sldMk cId="2401082312" sldId="1906872755"/>
            <ac:spMk id="44" creationId="{762B414D-2206-4744-B6F5-20B4393D8B26}"/>
          </ac:spMkLst>
        </pc:spChg>
        <pc:spChg chg="add mod">
          <ac:chgData name="Kass, Susanna" userId="1c148021-fd89-4db0-9ba5-62d424896323" providerId="ADAL" clId="{19B2974D-4C8E-9D47-810A-D1CD80FB36BE}" dt="2021-06-09T08:48:59.938" v="66"/>
          <ac:spMkLst>
            <pc:docMk/>
            <pc:sldMk cId="2401082312" sldId="1906872755"/>
            <ac:spMk id="45" creationId="{22ED94BF-0C3C-6143-9005-73144F0D5358}"/>
          </ac:spMkLst>
        </pc:spChg>
        <pc:spChg chg="mod">
          <ac:chgData name="Kass, Susanna" userId="1c148021-fd89-4db0-9ba5-62d424896323" providerId="ADAL" clId="{19B2974D-4C8E-9D47-810A-D1CD80FB36BE}" dt="2021-06-09T08:48:59.938" v="66"/>
          <ac:spMkLst>
            <pc:docMk/>
            <pc:sldMk cId="2401082312" sldId="1906872755"/>
            <ac:spMk id="47" creationId="{18851713-7805-124A-B6FD-8BEC29E6CA95}"/>
          </ac:spMkLst>
        </pc:spChg>
        <pc:spChg chg="mod">
          <ac:chgData name="Kass, Susanna" userId="1c148021-fd89-4db0-9ba5-62d424896323" providerId="ADAL" clId="{19B2974D-4C8E-9D47-810A-D1CD80FB36BE}" dt="2021-06-09T08:48:59.938" v="66"/>
          <ac:spMkLst>
            <pc:docMk/>
            <pc:sldMk cId="2401082312" sldId="1906872755"/>
            <ac:spMk id="48" creationId="{A0ED9556-E6CD-A740-84EE-0E4CD0639378}"/>
          </ac:spMkLst>
        </pc:spChg>
        <pc:spChg chg="mod">
          <ac:chgData name="Kass, Susanna" userId="1c148021-fd89-4db0-9ba5-62d424896323" providerId="ADAL" clId="{19B2974D-4C8E-9D47-810A-D1CD80FB36BE}" dt="2021-06-09T08:48:59.938" v="66"/>
          <ac:spMkLst>
            <pc:docMk/>
            <pc:sldMk cId="2401082312" sldId="1906872755"/>
            <ac:spMk id="49" creationId="{2043B5C3-ABB7-7541-A916-2A15AC53C172}"/>
          </ac:spMkLst>
        </pc:spChg>
        <pc:spChg chg="add mod">
          <ac:chgData name="Kass, Susanna" userId="1c148021-fd89-4db0-9ba5-62d424896323" providerId="ADAL" clId="{19B2974D-4C8E-9D47-810A-D1CD80FB36BE}" dt="2021-06-09T08:48:59.938" v="66"/>
          <ac:spMkLst>
            <pc:docMk/>
            <pc:sldMk cId="2401082312" sldId="1906872755"/>
            <ac:spMk id="50" creationId="{2B883627-9AB1-3143-A412-DEE106196E56}"/>
          </ac:spMkLst>
        </pc:spChg>
        <pc:spChg chg="mod">
          <ac:chgData name="Kass, Susanna" userId="1c148021-fd89-4db0-9ba5-62d424896323" providerId="ADAL" clId="{19B2974D-4C8E-9D47-810A-D1CD80FB36BE}" dt="2021-06-09T08:48:59.938" v="66"/>
          <ac:spMkLst>
            <pc:docMk/>
            <pc:sldMk cId="2401082312" sldId="1906872755"/>
            <ac:spMk id="52" creationId="{94D88C06-60F3-BD45-BADC-2C0C92FE09BE}"/>
          </ac:spMkLst>
        </pc:spChg>
        <pc:spChg chg="mod">
          <ac:chgData name="Kass, Susanna" userId="1c148021-fd89-4db0-9ba5-62d424896323" providerId="ADAL" clId="{19B2974D-4C8E-9D47-810A-D1CD80FB36BE}" dt="2021-06-09T08:48:59.938" v="66"/>
          <ac:spMkLst>
            <pc:docMk/>
            <pc:sldMk cId="2401082312" sldId="1906872755"/>
            <ac:spMk id="53" creationId="{A928CED3-81D2-8142-98F6-490D8455DFC2}"/>
          </ac:spMkLst>
        </pc:spChg>
        <pc:spChg chg="mod">
          <ac:chgData name="Kass, Susanna" userId="1c148021-fd89-4db0-9ba5-62d424896323" providerId="ADAL" clId="{19B2974D-4C8E-9D47-810A-D1CD80FB36BE}" dt="2021-06-09T08:48:59.938" v="66"/>
          <ac:spMkLst>
            <pc:docMk/>
            <pc:sldMk cId="2401082312" sldId="1906872755"/>
            <ac:spMk id="54" creationId="{88E9AB64-1786-114A-93DC-B6BAACDE1FDE}"/>
          </ac:spMkLst>
        </pc:spChg>
        <pc:spChg chg="mod">
          <ac:chgData name="Kass, Susanna" userId="1c148021-fd89-4db0-9ba5-62d424896323" providerId="ADAL" clId="{19B2974D-4C8E-9D47-810A-D1CD80FB36BE}" dt="2021-06-09T08:48:59.938" v="66"/>
          <ac:spMkLst>
            <pc:docMk/>
            <pc:sldMk cId="2401082312" sldId="1906872755"/>
            <ac:spMk id="55" creationId="{1D07C862-8D7D-6A49-858C-DF0E1999C0BF}"/>
          </ac:spMkLst>
        </pc:spChg>
        <pc:spChg chg="mod">
          <ac:chgData name="Kass, Susanna" userId="1c148021-fd89-4db0-9ba5-62d424896323" providerId="ADAL" clId="{19B2974D-4C8E-9D47-810A-D1CD80FB36BE}" dt="2021-06-09T08:48:59.938" v="66"/>
          <ac:spMkLst>
            <pc:docMk/>
            <pc:sldMk cId="2401082312" sldId="1906872755"/>
            <ac:spMk id="56" creationId="{918CDB66-9EF3-5D44-BBEF-035C2B643486}"/>
          </ac:spMkLst>
        </pc:spChg>
        <pc:spChg chg="mod">
          <ac:chgData name="Kass, Susanna" userId="1c148021-fd89-4db0-9ba5-62d424896323" providerId="ADAL" clId="{19B2974D-4C8E-9D47-810A-D1CD80FB36BE}" dt="2021-06-09T08:48:59.938" v="66"/>
          <ac:spMkLst>
            <pc:docMk/>
            <pc:sldMk cId="2401082312" sldId="1906872755"/>
            <ac:spMk id="57" creationId="{3F13E270-405B-B34E-8165-A5C0DFDF1777}"/>
          </ac:spMkLst>
        </pc:spChg>
        <pc:spChg chg="mod">
          <ac:chgData name="Kass, Susanna" userId="1c148021-fd89-4db0-9ba5-62d424896323" providerId="ADAL" clId="{19B2974D-4C8E-9D47-810A-D1CD80FB36BE}" dt="2021-06-09T08:48:59.938" v="66"/>
          <ac:spMkLst>
            <pc:docMk/>
            <pc:sldMk cId="2401082312" sldId="1906872755"/>
            <ac:spMk id="58" creationId="{97C7464B-623C-F04F-8B7F-6D0FC0D3735B}"/>
          </ac:spMkLst>
        </pc:spChg>
        <pc:spChg chg="add mod">
          <ac:chgData name="Kass, Susanna" userId="1c148021-fd89-4db0-9ba5-62d424896323" providerId="ADAL" clId="{19B2974D-4C8E-9D47-810A-D1CD80FB36BE}" dt="2021-06-09T08:48:59.938" v="66"/>
          <ac:spMkLst>
            <pc:docMk/>
            <pc:sldMk cId="2401082312" sldId="1906872755"/>
            <ac:spMk id="59" creationId="{EFDAC1ED-557D-114E-A659-155BCD34C1B8}"/>
          </ac:spMkLst>
        </pc:spChg>
        <pc:spChg chg="mod">
          <ac:chgData name="Kass, Susanna" userId="1c148021-fd89-4db0-9ba5-62d424896323" providerId="ADAL" clId="{19B2974D-4C8E-9D47-810A-D1CD80FB36BE}" dt="2021-06-09T08:48:59.938" v="66"/>
          <ac:spMkLst>
            <pc:docMk/>
            <pc:sldMk cId="2401082312" sldId="1906872755"/>
            <ac:spMk id="63" creationId="{768C6A67-D7D2-F042-8888-AC311EF63036}"/>
          </ac:spMkLst>
        </pc:spChg>
        <pc:spChg chg="mod">
          <ac:chgData name="Kass, Susanna" userId="1c148021-fd89-4db0-9ba5-62d424896323" providerId="ADAL" clId="{19B2974D-4C8E-9D47-810A-D1CD80FB36BE}" dt="2021-06-09T08:48:59.938" v="66"/>
          <ac:spMkLst>
            <pc:docMk/>
            <pc:sldMk cId="2401082312" sldId="1906872755"/>
            <ac:spMk id="64" creationId="{9AC54DC1-C8D3-B247-B4F8-B24E0247AE6F}"/>
          </ac:spMkLst>
        </pc:spChg>
        <pc:spChg chg="mod">
          <ac:chgData name="Kass, Susanna" userId="1c148021-fd89-4db0-9ba5-62d424896323" providerId="ADAL" clId="{19B2974D-4C8E-9D47-810A-D1CD80FB36BE}" dt="2021-06-09T08:48:59.938" v="66"/>
          <ac:spMkLst>
            <pc:docMk/>
            <pc:sldMk cId="2401082312" sldId="1906872755"/>
            <ac:spMk id="65" creationId="{896D8E41-55BB-9449-80F1-AEBE8B02AE32}"/>
          </ac:spMkLst>
        </pc:spChg>
        <pc:spChg chg="mod">
          <ac:chgData name="Kass, Susanna" userId="1c148021-fd89-4db0-9ba5-62d424896323" providerId="ADAL" clId="{19B2974D-4C8E-9D47-810A-D1CD80FB36BE}" dt="2021-06-09T08:48:59.938" v="66"/>
          <ac:spMkLst>
            <pc:docMk/>
            <pc:sldMk cId="2401082312" sldId="1906872755"/>
            <ac:spMk id="66" creationId="{6831CCBD-3CEC-A845-9706-889939409C4C}"/>
          </ac:spMkLst>
        </pc:spChg>
        <pc:spChg chg="mod">
          <ac:chgData name="Kass, Susanna" userId="1c148021-fd89-4db0-9ba5-62d424896323" providerId="ADAL" clId="{19B2974D-4C8E-9D47-810A-D1CD80FB36BE}" dt="2021-06-09T08:48:59.938" v="66"/>
          <ac:spMkLst>
            <pc:docMk/>
            <pc:sldMk cId="2401082312" sldId="1906872755"/>
            <ac:spMk id="67" creationId="{B1639F73-585C-E041-A17E-6B72AFDD1E3D}"/>
          </ac:spMkLst>
        </pc:spChg>
        <pc:grpChg chg="del">
          <ac:chgData name="Kass, Susanna" userId="1c148021-fd89-4db0-9ba5-62d424896323" providerId="ADAL" clId="{19B2974D-4C8E-9D47-810A-D1CD80FB36BE}" dt="2021-06-09T08:48:57.693" v="65" actId="478"/>
          <ac:grpSpMkLst>
            <pc:docMk/>
            <pc:sldMk cId="2401082312" sldId="1906872755"/>
            <ac:grpSpMk id="18" creationId="{7F52F1C2-F24A-4326-B3EB-8A9E76B31BB6}"/>
          </ac:grpSpMkLst>
        </pc:grpChg>
        <pc:grpChg chg="add mod">
          <ac:chgData name="Kass, Susanna" userId="1c148021-fd89-4db0-9ba5-62d424896323" providerId="ADAL" clId="{19B2974D-4C8E-9D47-810A-D1CD80FB36BE}" dt="2021-06-09T08:48:59.938" v="66"/>
          <ac:grpSpMkLst>
            <pc:docMk/>
            <pc:sldMk cId="2401082312" sldId="1906872755"/>
            <ac:grpSpMk id="32" creationId="{6E6D6148-354D-6E45-9DA3-232310BC12E4}"/>
          </ac:grpSpMkLst>
        </pc:grpChg>
        <pc:grpChg chg="add mod">
          <ac:chgData name="Kass, Susanna" userId="1c148021-fd89-4db0-9ba5-62d424896323" providerId="ADAL" clId="{19B2974D-4C8E-9D47-810A-D1CD80FB36BE}" dt="2021-06-09T08:48:59.938" v="66"/>
          <ac:grpSpMkLst>
            <pc:docMk/>
            <pc:sldMk cId="2401082312" sldId="1906872755"/>
            <ac:grpSpMk id="35" creationId="{198BAFD6-691B-A547-A708-976E2AF7ED3B}"/>
          </ac:grpSpMkLst>
        </pc:grpChg>
        <pc:grpChg chg="add mod">
          <ac:chgData name="Kass, Susanna" userId="1c148021-fd89-4db0-9ba5-62d424896323" providerId="ADAL" clId="{19B2974D-4C8E-9D47-810A-D1CD80FB36BE}" dt="2021-06-09T08:48:59.938" v="66"/>
          <ac:grpSpMkLst>
            <pc:docMk/>
            <pc:sldMk cId="2401082312" sldId="1906872755"/>
            <ac:grpSpMk id="46" creationId="{079A5423-CE04-CB46-9E21-75A697F11C33}"/>
          </ac:grpSpMkLst>
        </pc:grpChg>
        <pc:grpChg chg="add mod">
          <ac:chgData name="Kass, Susanna" userId="1c148021-fd89-4db0-9ba5-62d424896323" providerId="ADAL" clId="{19B2974D-4C8E-9D47-810A-D1CD80FB36BE}" dt="2021-06-09T08:48:59.938" v="66"/>
          <ac:grpSpMkLst>
            <pc:docMk/>
            <pc:sldMk cId="2401082312" sldId="1906872755"/>
            <ac:grpSpMk id="51" creationId="{323579E5-BFC0-5245-A4DD-061F993F2C73}"/>
          </ac:grpSpMkLst>
        </pc:grpChg>
        <pc:grpChg chg="add mod">
          <ac:chgData name="Kass, Susanna" userId="1c148021-fd89-4db0-9ba5-62d424896323" providerId="ADAL" clId="{19B2974D-4C8E-9D47-810A-D1CD80FB36BE}" dt="2021-06-09T08:48:59.938" v="66"/>
          <ac:grpSpMkLst>
            <pc:docMk/>
            <pc:sldMk cId="2401082312" sldId="1906872755"/>
            <ac:grpSpMk id="62" creationId="{F6EAB7F8-1505-D442-81B9-785CCAD89F0D}"/>
          </ac:grpSpMkLst>
        </pc:grpChg>
      </pc:sldChg>
      <pc:sldChg chg="addSp delSp modSp mod">
        <pc:chgData name="Kass, Susanna" userId="1c148021-fd89-4db0-9ba5-62d424896323" providerId="ADAL" clId="{19B2974D-4C8E-9D47-810A-D1CD80FB36BE}" dt="2021-06-09T08:50:27.860" v="79" actId="207"/>
        <pc:sldMkLst>
          <pc:docMk/>
          <pc:sldMk cId="1047119095" sldId="1906872757"/>
        </pc:sldMkLst>
        <pc:spChg chg="del">
          <ac:chgData name="Kass, Susanna" userId="1c148021-fd89-4db0-9ba5-62d424896323" providerId="ADAL" clId="{19B2974D-4C8E-9D47-810A-D1CD80FB36BE}" dt="2021-06-09T08:50:03.889" v="75" actId="478"/>
          <ac:spMkLst>
            <pc:docMk/>
            <pc:sldMk cId="1047119095" sldId="1906872757"/>
            <ac:spMk id="14" creationId="{2379E54E-64E4-47AB-848E-D0B4338D3828}"/>
          </ac:spMkLst>
        </pc:spChg>
        <pc:spChg chg="del">
          <ac:chgData name="Kass, Susanna" userId="1c148021-fd89-4db0-9ba5-62d424896323" providerId="ADAL" clId="{19B2974D-4C8E-9D47-810A-D1CD80FB36BE}" dt="2021-06-09T08:50:03.889" v="75" actId="478"/>
          <ac:spMkLst>
            <pc:docMk/>
            <pc:sldMk cId="1047119095" sldId="1906872757"/>
            <ac:spMk id="22" creationId="{6E6CF97B-F280-49D8-96C0-52DB98376169}"/>
          </ac:spMkLst>
        </pc:spChg>
        <pc:spChg chg="add mod">
          <ac:chgData name="Kass, Susanna" userId="1c148021-fd89-4db0-9ba5-62d424896323" providerId="ADAL" clId="{19B2974D-4C8E-9D47-810A-D1CD80FB36BE}" dt="2021-06-09T08:50:24.487" v="78" actId="207"/>
          <ac:spMkLst>
            <pc:docMk/>
            <pc:sldMk cId="1047119095" sldId="1906872757"/>
            <ac:spMk id="23" creationId="{3E00A31D-19D6-C745-9869-C600E079B6C7}"/>
          </ac:spMkLst>
        </pc:spChg>
        <pc:spChg chg="add mod">
          <ac:chgData name="Kass, Susanna" userId="1c148021-fd89-4db0-9ba5-62d424896323" providerId="ADAL" clId="{19B2974D-4C8E-9D47-810A-D1CD80FB36BE}" dt="2021-06-09T08:50:04.782" v="76"/>
          <ac:spMkLst>
            <pc:docMk/>
            <pc:sldMk cId="1047119095" sldId="1906872757"/>
            <ac:spMk id="24" creationId="{EF9D6FD2-5401-804A-BF67-0A2B560886AF}"/>
          </ac:spMkLst>
        </pc:spChg>
        <pc:spChg chg="add mod">
          <ac:chgData name="Kass, Susanna" userId="1c148021-fd89-4db0-9ba5-62d424896323" providerId="ADAL" clId="{19B2974D-4C8E-9D47-810A-D1CD80FB36BE}" dt="2021-06-09T08:50:17.262" v="77"/>
          <ac:spMkLst>
            <pc:docMk/>
            <pc:sldMk cId="1047119095" sldId="1906872757"/>
            <ac:spMk id="25" creationId="{FF77BCF1-1982-FA4C-B277-5F11584115D3}"/>
          </ac:spMkLst>
        </pc:spChg>
        <pc:spChg chg="mod">
          <ac:chgData name="Kass, Susanna" userId="1c148021-fd89-4db0-9ba5-62d424896323" providerId="ADAL" clId="{19B2974D-4C8E-9D47-810A-D1CD80FB36BE}" dt="2021-06-09T08:50:04.782" v="76"/>
          <ac:spMkLst>
            <pc:docMk/>
            <pc:sldMk cId="1047119095" sldId="1906872757"/>
            <ac:spMk id="27" creationId="{F7E8E9FB-7906-2641-9295-6F9CD7361200}"/>
          </ac:spMkLst>
        </pc:spChg>
        <pc:spChg chg="mod">
          <ac:chgData name="Kass, Susanna" userId="1c148021-fd89-4db0-9ba5-62d424896323" providerId="ADAL" clId="{19B2974D-4C8E-9D47-810A-D1CD80FB36BE}" dt="2021-06-09T08:50:04.782" v="76"/>
          <ac:spMkLst>
            <pc:docMk/>
            <pc:sldMk cId="1047119095" sldId="1906872757"/>
            <ac:spMk id="28" creationId="{8F861684-115F-0340-840D-7579A240E29B}"/>
          </ac:spMkLst>
        </pc:spChg>
        <pc:spChg chg="mod">
          <ac:chgData name="Kass, Susanna" userId="1c148021-fd89-4db0-9ba5-62d424896323" providerId="ADAL" clId="{19B2974D-4C8E-9D47-810A-D1CD80FB36BE}" dt="2021-06-09T08:50:04.782" v="76"/>
          <ac:spMkLst>
            <pc:docMk/>
            <pc:sldMk cId="1047119095" sldId="1906872757"/>
            <ac:spMk id="30" creationId="{0C1EA580-C874-9344-A96F-C6B72204D4F5}"/>
          </ac:spMkLst>
        </pc:spChg>
        <pc:spChg chg="mod">
          <ac:chgData name="Kass, Susanna" userId="1c148021-fd89-4db0-9ba5-62d424896323" providerId="ADAL" clId="{19B2974D-4C8E-9D47-810A-D1CD80FB36BE}" dt="2021-06-09T08:50:04.782" v="76"/>
          <ac:spMkLst>
            <pc:docMk/>
            <pc:sldMk cId="1047119095" sldId="1906872757"/>
            <ac:spMk id="31" creationId="{DAEFCB85-80F8-5248-AD28-8D6B92B217DA}"/>
          </ac:spMkLst>
        </pc:spChg>
        <pc:spChg chg="mod">
          <ac:chgData name="Kass, Susanna" userId="1c148021-fd89-4db0-9ba5-62d424896323" providerId="ADAL" clId="{19B2974D-4C8E-9D47-810A-D1CD80FB36BE}" dt="2021-06-09T08:50:04.782" v="76"/>
          <ac:spMkLst>
            <pc:docMk/>
            <pc:sldMk cId="1047119095" sldId="1906872757"/>
            <ac:spMk id="32" creationId="{0F5059AF-FEDE-EF45-879C-BDE8745E99FE}"/>
          </ac:spMkLst>
        </pc:spChg>
        <pc:spChg chg="mod">
          <ac:chgData name="Kass, Susanna" userId="1c148021-fd89-4db0-9ba5-62d424896323" providerId="ADAL" clId="{19B2974D-4C8E-9D47-810A-D1CD80FB36BE}" dt="2021-06-09T08:50:04.782" v="76"/>
          <ac:spMkLst>
            <pc:docMk/>
            <pc:sldMk cId="1047119095" sldId="1906872757"/>
            <ac:spMk id="33" creationId="{D08111E5-4B0F-734F-BBD8-FB5BDE3CDA6B}"/>
          </ac:spMkLst>
        </pc:spChg>
        <pc:spChg chg="mod">
          <ac:chgData name="Kass, Susanna" userId="1c148021-fd89-4db0-9ba5-62d424896323" providerId="ADAL" clId="{19B2974D-4C8E-9D47-810A-D1CD80FB36BE}" dt="2021-06-09T08:50:04.782" v="76"/>
          <ac:spMkLst>
            <pc:docMk/>
            <pc:sldMk cId="1047119095" sldId="1906872757"/>
            <ac:spMk id="34" creationId="{C2A8EA23-C22C-6543-B30A-D51C8882E9E6}"/>
          </ac:spMkLst>
        </pc:spChg>
        <pc:spChg chg="mod">
          <ac:chgData name="Kass, Susanna" userId="1c148021-fd89-4db0-9ba5-62d424896323" providerId="ADAL" clId="{19B2974D-4C8E-9D47-810A-D1CD80FB36BE}" dt="2021-06-09T08:50:04.782" v="76"/>
          <ac:spMkLst>
            <pc:docMk/>
            <pc:sldMk cId="1047119095" sldId="1906872757"/>
            <ac:spMk id="35" creationId="{D8580105-A543-4F4D-BC20-157E4D6AEA33}"/>
          </ac:spMkLst>
        </pc:spChg>
        <pc:spChg chg="mod">
          <ac:chgData name="Kass, Susanna" userId="1c148021-fd89-4db0-9ba5-62d424896323" providerId="ADAL" clId="{19B2974D-4C8E-9D47-810A-D1CD80FB36BE}" dt="2021-06-09T08:50:04.782" v="76"/>
          <ac:spMkLst>
            <pc:docMk/>
            <pc:sldMk cId="1047119095" sldId="1906872757"/>
            <ac:spMk id="36" creationId="{C5CB08DC-6013-C640-A8EC-B228C0F4939B}"/>
          </ac:spMkLst>
        </pc:spChg>
        <pc:spChg chg="mod">
          <ac:chgData name="Kass, Susanna" userId="1c148021-fd89-4db0-9ba5-62d424896323" providerId="ADAL" clId="{19B2974D-4C8E-9D47-810A-D1CD80FB36BE}" dt="2021-06-09T08:50:04.782" v="76"/>
          <ac:spMkLst>
            <pc:docMk/>
            <pc:sldMk cId="1047119095" sldId="1906872757"/>
            <ac:spMk id="37" creationId="{7B5873BE-FFE3-4746-98DB-524CF5826CA0}"/>
          </ac:spMkLst>
        </pc:spChg>
        <pc:spChg chg="mod">
          <ac:chgData name="Kass, Susanna" userId="1c148021-fd89-4db0-9ba5-62d424896323" providerId="ADAL" clId="{19B2974D-4C8E-9D47-810A-D1CD80FB36BE}" dt="2021-06-09T08:50:04.782" v="76"/>
          <ac:spMkLst>
            <pc:docMk/>
            <pc:sldMk cId="1047119095" sldId="1906872757"/>
            <ac:spMk id="38" creationId="{5498FA73-EF62-064F-833D-7EC28C3CA82D}"/>
          </ac:spMkLst>
        </pc:spChg>
        <pc:spChg chg="add mod">
          <ac:chgData name="Kass, Susanna" userId="1c148021-fd89-4db0-9ba5-62d424896323" providerId="ADAL" clId="{19B2974D-4C8E-9D47-810A-D1CD80FB36BE}" dt="2021-06-09T08:50:27.860" v="79" actId="207"/>
          <ac:spMkLst>
            <pc:docMk/>
            <pc:sldMk cId="1047119095" sldId="1906872757"/>
            <ac:spMk id="39" creationId="{31B3B38A-925E-6745-B830-9AD8CBE09F37}"/>
          </ac:spMkLst>
        </pc:spChg>
        <pc:spChg chg="mod">
          <ac:chgData name="Kass, Susanna" userId="1c148021-fd89-4db0-9ba5-62d424896323" providerId="ADAL" clId="{19B2974D-4C8E-9D47-810A-D1CD80FB36BE}" dt="2021-06-09T08:50:04.782" v="76"/>
          <ac:spMkLst>
            <pc:docMk/>
            <pc:sldMk cId="1047119095" sldId="1906872757"/>
            <ac:spMk id="41" creationId="{DC3D2E0E-8630-B145-83C3-85E7175570DA}"/>
          </ac:spMkLst>
        </pc:spChg>
        <pc:spChg chg="mod">
          <ac:chgData name="Kass, Susanna" userId="1c148021-fd89-4db0-9ba5-62d424896323" providerId="ADAL" clId="{19B2974D-4C8E-9D47-810A-D1CD80FB36BE}" dt="2021-06-09T08:50:04.782" v="76"/>
          <ac:spMkLst>
            <pc:docMk/>
            <pc:sldMk cId="1047119095" sldId="1906872757"/>
            <ac:spMk id="42" creationId="{5D042C10-C32B-C143-85F8-5A0CD3358783}"/>
          </ac:spMkLst>
        </pc:spChg>
        <pc:spChg chg="mod">
          <ac:chgData name="Kass, Susanna" userId="1c148021-fd89-4db0-9ba5-62d424896323" providerId="ADAL" clId="{19B2974D-4C8E-9D47-810A-D1CD80FB36BE}" dt="2021-06-09T08:50:04.782" v="76"/>
          <ac:spMkLst>
            <pc:docMk/>
            <pc:sldMk cId="1047119095" sldId="1906872757"/>
            <ac:spMk id="43" creationId="{721C7AAF-08B3-C442-8BD5-1F047B2B41E3}"/>
          </ac:spMkLst>
        </pc:spChg>
        <pc:spChg chg="add mod">
          <ac:chgData name="Kass, Susanna" userId="1c148021-fd89-4db0-9ba5-62d424896323" providerId="ADAL" clId="{19B2974D-4C8E-9D47-810A-D1CD80FB36BE}" dt="2021-06-09T08:50:04.782" v="76"/>
          <ac:spMkLst>
            <pc:docMk/>
            <pc:sldMk cId="1047119095" sldId="1906872757"/>
            <ac:spMk id="44" creationId="{7F493491-B2E1-2A48-B6C4-1DF443F87849}"/>
          </ac:spMkLst>
        </pc:spChg>
        <pc:spChg chg="mod">
          <ac:chgData name="Kass, Susanna" userId="1c148021-fd89-4db0-9ba5-62d424896323" providerId="ADAL" clId="{19B2974D-4C8E-9D47-810A-D1CD80FB36BE}" dt="2021-06-09T08:50:04.782" v="76"/>
          <ac:spMkLst>
            <pc:docMk/>
            <pc:sldMk cId="1047119095" sldId="1906872757"/>
            <ac:spMk id="46" creationId="{0285F18A-FB42-D24E-BAF7-F21CEC518E8C}"/>
          </ac:spMkLst>
        </pc:spChg>
        <pc:spChg chg="mod">
          <ac:chgData name="Kass, Susanna" userId="1c148021-fd89-4db0-9ba5-62d424896323" providerId="ADAL" clId="{19B2974D-4C8E-9D47-810A-D1CD80FB36BE}" dt="2021-06-09T08:50:04.782" v="76"/>
          <ac:spMkLst>
            <pc:docMk/>
            <pc:sldMk cId="1047119095" sldId="1906872757"/>
            <ac:spMk id="47" creationId="{35A322B3-6ECB-2443-B81F-FB9B32238E0B}"/>
          </ac:spMkLst>
        </pc:spChg>
        <pc:spChg chg="mod">
          <ac:chgData name="Kass, Susanna" userId="1c148021-fd89-4db0-9ba5-62d424896323" providerId="ADAL" clId="{19B2974D-4C8E-9D47-810A-D1CD80FB36BE}" dt="2021-06-09T08:50:04.782" v="76"/>
          <ac:spMkLst>
            <pc:docMk/>
            <pc:sldMk cId="1047119095" sldId="1906872757"/>
            <ac:spMk id="48" creationId="{93BBEB12-5EA5-C543-B3B9-3C40716C7046}"/>
          </ac:spMkLst>
        </pc:spChg>
        <pc:spChg chg="mod">
          <ac:chgData name="Kass, Susanna" userId="1c148021-fd89-4db0-9ba5-62d424896323" providerId="ADAL" clId="{19B2974D-4C8E-9D47-810A-D1CD80FB36BE}" dt="2021-06-09T08:50:04.782" v="76"/>
          <ac:spMkLst>
            <pc:docMk/>
            <pc:sldMk cId="1047119095" sldId="1906872757"/>
            <ac:spMk id="49" creationId="{B8A7CAFC-04BB-794F-B5A6-00F8D56670BF}"/>
          </ac:spMkLst>
        </pc:spChg>
        <pc:spChg chg="mod">
          <ac:chgData name="Kass, Susanna" userId="1c148021-fd89-4db0-9ba5-62d424896323" providerId="ADAL" clId="{19B2974D-4C8E-9D47-810A-D1CD80FB36BE}" dt="2021-06-09T08:50:04.782" v="76"/>
          <ac:spMkLst>
            <pc:docMk/>
            <pc:sldMk cId="1047119095" sldId="1906872757"/>
            <ac:spMk id="50" creationId="{5CECA2C2-62F7-0A48-B0D1-88AA773D4F3B}"/>
          </ac:spMkLst>
        </pc:spChg>
        <pc:spChg chg="mod">
          <ac:chgData name="Kass, Susanna" userId="1c148021-fd89-4db0-9ba5-62d424896323" providerId="ADAL" clId="{19B2974D-4C8E-9D47-810A-D1CD80FB36BE}" dt="2021-06-09T08:50:04.782" v="76"/>
          <ac:spMkLst>
            <pc:docMk/>
            <pc:sldMk cId="1047119095" sldId="1906872757"/>
            <ac:spMk id="51" creationId="{2BD03926-7DAB-4B49-B70D-D8A544D65155}"/>
          </ac:spMkLst>
        </pc:spChg>
        <pc:spChg chg="mod">
          <ac:chgData name="Kass, Susanna" userId="1c148021-fd89-4db0-9ba5-62d424896323" providerId="ADAL" clId="{19B2974D-4C8E-9D47-810A-D1CD80FB36BE}" dt="2021-06-09T08:50:04.782" v="76"/>
          <ac:spMkLst>
            <pc:docMk/>
            <pc:sldMk cId="1047119095" sldId="1906872757"/>
            <ac:spMk id="52" creationId="{C7EE6632-C724-6D41-A9D9-0320E9017A09}"/>
          </ac:spMkLst>
        </pc:spChg>
        <pc:spChg chg="add mod">
          <ac:chgData name="Kass, Susanna" userId="1c148021-fd89-4db0-9ba5-62d424896323" providerId="ADAL" clId="{19B2974D-4C8E-9D47-810A-D1CD80FB36BE}" dt="2021-06-09T08:50:04.782" v="76"/>
          <ac:spMkLst>
            <pc:docMk/>
            <pc:sldMk cId="1047119095" sldId="1906872757"/>
            <ac:spMk id="53" creationId="{D0D2F2BC-2CE2-B942-9B70-9028A823E715}"/>
          </ac:spMkLst>
        </pc:spChg>
        <pc:spChg chg="mod">
          <ac:chgData name="Kass, Susanna" userId="1c148021-fd89-4db0-9ba5-62d424896323" providerId="ADAL" clId="{19B2974D-4C8E-9D47-810A-D1CD80FB36BE}" dt="2021-06-09T08:50:04.782" v="76"/>
          <ac:spMkLst>
            <pc:docMk/>
            <pc:sldMk cId="1047119095" sldId="1906872757"/>
            <ac:spMk id="55" creationId="{944C880C-244D-A84C-9FC7-328A4BA4135B}"/>
          </ac:spMkLst>
        </pc:spChg>
        <pc:spChg chg="mod">
          <ac:chgData name="Kass, Susanna" userId="1c148021-fd89-4db0-9ba5-62d424896323" providerId="ADAL" clId="{19B2974D-4C8E-9D47-810A-D1CD80FB36BE}" dt="2021-06-09T08:50:04.782" v="76"/>
          <ac:spMkLst>
            <pc:docMk/>
            <pc:sldMk cId="1047119095" sldId="1906872757"/>
            <ac:spMk id="56" creationId="{BFCCA709-7AFE-354D-9C48-275444C6E282}"/>
          </ac:spMkLst>
        </pc:spChg>
        <pc:spChg chg="mod">
          <ac:chgData name="Kass, Susanna" userId="1c148021-fd89-4db0-9ba5-62d424896323" providerId="ADAL" clId="{19B2974D-4C8E-9D47-810A-D1CD80FB36BE}" dt="2021-06-09T08:50:04.782" v="76"/>
          <ac:spMkLst>
            <pc:docMk/>
            <pc:sldMk cId="1047119095" sldId="1906872757"/>
            <ac:spMk id="57" creationId="{9C943372-37D6-9B42-B309-D15BC6F6DF5B}"/>
          </ac:spMkLst>
        </pc:spChg>
        <pc:spChg chg="mod">
          <ac:chgData name="Kass, Susanna" userId="1c148021-fd89-4db0-9ba5-62d424896323" providerId="ADAL" clId="{19B2974D-4C8E-9D47-810A-D1CD80FB36BE}" dt="2021-06-09T08:50:04.782" v="76"/>
          <ac:spMkLst>
            <pc:docMk/>
            <pc:sldMk cId="1047119095" sldId="1906872757"/>
            <ac:spMk id="58" creationId="{7D82E593-2E6C-1F46-BB90-AD52AE8AA828}"/>
          </ac:spMkLst>
        </pc:spChg>
        <pc:spChg chg="mod">
          <ac:chgData name="Kass, Susanna" userId="1c148021-fd89-4db0-9ba5-62d424896323" providerId="ADAL" clId="{19B2974D-4C8E-9D47-810A-D1CD80FB36BE}" dt="2021-06-09T08:50:04.782" v="76"/>
          <ac:spMkLst>
            <pc:docMk/>
            <pc:sldMk cId="1047119095" sldId="1906872757"/>
            <ac:spMk id="59" creationId="{3763F1CC-614A-C341-A050-4C4867D94CF3}"/>
          </ac:spMkLst>
        </pc:spChg>
        <pc:grpChg chg="del">
          <ac:chgData name="Kass, Susanna" userId="1c148021-fd89-4db0-9ba5-62d424896323" providerId="ADAL" clId="{19B2974D-4C8E-9D47-810A-D1CD80FB36BE}" dt="2021-06-09T08:50:03.889" v="75" actId="478"/>
          <ac:grpSpMkLst>
            <pc:docMk/>
            <pc:sldMk cId="1047119095" sldId="1906872757"/>
            <ac:grpSpMk id="16" creationId="{2BCFDE4E-566B-4840-96B7-4077C274F924}"/>
          </ac:grpSpMkLst>
        </pc:grpChg>
        <pc:grpChg chg="add mod">
          <ac:chgData name="Kass, Susanna" userId="1c148021-fd89-4db0-9ba5-62d424896323" providerId="ADAL" clId="{19B2974D-4C8E-9D47-810A-D1CD80FB36BE}" dt="2021-06-09T08:50:04.782" v="76"/>
          <ac:grpSpMkLst>
            <pc:docMk/>
            <pc:sldMk cId="1047119095" sldId="1906872757"/>
            <ac:grpSpMk id="26" creationId="{8362ED9E-6EDF-7B4F-B426-AB7A25852FEF}"/>
          </ac:grpSpMkLst>
        </pc:grpChg>
        <pc:grpChg chg="add mod">
          <ac:chgData name="Kass, Susanna" userId="1c148021-fd89-4db0-9ba5-62d424896323" providerId="ADAL" clId="{19B2974D-4C8E-9D47-810A-D1CD80FB36BE}" dt="2021-06-09T08:50:04.782" v="76"/>
          <ac:grpSpMkLst>
            <pc:docMk/>
            <pc:sldMk cId="1047119095" sldId="1906872757"/>
            <ac:grpSpMk id="29" creationId="{C0B5CD46-C5DD-1848-87A4-706460B4102D}"/>
          </ac:grpSpMkLst>
        </pc:grpChg>
        <pc:grpChg chg="add mod">
          <ac:chgData name="Kass, Susanna" userId="1c148021-fd89-4db0-9ba5-62d424896323" providerId="ADAL" clId="{19B2974D-4C8E-9D47-810A-D1CD80FB36BE}" dt="2021-06-09T08:50:04.782" v="76"/>
          <ac:grpSpMkLst>
            <pc:docMk/>
            <pc:sldMk cId="1047119095" sldId="1906872757"/>
            <ac:grpSpMk id="40" creationId="{5A33BD4C-CF71-5841-A9BE-8CADD44D7BC3}"/>
          </ac:grpSpMkLst>
        </pc:grpChg>
        <pc:grpChg chg="add mod">
          <ac:chgData name="Kass, Susanna" userId="1c148021-fd89-4db0-9ba5-62d424896323" providerId="ADAL" clId="{19B2974D-4C8E-9D47-810A-D1CD80FB36BE}" dt="2021-06-09T08:50:04.782" v="76"/>
          <ac:grpSpMkLst>
            <pc:docMk/>
            <pc:sldMk cId="1047119095" sldId="1906872757"/>
            <ac:grpSpMk id="45" creationId="{42285E9B-090F-4F46-ADF1-B1268395B631}"/>
          </ac:grpSpMkLst>
        </pc:grpChg>
        <pc:grpChg chg="add mod">
          <ac:chgData name="Kass, Susanna" userId="1c148021-fd89-4db0-9ba5-62d424896323" providerId="ADAL" clId="{19B2974D-4C8E-9D47-810A-D1CD80FB36BE}" dt="2021-06-09T08:50:04.782" v="76"/>
          <ac:grpSpMkLst>
            <pc:docMk/>
            <pc:sldMk cId="1047119095" sldId="1906872757"/>
            <ac:grpSpMk id="54" creationId="{15F7DB74-399B-5F49-8905-4FEC39B9ACBF}"/>
          </ac:grpSpMkLst>
        </pc:grpChg>
      </pc:sldChg>
      <pc:sldChg chg="addSp delSp modSp mod">
        <pc:chgData name="Kass, Susanna" userId="1c148021-fd89-4db0-9ba5-62d424896323" providerId="ADAL" clId="{19B2974D-4C8E-9D47-810A-D1CD80FB36BE}" dt="2021-06-09T08:51:19.442" v="89"/>
        <pc:sldMkLst>
          <pc:docMk/>
          <pc:sldMk cId="548370976" sldId="1906872759"/>
        </pc:sldMkLst>
        <pc:spChg chg="del">
          <ac:chgData name="Kass, Susanna" userId="1c148021-fd89-4db0-9ba5-62d424896323" providerId="ADAL" clId="{19B2974D-4C8E-9D47-810A-D1CD80FB36BE}" dt="2021-06-09T08:50:59.487" v="85" actId="478"/>
          <ac:spMkLst>
            <pc:docMk/>
            <pc:sldMk cId="548370976" sldId="1906872759"/>
            <ac:spMk id="14" creationId="{A7C37A3D-4875-471D-965C-BFDA9465987E}"/>
          </ac:spMkLst>
        </pc:spChg>
        <pc:spChg chg="del">
          <ac:chgData name="Kass, Susanna" userId="1c148021-fd89-4db0-9ba5-62d424896323" providerId="ADAL" clId="{19B2974D-4C8E-9D47-810A-D1CD80FB36BE}" dt="2021-06-09T08:50:59.487" v="85" actId="478"/>
          <ac:spMkLst>
            <pc:docMk/>
            <pc:sldMk cId="548370976" sldId="1906872759"/>
            <ac:spMk id="26" creationId="{CD3D5411-4E03-4918-B625-37455A6951FA}"/>
          </ac:spMkLst>
        </pc:spChg>
        <pc:spChg chg="add mod">
          <ac:chgData name="Kass, Susanna" userId="1c148021-fd89-4db0-9ba5-62d424896323" providerId="ADAL" clId="{19B2974D-4C8E-9D47-810A-D1CD80FB36BE}" dt="2021-06-09T08:51:00.008" v="86"/>
          <ac:spMkLst>
            <pc:docMk/>
            <pc:sldMk cId="548370976" sldId="1906872759"/>
            <ac:spMk id="27" creationId="{4227DB4E-61BB-8F4B-941D-769648142AAF}"/>
          </ac:spMkLst>
        </pc:spChg>
        <pc:spChg chg="add mod">
          <ac:chgData name="Kass, Susanna" userId="1c148021-fd89-4db0-9ba5-62d424896323" providerId="ADAL" clId="{19B2974D-4C8E-9D47-810A-D1CD80FB36BE}" dt="2021-06-09T08:51:00.008" v="86"/>
          <ac:spMkLst>
            <pc:docMk/>
            <pc:sldMk cId="548370976" sldId="1906872759"/>
            <ac:spMk id="28" creationId="{F14FAED2-9224-0D42-BF70-B2C49E04B158}"/>
          </ac:spMkLst>
        </pc:spChg>
        <pc:spChg chg="add mod">
          <ac:chgData name="Kass, Susanna" userId="1c148021-fd89-4db0-9ba5-62d424896323" providerId="ADAL" clId="{19B2974D-4C8E-9D47-810A-D1CD80FB36BE}" dt="2021-06-09T08:51:19.442" v="89"/>
          <ac:spMkLst>
            <pc:docMk/>
            <pc:sldMk cId="548370976" sldId="1906872759"/>
            <ac:spMk id="29" creationId="{8DCFD571-337C-7546-A971-AE98460EF2C0}"/>
          </ac:spMkLst>
        </pc:spChg>
        <pc:spChg chg="mod">
          <ac:chgData name="Kass, Susanna" userId="1c148021-fd89-4db0-9ba5-62d424896323" providerId="ADAL" clId="{19B2974D-4C8E-9D47-810A-D1CD80FB36BE}" dt="2021-06-09T08:51:00.008" v="86"/>
          <ac:spMkLst>
            <pc:docMk/>
            <pc:sldMk cId="548370976" sldId="1906872759"/>
            <ac:spMk id="31" creationId="{3ED22337-E886-3048-8398-19566B67F3CD}"/>
          </ac:spMkLst>
        </pc:spChg>
        <pc:spChg chg="mod">
          <ac:chgData name="Kass, Susanna" userId="1c148021-fd89-4db0-9ba5-62d424896323" providerId="ADAL" clId="{19B2974D-4C8E-9D47-810A-D1CD80FB36BE}" dt="2021-06-09T08:51:00.008" v="86"/>
          <ac:spMkLst>
            <pc:docMk/>
            <pc:sldMk cId="548370976" sldId="1906872759"/>
            <ac:spMk id="32" creationId="{2B045505-27B3-D64F-B018-6908FD65806F}"/>
          </ac:spMkLst>
        </pc:spChg>
        <pc:spChg chg="mod">
          <ac:chgData name="Kass, Susanna" userId="1c148021-fd89-4db0-9ba5-62d424896323" providerId="ADAL" clId="{19B2974D-4C8E-9D47-810A-D1CD80FB36BE}" dt="2021-06-09T08:51:00.008" v="86"/>
          <ac:spMkLst>
            <pc:docMk/>
            <pc:sldMk cId="548370976" sldId="1906872759"/>
            <ac:spMk id="34" creationId="{5F0ECE43-CF17-9B47-9D62-79B90276CF90}"/>
          </ac:spMkLst>
        </pc:spChg>
        <pc:spChg chg="mod">
          <ac:chgData name="Kass, Susanna" userId="1c148021-fd89-4db0-9ba5-62d424896323" providerId="ADAL" clId="{19B2974D-4C8E-9D47-810A-D1CD80FB36BE}" dt="2021-06-09T08:51:00.008" v="86"/>
          <ac:spMkLst>
            <pc:docMk/>
            <pc:sldMk cId="548370976" sldId="1906872759"/>
            <ac:spMk id="35" creationId="{F6AD0429-1578-D642-B210-BD1AF1EDBA7F}"/>
          </ac:spMkLst>
        </pc:spChg>
        <pc:spChg chg="mod">
          <ac:chgData name="Kass, Susanna" userId="1c148021-fd89-4db0-9ba5-62d424896323" providerId="ADAL" clId="{19B2974D-4C8E-9D47-810A-D1CD80FB36BE}" dt="2021-06-09T08:51:00.008" v="86"/>
          <ac:spMkLst>
            <pc:docMk/>
            <pc:sldMk cId="548370976" sldId="1906872759"/>
            <ac:spMk id="36" creationId="{B3389EBE-CED2-534F-9B36-ED7EFB8ED326}"/>
          </ac:spMkLst>
        </pc:spChg>
        <pc:spChg chg="mod">
          <ac:chgData name="Kass, Susanna" userId="1c148021-fd89-4db0-9ba5-62d424896323" providerId="ADAL" clId="{19B2974D-4C8E-9D47-810A-D1CD80FB36BE}" dt="2021-06-09T08:51:00.008" v="86"/>
          <ac:spMkLst>
            <pc:docMk/>
            <pc:sldMk cId="548370976" sldId="1906872759"/>
            <ac:spMk id="37" creationId="{52D6C648-4FC9-0644-B634-F68E606221DA}"/>
          </ac:spMkLst>
        </pc:spChg>
        <pc:spChg chg="mod">
          <ac:chgData name="Kass, Susanna" userId="1c148021-fd89-4db0-9ba5-62d424896323" providerId="ADAL" clId="{19B2974D-4C8E-9D47-810A-D1CD80FB36BE}" dt="2021-06-09T08:51:00.008" v="86"/>
          <ac:spMkLst>
            <pc:docMk/>
            <pc:sldMk cId="548370976" sldId="1906872759"/>
            <ac:spMk id="38" creationId="{34DCC227-7B64-B54F-B9DA-7E04856D4F08}"/>
          </ac:spMkLst>
        </pc:spChg>
        <pc:spChg chg="mod">
          <ac:chgData name="Kass, Susanna" userId="1c148021-fd89-4db0-9ba5-62d424896323" providerId="ADAL" clId="{19B2974D-4C8E-9D47-810A-D1CD80FB36BE}" dt="2021-06-09T08:51:00.008" v="86"/>
          <ac:spMkLst>
            <pc:docMk/>
            <pc:sldMk cId="548370976" sldId="1906872759"/>
            <ac:spMk id="39" creationId="{15AB65D9-9586-8D4A-B027-619F3D8993A9}"/>
          </ac:spMkLst>
        </pc:spChg>
        <pc:spChg chg="mod">
          <ac:chgData name="Kass, Susanna" userId="1c148021-fd89-4db0-9ba5-62d424896323" providerId="ADAL" clId="{19B2974D-4C8E-9D47-810A-D1CD80FB36BE}" dt="2021-06-09T08:51:00.008" v="86"/>
          <ac:spMkLst>
            <pc:docMk/>
            <pc:sldMk cId="548370976" sldId="1906872759"/>
            <ac:spMk id="40" creationId="{67A6E905-F580-FA43-9802-C97557009536}"/>
          </ac:spMkLst>
        </pc:spChg>
        <pc:spChg chg="mod">
          <ac:chgData name="Kass, Susanna" userId="1c148021-fd89-4db0-9ba5-62d424896323" providerId="ADAL" clId="{19B2974D-4C8E-9D47-810A-D1CD80FB36BE}" dt="2021-06-09T08:51:00.008" v="86"/>
          <ac:spMkLst>
            <pc:docMk/>
            <pc:sldMk cId="548370976" sldId="1906872759"/>
            <ac:spMk id="41" creationId="{2241FF5B-E354-DD4B-883E-419853BFC960}"/>
          </ac:spMkLst>
        </pc:spChg>
        <pc:spChg chg="mod">
          <ac:chgData name="Kass, Susanna" userId="1c148021-fd89-4db0-9ba5-62d424896323" providerId="ADAL" clId="{19B2974D-4C8E-9D47-810A-D1CD80FB36BE}" dt="2021-06-09T08:51:00.008" v="86"/>
          <ac:spMkLst>
            <pc:docMk/>
            <pc:sldMk cId="548370976" sldId="1906872759"/>
            <ac:spMk id="42" creationId="{C05F93AF-510C-D04A-A46B-6BB921D5F208}"/>
          </ac:spMkLst>
        </pc:spChg>
        <pc:spChg chg="add mod">
          <ac:chgData name="Kass, Susanna" userId="1c148021-fd89-4db0-9ba5-62d424896323" providerId="ADAL" clId="{19B2974D-4C8E-9D47-810A-D1CD80FB36BE}" dt="2021-06-09T08:51:09.587" v="88" actId="207"/>
          <ac:spMkLst>
            <pc:docMk/>
            <pc:sldMk cId="548370976" sldId="1906872759"/>
            <ac:spMk id="43" creationId="{F3B62F24-BF81-3245-BD7A-9EC5755A30D4}"/>
          </ac:spMkLst>
        </pc:spChg>
        <pc:spChg chg="mod">
          <ac:chgData name="Kass, Susanna" userId="1c148021-fd89-4db0-9ba5-62d424896323" providerId="ADAL" clId="{19B2974D-4C8E-9D47-810A-D1CD80FB36BE}" dt="2021-06-09T08:51:00.008" v="86"/>
          <ac:spMkLst>
            <pc:docMk/>
            <pc:sldMk cId="548370976" sldId="1906872759"/>
            <ac:spMk id="45" creationId="{596C83A5-DB2A-C448-9AAA-57348B4C84A6}"/>
          </ac:spMkLst>
        </pc:spChg>
        <pc:spChg chg="mod">
          <ac:chgData name="Kass, Susanna" userId="1c148021-fd89-4db0-9ba5-62d424896323" providerId="ADAL" clId="{19B2974D-4C8E-9D47-810A-D1CD80FB36BE}" dt="2021-06-09T08:51:00.008" v="86"/>
          <ac:spMkLst>
            <pc:docMk/>
            <pc:sldMk cId="548370976" sldId="1906872759"/>
            <ac:spMk id="46" creationId="{B4F0272F-99A0-5F40-B5B3-8848D33A5E6D}"/>
          </ac:spMkLst>
        </pc:spChg>
        <pc:spChg chg="mod">
          <ac:chgData name="Kass, Susanna" userId="1c148021-fd89-4db0-9ba5-62d424896323" providerId="ADAL" clId="{19B2974D-4C8E-9D47-810A-D1CD80FB36BE}" dt="2021-06-09T08:51:00.008" v="86"/>
          <ac:spMkLst>
            <pc:docMk/>
            <pc:sldMk cId="548370976" sldId="1906872759"/>
            <ac:spMk id="47" creationId="{2BD38264-2C2B-5041-991F-C40903254C68}"/>
          </ac:spMkLst>
        </pc:spChg>
        <pc:spChg chg="add mod">
          <ac:chgData name="Kass, Susanna" userId="1c148021-fd89-4db0-9ba5-62d424896323" providerId="ADAL" clId="{19B2974D-4C8E-9D47-810A-D1CD80FB36BE}" dt="2021-06-09T08:51:05.805" v="87" actId="207"/>
          <ac:spMkLst>
            <pc:docMk/>
            <pc:sldMk cId="548370976" sldId="1906872759"/>
            <ac:spMk id="48" creationId="{4B9116B4-551F-8E4B-8DA8-EA92FF476C08}"/>
          </ac:spMkLst>
        </pc:spChg>
        <pc:spChg chg="mod">
          <ac:chgData name="Kass, Susanna" userId="1c148021-fd89-4db0-9ba5-62d424896323" providerId="ADAL" clId="{19B2974D-4C8E-9D47-810A-D1CD80FB36BE}" dt="2021-06-09T08:51:00.008" v="86"/>
          <ac:spMkLst>
            <pc:docMk/>
            <pc:sldMk cId="548370976" sldId="1906872759"/>
            <ac:spMk id="50" creationId="{22390F45-9784-1D4F-A199-0E61772B5483}"/>
          </ac:spMkLst>
        </pc:spChg>
        <pc:spChg chg="mod">
          <ac:chgData name="Kass, Susanna" userId="1c148021-fd89-4db0-9ba5-62d424896323" providerId="ADAL" clId="{19B2974D-4C8E-9D47-810A-D1CD80FB36BE}" dt="2021-06-09T08:51:00.008" v="86"/>
          <ac:spMkLst>
            <pc:docMk/>
            <pc:sldMk cId="548370976" sldId="1906872759"/>
            <ac:spMk id="51" creationId="{A1AA8EC3-819C-B046-96A8-2AA959DA162E}"/>
          </ac:spMkLst>
        </pc:spChg>
        <pc:spChg chg="mod">
          <ac:chgData name="Kass, Susanna" userId="1c148021-fd89-4db0-9ba5-62d424896323" providerId="ADAL" clId="{19B2974D-4C8E-9D47-810A-D1CD80FB36BE}" dt="2021-06-09T08:51:00.008" v="86"/>
          <ac:spMkLst>
            <pc:docMk/>
            <pc:sldMk cId="548370976" sldId="1906872759"/>
            <ac:spMk id="52" creationId="{340B77ED-7C3A-074E-A910-63B21FB0DB5E}"/>
          </ac:spMkLst>
        </pc:spChg>
        <pc:spChg chg="mod">
          <ac:chgData name="Kass, Susanna" userId="1c148021-fd89-4db0-9ba5-62d424896323" providerId="ADAL" clId="{19B2974D-4C8E-9D47-810A-D1CD80FB36BE}" dt="2021-06-09T08:51:00.008" v="86"/>
          <ac:spMkLst>
            <pc:docMk/>
            <pc:sldMk cId="548370976" sldId="1906872759"/>
            <ac:spMk id="53" creationId="{2429132E-D01D-1441-9992-85FDE3282DBB}"/>
          </ac:spMkLst>
        </pc:spChg>
        <pc:spChg chg="mod">
          <ac:chgData name="Kass, Susanna" userId="1c148021-fd89-4db0-9ba5-62d424896323" providerId="ADAL" clId="{19B2974D-4C8E-9D47-810A-D1CD80FB36BE}" dt="2021-06-09T08:51:00.008" v="86"/>
          <ac:spMkLst>
            <pc:docMk/>
            <pc:sldMk cId="548370976" sldId="1906872759"/>
            <ac:spMk id="54" creationId="{BFB05B1B-C61F-4447-8644-CD3D28CC1C95}"/>
          </ac:spMkLst>
        </pc:spChg>
        <pc:spChg chg="mod">
          <ac:chgData name="Kass, Susanna" userId="1c148021-fd89-4db0-9ba5-62d424896323" providerId="ADAL" clId="{19B2974D-4C8E-9D47-810A-D1CD80FB36BE}" dt="2021-06-09T08:51:00.008" v="86"/>
          <ac:spMkLst>
            <pc:docMk/>
            <pc:sldMk cId="548370976" sldId="1906872759"/>
            <ac:spMk id="55" creationId="{5EC85E65-F0CD-9249-AFCC-E73C64F361EA}"/>
          </ac:spMkLst>
        </pc:spChg>
        <pc:spChg chg="mod">
          <ac:chgData name="Kass, Susanna" userId="1c148021-fd89-4db0-9ba5-62d424896323" providerId="ADAL" clId="{19B2974D-4C8E-9D47-810A-D1CD80FB36BE}" dt="2021-06-09T08:51:00.008" v="86"/>
          <ac:spMkLst>
            <pc:docMk/>
            <pc:sldMk cId="548370976" sldId="1906872759"/>
            <ac:spMk id="56" creationId="{6320D282-D6D5-264E-80F0-A64B2480D96B}"/>
          </ac:spMkLst>
        </pc:spChg>
        <pc:spChg chg="add mod">
          <ac:chgData name="Kass, Susanna" userId="1c148021-fd89-4db0-9ba5-62d424896323" providerId="ADAL" clId="{19B2974D-4C8E-9D47-810A-D1CD80FB36BE}" dt="2021-06-09T08:51:00.008" v="86"/>
          <ac:spMkLst>
            <pc:docMk/>
            <pc:sldMk cId="548370976" sldId="1906872759"/>
            <ac:spMk id="57" creationId="{53AC7BD9-E434-0F46-BAC6-F5F6B4E3B69E}"/>
          </ac:spMkLst>
        </pc:spChg>
        <pc:spChg chg="mod">
          <ac:chgData name="Kass, Susanna" userId="1c148021-fd89-4db0-9ba5-62d424896323" providerId="ADAL" clId="{19B2974D-4C8E-9D47-810A-D1CD80FB36BE}" dt="2021-06-09T08:51:00.008" v="86"/>
          <ac:spMkLst>
            <pc:docMk/>
            <pc:sldMk cId="548370976" sldId="1906872759"/>
            <ac:spMk id="59" creationId="{7ADCDAF1-D489-0E48-BAE1-C39B2C9F31E7}"/>
          </ac:spMkLst>
        </pc:spChg>
        <pc:spChg chg="mod">
          <ac:chgData name="Kass, Susanna" userId="1c148021-fd89-4db0-9ba5-62d424896323" providerId="ADAL" clId="{19B2974D-4C8E-9D47-810A-D1CD80FB36BE}" dt="2021-06-09T08:51:00.008" v="86"/>
          <ac:spMkLst>
            <pc:docMk/>
            <pc:sldMk cId="548370976" sldId="1906872759"/>
            <ac:spMk id="62" creationId="{4F9674C7-9CCF-2D45-80BE-6678A66CCD7E}"/>
          </ac:spMkLst>
        </pc:spChg>
        <pc:spChg chg="mod">
          <ac:chgData name="Kass, Susanna" userId="1c148021-fd89-4db0-9ba5-62d424896323" providerId="ADAL" clId="{19B2974D-4C8E-9D47-810A-D1CD80FB36BE}" dt="2021-06-09T08:51:00.008" v="86"/>
          <ac:spMkLst>
            <pc:docMk/>
            <pc:sldMk cId="548370976" sldId="1906872759"/>
            <ac:spMk id="63" creationId="{E23D7A89-5900-294B-AB44-4B866E943CDC}"/>
          </ac:spMkLst>
        </pc:spChg>
        <pc:spChg chg="mod">
          <ac:chgData name="Kass, Susanna" userId="1c148021-fd89-4db0-9ba5-62d424896323" providerId="ADAL" clId="{19B2974D-4C8E-9D47-810A-D1CD80FB36BE}" dt="2021-06-09T08:51:00.008" v="86"/>
          <ac:spMkLst>
            <pc:docMk/>
            <pc:sldMk cId="548370976" sldId="1906872759"/>
            <ac:spMk id="64" creationId="{49FB0083-FCE8-184F-9246-1E9629D0FFB5}"/>
          </ac:spMkLst>
        </pc:spChg>
        <pc:spChg chg="mod">
          <ac:chgData name="Kass, Susanna" userId="1c148021-fd89-4db0-9ba5-62d424896323" providerId="ADAL" clId="{19B2974D-4C8E-9D47-810A-D1CD80FB36BE}" dt="2021-06-09T08:51:00.008" v="86"/>
          <ac:spMkLst>
            <pc:docMk/>
            <pc:sldMk cId="548370976" sldId="1906872759"/>
            <ac:spMk id="65" creationId="{4C6EE1FC-A137-194E-958E-C1D90274F550}"/>
          </ac:spMkLst>
        </pc:spChg>
        <pc:grpChg chg="del">
          <ac:chgData name="Kass, Susanna" userId="1c148021-fd89-4db0-9ba5-62d424896323" providerId="ADAL" clId="{19B2974D-4C8E-9D47-810A-D1CD80FB36BE}" dt="2021-06-09T08:50:59.487" v="85" actId="478"/>
          <ac:grpSpMkLst>
            <pc:docMk/>
            <pc:sldMk cId="548370976" sldId="1906872759"/>
            <ac:grpSpMk id="16" creationId="{86EDBE6F-359E-4E7C-9DAA-486D108CE442}"/>
          </ac:grpSpMkLst>
        </pc:grpChg>
        <pc:grpChg chg="add mod">
          <ac:chgData name="Kass, Susanna" userId="1c148021-fd89-4db0-9ba5-62d424896323" providerId="ADAL" clId="{19B2974D-4C8E-9D47-810A-D1CD80FB36BE}" dt="2021-06-09T08:51:00.008" v="86"/>
          <ac:grpSpMkLst>
            <pc:docMk/>
            <pc:sldMk cId="548370976" sldId="1906872759"/>
            <ac:grpSpMk id="30" creationId="{D67E4785-BBFF-214A-9C40-A82B4EE46D5B}"/>
          </ac:grpSpMkLst>
        </pc:grpChg>
        <pc:grpChg chg="add mod">
          <ac:chgData name="Kass, Susanna" userId="1c148021-fd89-4db0-9ba5-62d424896323" providerId="ADAL" clId="{19B2974D-4C8E-9D47-810A-D1CD80FB36BE}" dt="2021-06-09T08:51:00.008" v="86"/>
          <ac:grpSpMkLst>
            <pc:docMk/>
            <pc:sldMk cId="548370976" sldId="1906872759"/>
            <ac:grpSpMk id="33" creationId="{867BCA61-05EE-284A-A412-06E20DEE200E}"/>
          </ac:grpSpMkLst>
        </pc:grpChg>
        <pc:grpChg chg="add mod">
          <ac:chgData name="Kass, Susanna" userId="1c148021-fd89-4db0-9ba5-62d424896323" providerId="ADAL" clId="{19B2974D-4C8E-9D47-810A-D1CD80FB36BE}" dt="2021-06-09T08:51:00.008" v="86"/>
          <ac:grpSpMkLst>
            <pc:docMk/>
            <pc:sldMk cId="548370976" sldId="1906872759"/>
            <ac:grpSpMk id="44" creationId="{6411A3E6-91F6-AD42-A6BF-C0B57059D2DD}"/>
          </ac:grpSpMkLst>
        </pc:grpChg>
        <pc:grpChg chg="add mod">
          <ac:chgData name="Kass, Susanna" userId="1c148021-fd89-4db0-9ba5-62d424896323" providerId="ADAL" clId="{19B2974D-4C8E-9D47-810A-D1CD80FB36BE}" dt="2021-06-09T08:51:00.008" v="86"/>
          <ac:grpSpMkLst>
            <pc:docMk/>
            <pc:sldMk cId="548370976" sldId="1906872759"/>
            <ac:grpSpMk id="49" creationId="{62FBDEFA-2D5D-F040-9B4D-4B5D5D44EF64}"/>
          </ac:grpSpMkLst>
        </pc:grpChg>
        <pc:grpChg chg="add mod">
          <ac:chgData name="Kass, Susanna" userId="1c148021-fd89-4db0-9ba5-62d424896323" providerId="ADAL" clId="{19B2974D-4C8E-9D47-810A-D1CD80FB36BE}" dt="2021-06-09T08:51:00.008" v="86"/>
          <ac:grpSpMkLst>
            <pc:docMk/>
            <pc:sldMk cId="548370976" sldId="1906872759"/>
            <ac:grpSpMk id="58" creationId="{6B3A7D9E-90EF-D94A-B2D8-C64F470CC0C3}"/>
          </ac:grpSpMkLst>
        </pc:grpChg>
      </pc:sldChg>
      <pc:sldChg chg="addSp delSp modSp mod">
        <pc:chgData name="Kass, Susanna" userId="1c148021-fd89-4db0-9ba5-62d424896323" providerId="ADAL" clId="{19B2974D-4C8E-9D47-810A-D1CD80FB36BE}" dt="2021-06-09T08:52:09.654" v="99"/>
        <pc:sldMkLst>
          <pc:docMk/>
          <pc:sldMk cId="1287273321" sldId="1906872761"/>
        </pc:sldMkLst>
        <pc:spChg chg="del">
          <ac:chgData name="Kass, Susanna" userId="1c148021-fd89-4db0-9ba5-62d424896323" providerId="ADAL" clId="{19B2974D-4C8E-9D47-810A-D1CD80FB36BE}" dt="2021-06-09T08:51:50.146" v="95" actId="478"/>
          <ac:spMkLst>
            <pc:docMk/>
            <pc:sldMk cId="1287273321" sldId="1906872761"/>
            <ac:spMk id="14" creationId="{906D1141-233D-402E-8B9C-602975F5FA16}"/>
          </ac:spMkLst>
        </pc:spChg>
        <pc:spChg chg="del">
          <ac:chgData name="Kass, Susanna" userId="1c148021-fd89-4db0-9ba5-62d424896323" providerId="ADAL" clId="{19B2974D-4C8E-9D47-810A-D1CD80FB36BE}" dt="2021-06-09T08:51:50.146" v="95" actId="478"/>
          <ac:spMkLst>
            <pc:docMk/>
            <pc:sldMk cId="1287273321" sldId="1906872761"/>
            <ac:spMk id="16" creationId="{599533B7-E13D-4EA1-B947-DFFC44AAFF26}"/>
          </ac:spMkLst>
        </pc:spChg>
        <pc:spChg chg="add mod">
          <ac:chgData name="Kass, Susanna" userId="1c148021-fd89-4db0-9ba5-62d424896323" providerId="ADAL" clId="{19B2974D-4C8E-9D47-810A-D1CD80FB36BE}" dt="2021-06-09T08:51:50.622" v="96"/>
          <ac:spMkLst>
            <pc:docMk/>
            <pc:sldMk cId="1287273321" sldId="1906872761"/>
            <ac:spMk id="25" creationId="{560E2612-6F53-FA47-AEF2-AF52810FCC00}"/>
          </ac:spMkLst>
        </pc:spChg>
        <pc:spChg chg="add mod">
          <ac:chgData name="Kass, Susanna" userId="1c148021-fd89-4db0-9ba5-62d424896323" providerId="ADAL" clId="{19B2974D-4C8E-9D47-810A-D1CD80FB36BE}" dt="2021-06-09T08:51:50.622" v="96"/>
          <ac:spMkLst>
            <pc:docMk/>
            <pc:sldMk cId="1287273321" sldId="1906872761"/>
            <ac:spMk id="26" creationId="{526768FE-0C02-2C49-B1D3-AAB15A30D8EC}"/>
          </ac:spMkLst>
        </pc:spChg>
        <pc:spChg chg="add mod">
          <ac:chgData name="Kass, Susanna" userId="1c148021-fd89-4db0-9ba5-62d424896323" providerId="ADAL" clId="{19B2974D-4C8E-9D47-810A-D1CD80FB36BE}" dt="2021-06-09T08:52:09.654" v="99"/>
          <ac:spMkLst>
            <pc:docMk/>
            <pc:sldMk cId="1287273321" sldId="1906872761"/>
            <ac:spMk id="27" creationId="{42A15D3F-E0AC-A448-8541-EFB6A53046EC}"/>
          </ac:spMkLst>
        </pc:spChg>
        <pc:spChg chg="mod">
          <ac:chgData name="Kass, Susanna" userId="1c148021-fd89-4db0-9ba5-62d424896323" providerId="ADAL" clId="{19B2974D-4C8E-9D47-810A-D1CD80FB36BE}" dt="2021-06-09T08:51:50.622" v="96"/>
          <ac:spMkLst>
            <pc:docMk/>
            <pc:sldMk cId="1287273321" sldId="1906872761"/>
            <ac:spMk id="29" creationId="{466AACE2-46FF-D743-9F44-F44B38EFF854}"/>
          </ac:spMkLst>
        </pc:spChg>
        <pc:spChg chg="mod">
          <ac:chgData name="Kass, Susanna" userId="1c148021-fd89-4db0-9ba5-62d424896323" providerId="ADAL" clId="{19B2974D-4C8E-9D47-810A-D1CD80FB36BE}" dt="2021-06-09T08:51:50.622" v="96"/>
          <ac:spMkLst>
            <pc:docMk/>
            <pc:sldMk cId="1287273321" sldId="1906872761"/>
            <ac:spMk id="30" creationId="{86B1B7CC-9BC7-5E4D-8CF0-1CB3AFD42196}"/>
          </ac:spMkLst>
        </pc:spChg>
        <pc:spChg chg="mod">
          <ac:chgData name="Kass, Susanna" userId="1c148021-fd89-4db0-9ba5-62d424896323" providerId="ADAL" clId="{19B2974D-4C8E-9D47-810A-D1CD80FB36BE}" dt="2021-06-09T08:51:50.622" v="96"/>
          <ac:spMkLst>
            <pc:docMk/>
            <pc:sldMk cId="1287273321" sldId="1906872761"/>
            <ac:spMk id="32" creationId="{7ED1CDCA-9A56-2747-93F8-32202E5A6808}"/>
          </ac:spMkLst>
        </pc:spChg>
        <pc:spChg chg="mod">
          <ac:chgData name="Kass, Susanna" userId="1c148021-fd89-4db0-9ba5-62d424896323" providerId="ADAL" clId="{19B2974D-4C8E-9D47-810A-D1CD80FB36BE}" dt="2021-06-09T08:51:50.622" v="96"/>
          <ac:spMkLst>
            <pc:docMk/>
            <pc:sldMk cId="1287273321" sldId="1906872761"/>
            <ac:spMk id="33" creationId="{0174823F-BE11-0946-A957-1A943A986E68}"/>
          </ac:spMkLst>
        </pc:spChg>
        <pc:spChg chg="mod">
          <ac:chgData name="Kass, Susanna" userId="1c148021-fd89-4db0-9ba5-62d424896323" providerId="ADAL" clId="{19B2974D-4C8E-9D47-810A-D1CD80FB36BE}" dt="2021-06-09T08:51:50.622" v="96"/>
          <ac:spMkLst>
            <pc:docMk/>
            <pc:sldMk cId="1287273321" sldId="1906872761"/>
            <ac:spMk id="34" creationId="{780652E6-DD37-964F-B609-856FF18D2252}"/>
          </ac:spMkLst>
        </pc:spChg>
        <pc:spChg chg="mod">
          <ac:chgData name="Kass, Susanna" userId="1c148021-fd89-4db0-9ba5-62d424896323" providerId="ADAL" clId="{19B2974D-4C8E-9D47-810A-D1CD80FB36BE}" dt="2021-06-09T08:51:50.622" v="96"/>
          <ac:spMkLst>
            <pc:docMk/>
            <pc:sldMk cId="1287273321" sldId="1906872761"/>
            <ac:spMk id="35" creationId="{B36ADBB0-014F-6343-A7E9-12BA1FDDD71D}"/>
          </ac:spMkLst>
        </pc:spChg>
        <pc:spChg chg="mod">
          <ac:chgData name="Kass, Susanna" userId="1c148021-fd89-4db0-9ba5-62d424896323" providerId="ADAL" clId="{19B2974D-4C8E-9D47-810A-D1CD80FB36BE}" dt="2021-06-09T08:51:50.622" v="96"/>
          <ac:spMkLst>
            <pc:docMk/>
            <pc:sldMk cId="1287273321" sldId="1906872761"/>
            <ac:spMk id="36" creationId="{22953B23-9F92-B741-8183-63C789D28EA0}"/>
          </ac:spMkLst>
        </pc:spChg>
        <pc:spChg chg="mod">
          <ac:chgData name="Kass, Susanna" userId="1c148021-fd89-4db0-9ba5-62d424896323" providerId="ADAL" clId="{19B2974D-4C8E-9D47-810A-D1CD80FB36BE}" dt="2021-06-09T08:51:50.622" v="96"/>
          <ac:spMkLst>
            <pc:docMk/>
            <pc:sldMk cId="1287273321" sldId="1906872761"/>
            <ac:spMk id="37" creationId="{9FB18765-82C5-9A4F-96BE-889F80B27F7E}"/>
          </ac:spMkLst>
        </pc:spChg>
        <pc:spChg chg="mod">
          <ac:chgData name="Kass, Susanna" userId="1c148021-fd89-4db0-9ba5-62d424896323" providerId="ADAL" clId="{19B2974D-4C8E-9D47-810A-D1CD80FB36BE}" dt="2021-06-09T08:51:50.622" v="96"/>
          <ac:spMkLst>
            <pc:docMk/>
            <pc:sldMk cId="1287273321" sldId="1906872761"/>
            <ac:spMk id="38" creationId="{520C274E-8047-0E4A-820D-C833B8162C80}"/>
          </ac:spMkLst>
        </pc:spChg>
        <pc:spChg chg="mod">
          <ac:chgData name="Kass, Susanna" userId="1c148021-fd89-4db0-9ba5-62d424896323" providerId="ADAL" clId="{19B2974D-4C8E-9D47-810A-D1CD80FB36BE}" dt="2021-06-09T08:51:50.622" v="96"/>
          <ac:spMkLst>
            <pc:docMk/>
            <pc:sldMk cId="1287273321" sldId="1906872761"/>
            <ac:spMk id="39" creationId="{036F93F9-F2BA-ED40-9E6A-B1917E32245F}"/>
          </ac:spMkLst>
        </pc:spChg>
        <pc:spChg chg="mod">
          <ac:chgData name="Kass, Susanna" userId="1c148021-fd89-4db0-9ba5-62d424896323" providerId="ADAL" clId="{19B2974D-4C8E-9D47-810A-D1CD80FB36BE}" dt="2021-06-09T08:51:50.622" v="96"/>
          <ac:spMkLst>
            <pc:docMk/>
            <pc:sldMk cId="1287273321" sldId="1906872761"/>
            <ac:spMk id="40" creationId="{6BA1A80B-D7DB-C541-B9AF-A075CF01222D}"/>
          </ac:spMkLst>
        </pc:spChg>
        <pc:spChg chg="add mod">
          <ac:chgData name="Kass, Susanna" userId="1c148021-fd89-4db0-9ba5-62d424896323" providerId="ADAL" clId="{19B2974D-4C8E-9D47-810A-D1CD80FB36BE}" dt="2021-06-09T08:51:50.622" v="96"/>
          <ac:spMkLst>
            <pc:docMk/>
            <pc:sldMk cId="1287273321" sldId="1906872761"/>
            <ac:spMk id="41" creationId="{96D2E2F0-0455-164D-985E-C094E558938E}"/>
          </ac:spMkLst>
        </pc:spChg>
        <pc:spChg chg="mod">
          <ac:chgData name="Kass, Susanna" userId="1c148021-fd89-4db0-9ba5-62d424896323" providerId="ADAL" clId="{19B2974D-4C8E-9D47-810A-D1CD80FB36BE}" dt="2021-06-09T08:51:50.622" v="96"/>
          <ac:spMkLst>
            <pc:docMk/>
            <pc:sldMk cId="1287273321" sldId="1906872761"/>
            <ac:spMk id="43" creationId="{60C57375-E88A-E240-90D1-1B598B4194D9}"/>
          </ac:spMkLst>
        </pc:spChg>
        <pc:spChg chg="mod">
          <ac:chgData name="Kass, Susanna" userId="1c148021-fd89-4db0-9ba5-62d424896323" providerId="ADAL" clId="{19B2974D-4C8E-9D47-810A-D1CD80FB36BE}" dt="2021-06-09T08:51:50.622" v="96"/>
          <ac:spMkLst>
            <pc:docMk/>
            <pc:sldMk cId="1287273321" sldId="1906872761"/>
            <ac:spMk id="44" creationId="{04C01004-8C77-954B-81BE-B7AEBA6365BE}"/>
          </ac:spMkLst>
        </pc:spChg>
        <pc:spChg chg="mod">
          <ac:chgData name="Kass, Susanna" userId="1c148021-fd89-4db0-9ba5-62d424896323" providerId="ADAL" clId="{19B2974D-4C8E-9D47-810A-D1CD80FB36BE}" dt="2021-06-09T08:51:50.622" v="96"/>
          <ac:spMkLst>
            <pc:docMk/>
            <pc:sldMk cId="1287273321" sldId="1906872761"/>
            <ac:spMk id="45" creationId="{203B33D8-A74D-B049-9432-EA934FFDB3F3}"/>
          </ac:spMkLst>
        </pc:spChg>
        <pc:spChg chg="add mod">
          <ac:chgData name="Kass, Susanna" userId="1c148021-fd89-4db0-9ba5-62d424896323" providerId="ADAL" clId="{19B2974D-4C8E-9D47-810A-D1CD80FB36BE}" dt="2021-06-09T08:51:56.068" v="97" actId="207"/>
          <ac:spMkLst>
            <pc:docMk/>
            <pc:sldMk cId="1287273321" sldId="1906872761"/>
            <ac:spMk id="46" creationId="{EC858445-0A5D-CF43-AF84-503A88AB06B3}"/>
          </ac:spMkLst>
        </pc:spChg>
        <pc:spChg chg="mod">
          <ac:chgData name="Kass, Susanna" userId="1c148021-fd89-4db0-9ba5-62d424896323" providerId="ADAL" clId="{19B2974D-4C8E-9D47-810A-D1CD80FB36BE}" dt="2021-06-09T08:51:50.622" v="96"/>
          <ac:spMkLst>
            <pc:docMk/>
            <pc:sldMk cId="1287273321" sldId="1906872761"/>
            <ac:spMk id="48" creationId="{EB72F794-F25C-B345-9EA4-823F0C86EDB8}"/>
          </ac:spMkLst>
        </pc:spChg>
        <pc:spChg chg="mod">
          <ac:chgData name="Kass, Susanna" userId="1c148021-fd89-4db0-9ba5-62d424896323" providerId="ADAL" clId="{19B2974D-4C8E-9D47-810A-D1CD80FB36BE}" dt="2021-06-09T08:51:50.622" v="96"/>
          <ac:spMkLst>
            <pc:docMk/>
            <pc:sldMk cId="1287273321" sldId="1906872761"/>
            <ac:spMk id="49" creationId="{55333067-CBA2-8C4F-A7EC-8176B78E6DFB}"/>
          </ac:spMkLst>
        </pc:spChg>
        <pc:spChg chg="mod">
          <ac:chgData name="Kass, Susanna" userId="1c148021-fd89-4db0-9ba5-62d424896323" providerId="ADAL" clId="{19B2974D-4C8E-9D47-810A-D1CD80FB36BE}" dt="2021-06-09T08:51:50.622" v="96"/>
          <ac:spMkLst>
            <pc:docMk/>
            <pc:sldMk cId="1287273321" sldId="1906872761"/>
            <ac:spMk id="50" creationId="{AD1219B1-509D-F34D-B1BF-49616D581EB3}"/>
          </ac:spMkLst>
        </pc:spChg>
        <pc:spChg chg="mod">
          <ac:chgData name="Kass, Susanna" userId="1c148021-fd89-4db0-9ba5-62d424896323" providerId="ADAL" clId="{19B2974D-4C8E-9D47-810A-D1CD80FB36BE}" dt="2021-06-09T08:51:50.622" v="96"/>
          <ac:spMkLst>
            <pc:docMk/>
            <pc:sldMk cId="1287273321" sldId="1906872761"/>
            <ac:spMk id="51" creationId="{E8959A03-A6C4-D74D-9B5E-298322C60CEC}"/>
          </ac:spMkLst>
        </pc:spChg>
        <pc:spChg chg="mod">
          <ac:chgData name="Kass, Susanna" userId="1c148021-fd89-4db0-9ba5-62d424896323" providerId="ADAL" clId="{19B2974D-4C8E-9D47-810A-D1CD80FB36BE}" dt="2021-06-09T08:51:50.622" v="96"/>
          <ac:spMkLst>
            <pc:docMk/>
            <pc:sldMk cId="1287273321" sldId="1906872761"/>
            <ac:spMk id="52" creationId="{923FBAC8-2E99-594C-AFF3-25F094086ED6}"/>
          </ac:spMkLst>
        </pc:spChg>
        <pc:spChg chg="mod">
          <ac:chgData name="Kass, Susanna" userId="1c148021-fd89-4db0-9ba5-62d424896323" providerId="ADAL" clId="{19B2974D-4C8E-9D47-810A-D1CD80FB36BE}" dt="2021-06-09T08:51:50.622" v="96"/>
          <ac:spMkLst>
            <pc:docMk/>
            <pc:sldMk cId="1287273321" sldId="1906872761"/>
            <ac:spMk id="53" creationId="{C9324F5A-3746-3F42-94A0-2BFF4D3757AD}"/>
          </ac:spMkLst>
        </pc:spChg>
        <pc:spChg chg="mod">
          <ac:chgData name="Kass, Susanna" userId="1c148021-fd89-4db0-9ba5-62d424896323" providerId="ADAL" clId="{19B2974D-4C8E-9D47-810A-D1CD80FB36BE}" dt="2021-06-09T08:51:50.622" v="96"/>
          <ac:spMkLst>
            <pc:docMk/>
            <pc:sldMk cId="1287273321" sldId="1906872761"/>
            <ac:spMk id="54" creationId="{2D30BCB4-2F26-F64E-B860-DF8ADB9FF280}"/>
          </ac:spMkLst>
        </pc:spChg>
        <pc:spChg chg="add mod">
          <ac:chgData name="Kass, Susanna" userId="1c148021-fd89-4db0-9ba5-62d424896323" providerId="ADAL" clId="{19B2974D-4C8E-9D47-810A-D1CD80FB36BE}" dt="2021-06-09T08:51:59.399" v="98" actId="207"/>
          <ac:spMkLst>
            <pc:docMk/>
            <pc:sldMk cId="1287273321" sldId="1906872761"/>
            <ac:spMk id="55" creationId="{FAD03FA3-2D0B-A04C-8BE1-38409C90F654}"/>
          </ac:spMkLst>
        </pc:spChg>
        <pc:spChg chg="mod">
          <ac:chgData name="Kass, Susanna" userId="1c148021-fd89-4db0-9ba5-62d424896323" providerId="ADAL" clId="{19B2974D-4C8E-9D47-810A-D1CD80FB36BE}" dt="2021-06-09T08:51:50.622" v="96"/>
          <ac:spMkLst>
            <pc:docMk/>
            <pc:sldMk cId="1287273321" sldId="1906872761"/>
            <ac:spMk id="57" creationId="{FDC7710B-193B-B342-BBCF-DC285E09E62F}"/>
          </ac:spMkLst>
        </pc:spChg>
        <pc:spChg chg="mod">
          <ac:chgData name="Kass, Susanna" userId="1c148021-fd89-4db0-9ba5-62d424896323" providerId="ADAL" clId="{19B2974D-4C8E-9D47-810A-D1CD80FB36BE}" dt="2021-06-09T08:51:50.622" v="96"/>
          <ac:spMkLst>
            <pc:docMk/>
            <pc:sldMk cId="1287273321" sldId="1906872761"/>
            <ac:spMk id="58" creationId="{E7E92220-7468-D240-8298-39CE8F85FE08}"/>
          </ac:spMkLst>
        </pc:spChg>
        <pc:spChg chg="mod">
          <ac:chgData name="Kass, Susanna" userId="1c148021-fd89-4db0-9ba5-62d424896323" providerId="ADAL" clId="{19B2974D-4C8E-9D47-810A-D1CD80FB36BE}" dt="2021-06-09T08:51:50.622" v="96"/>
          <ac:spMkLst>
            <pc:docMk/>
            <pc:sldMk cId="1287273321" sldId="1906872761"/>
            <ac:spMk id="59" creationId="{6C0E16CE-14EE-FD46-8CB4-6BA68B05DECA}"/>
          </ac:spMkLst>
        </pc:spChg>
        <pc:spChg chg="mod">
          <ac:chgData name="Kass, Susanna" userId="1c148021-fd89-4db0-9ba5-62d424896323" providerId="ADAL" clId="{19B2974D-4C8E-9D47-810A-D1CD80FB36BE}" dt="2021-06-09T08:51:50.622" v="96"/>
          <ac:spMkLst>
            <pc:docMk/>
            <pc:sldMk cId="1287273321" sldId="1906872761"/>
            <ac:spMk id="62" creationId="{C911A8EB-C1E5-E54C-8078-F258218BDA3D}"/>
          </ac:spMkLst>
        </pc:spChg>
        <pc:spChg chg="mod">
          <ac:chgData name="Kass, Susanna" userId="1c148021-fd89-4db0-9ba5-62d424896323" providerId="ADAL" clId="{19B2974D-4C8E-9D47-810A-D1CD80FB36BE}" dt="2021-06-09T08:51:50.622" v="96"/>
          <ac:spMkLst>
            <pc:docMk/>
            <pc:sldMk cId="1287273321" sldId="1906872761"/>
            <ac:spMk id="63" creationId="{15F8FB42-D84A-A742-96F9-0F16B32D96FA}"/>
          </ac:spMkLst>
        </pc:spChg>
        <pc:grpChg chg="del">
          <ac:chgData name="Kass, Susanna" userId="1c148021-fd89-4db0-9ba5-62d424896323" providerId="ADAL" clId="{19B2974D-4C8E-9D47-810A-D1CD80FB36BE}" dt="2021-06-09T08:51:50.146" v="95" actId="478"/>
          <ac:grpSpMkLst>
            <pc:docMk/>
            <pc:sldMk cId="1287273321" sldId="1906872761"/>
            <ac:grpSpMk id="18" creationId="{68E5AB82-1A74-4152-A50F-F56EB8BF82C8}"/>
          </ac:grpSpMkLst>
        </pc:grpChg>
        <pc:grpChg chg="add mod">
          <ac:chgData name="Kass, Susanna" userId="1c148021-fd89-4db0-9ba5-62d424896323" providerId="ADAL" clId="{19B2974D-4C8E-9D47-810A-D1CD80FB36BE}" dt="2021-06-09T08:51:50.622" v="96"/>
          <ac:grpSpMkLst>
            <pc:docMk/>
            <pc:sldMk cId="1287273321" sldId="1906872761"/>
            <ac:grpSpMk id="28" creationId="{26148B93-1166-C249-BC91-4837845719D4}"/>
          </ac:grpSpMkLst>
        </pc:grpChg>
        <pc:grpChg chg="add mod">
          <ac:chgData name="Kass, Susanna" userId="1c148021-fd89-4db0-9ba5-62d424896323" providerId="ADAL" clId="{19B2974D-4C8E-9D47-810A-D1CD80FB36BE}" dt="2021-06-09T08:51:50.622" v="96"/>
          <ac:grpSpMkLst>
            <pc:docMk/>
            <pc:sldMk cId="1287273321" sldId="1906872761"/>
            <ac:grpSpMk id="31" creationId="{56705FDF-F648-254A-99C4-E945CB031B05}"/>
          </ac:grpSpMkLst>
        </pc:grpChg>
        <pc:grpChg chg="add mod">
          <ac:chgData name="Kass, Susanna" userId="1c148021-fd89-4db0-9ba5-62d424896323" providerId="ADAL" clId="{19B2974D-4C8E-9D47-810A-D1CD80FB36BE}" dt="2021-06-09T08:51:50.622" v="96"/>
          <ac:grpSpMkLst>
            <pc:docMk/>
            <pc:sldMk cId="1287273321" sldId="1906872761"/>
            <ac:grpSpMk id="42" creationId="{1A68D5F4-2DE4-EA48-ABA4-EE13E7F8A9BB}"/>
          </ac:grpSpMkLst>
        </pc:grpChg>
        <pc:grpChg chg="add mod">
          <ac:chgData name="Kass, Susanna" userId="1c148021-fd89-4db0-9ba5-62d424896323" providerId="ADAL" clId="{19B2974D-4C8E-9D47-810A-D1CD80FB36BE}" dt="2021-06-09T08:51:50.622" v="96"/>
          <ac:grpSpMkLst>
            <pc:docMk/>
            <pc:sldMk cId="1287273321" sldId="1906872761"/>
            <ac:grpSpMk id="47" creationId="{10E6A4E1-8EAE-E14E-9192-88116EC2A0AD}"/>
          </ac:grpSpMkLst>
        </pc:grpChg>
        <pc:grpChg chg="add mod">
          <ac:chgData name="Kass, Susanna" userId="1c148021-fd89-4db0-9ba5-62d424896323" providerId="ADAL" clId="{19B2974D-4C8E-9D47-810A-D1CD80FB36BE}" dt="2021-06-09T08:51:50.622" v="96"/>
          <ac:grpSpMkLst>
            <pc:docMk/>
            <pc:sldMk cId="1287273321" sldId="1906872761"/>
            <ac:grpSpMk id="56" creationId="{6D825B01-62D2-174F-B593-5F3D59FFF772}"/>
          </ac:grpSpMkLst>
        </pc:grpChg>
      </pc:sldChg>
      <pc:sldChg chg="addSp delSp modSp mod">
        <pc:chgData name="Kass, Susanna" userId="1c148021-fd89-4db0-9ba5-62d424896323" providerId="ADAL" clId="{19B2974D-4C8E-9D47-810A-D1CD80FB36BE}" dt="2021-06-09T08:48:50.698" v="64"/>
        <pc:sldMkLst>
          <pc:docMk/>
          <pc:sldMk cId="950143469" sldId="1906872764"/>
        </pc:sldMkLst>
        <pc:spChg chg="del">
          <ac:chgData name="Kass, Susanna" userId="1c148021-fd89-4db0-9ba5-62d424896323" providerId="ADAL" clId="{19B2974D-4C8E-9D47-810A-D1CD80FB36BE}" dt="2021-06-09T08:48:47.385" v="62" actId="478"/>
          <ac:spMkLst>
            <pc:docMk/>
            <pc:sldMk cId="950143469" sldId="1906872764"/>
            <ac:spMk id="43" creationId="{E9620C27-332F-4EBF-86F3-48A6DD03C514}"/>
          </ac:spMkLst>
        </pc:spChg>
        <pc:spChg chg="add mod">
          <ac:chgData name="Kass, Susanna" userId="1c148021-fd89-4db0-9ba5-62d424896323" providerId="ADAL" clId="{19B2974D-4C8E-9D47-810A-D1CD80FB36BE}" dt="2021-06-09T08:48:50.698" v="64"/>
          <ac:spMkLst>
            <pc:docMk/>
            <pc:sldMk cId="950143469" sldId="1906872764"/>
            <ac:spMk id="44" creationId="{822F6476-0C8B-1B40-AD39-76BF402B0050}"/>
          </ac:spMkLst>
        </pc:spChg>
        <pc:spChg chg="add mod">
          <ac:chgData name="Kass, Susanna" userId="1c148021-fd89-4db0-9ba5-62d424896323" providerId="ADAL" clId="{19B2974D-4C8E-9D47-810A-D1CD80FB36BE}" dt="2021-06-09T08:48:50.698" v="64"/>
          <ac:spMkLst>
            <pc:docMk/>
            <pc:sldMk cId="950143469" sldId="1906872764"/>
            <ac:spMk id="45" creationId="{D0365565-B91F-5447-B00C-B7DD413BEB9C}"/>
          </ac:spMkLst>
        </pc:spChg>
        <pc:spChg chg="add mod">
          <ac:chgData name="Kass, Susanna" userId="1c148021-fd89-4db0-9ba5-62d424896323" providerId="ADAL" clId="{19B2974D-4C8E-9D47-810A-D1CD80FB36BE}" dt="2021-06-09T08:48:50.698" v="64"/>
          <ac:spMkLst>
            <pc:docMk/>
            <pc:sldMk cId="950143469" sldId="1906872764"/>
            <ac:spMk id="46" creationId="{812B203F-6D44-4141-930F-859240A28CA7}"/>
          </ac:spMkLst>
        </pc:spChg>
        <pc:spChg chg="del">
          <ac:chgData name="Kass, Susanna" userId="1c148021-fd89-4db0-9ba5-62d424896323" providerId="ADAL" clId="{19B2974D-4C8E-9D47-810A-D1CD80FB36BE}" dt="2021-06-09T08:48:48.846" v="63" actId="478"/>
          <ac:spMkLst>
            <pc:docMk/>
            <pc:sldMk cId="950143469" sldId="1906872764"/>
            <ac:spMk id="47" creationId="{5EE2DA60-9587-4644-8403-5A777CCC0790}"/>
          </ac:spMkLst>
        </pc:spChg>
        <pc:spChg chg="mod">
          <ac:chgData name="Kass, Susanna" userId="1c148021-fd89-4db0-9ba5-62d424896323" providerId="ADAL" clId="{19B2974D-4C8E-9D47-810A-D1CD80FB36BE}" dt="2021-06-09T08:48:50.698" v="64"/>
          <ac:spMkLst>
            <pc:docMk/>
            <pc:sldMk cId="950143469" sldId="1906872764"/>
            <ac:spMk id="52" creationId="{ABD0D0B2-8E55-0E40-92C6-EA9A701BCE85}"/>
          </ac:spMkLst>
        </pc:spChg>
        <pc:spChg chg="mod">
          <ac:chgData name="Kass, Susanna" userId="1c148021-fd89-4db0-9ba5-62d424896323" providerId="ADAL" clId="{19B2974D-4C8E-9D47-810A-D1CD80FB36BE}" dt="2021-06-09T08:48:50.698" v="64"/>
          <ac:spMkLst>
            <pc:docMk/>
            <pc:sldMk cId="950143469" sldId="1906872764"/>
            <ac:spMk id="53" creationId="{F9BE49C4-A7FF-7949-8463-90D739D46F7E}"/>
          </ac:spMkLst>
        </pc:spChg>
        <pc:spChg chg="mod">
          <ac:chgData name="Kass, Susanna" userId="1c148021-fd89-4db0-9ba5-62d424896323" providerId="ADAL" clId="{19B2974D-4C8E-9D47-810A-D1CD80FB36BE}" dt="2021-06-09T08:48:50.698" v="64"/>
          <ac:spMkLst>
            <pc:docMk/>
            <pc:sldMk cId="950143469" sldId="1906872764"/>
            <ac:spMk id="55" creationId="{3A78E9CC-908E-B445-964F-56A54E6AA75E}"/>
          </ac:spMkLst>
        </pc:spChg>
        <pc:spChg chg="mod">
          <ac:chgData name="Kass, Susanna" userId="1c148021-fd89-4db0-9ba5-62d424896323" providerId="ADAL" clId="{19B2974D-4C8E-9D47-810A-D1CD80FB36BE}" dt="2021-06-09T08:48:50.698" v="64"/>
          <ac:spMkLst>
            <pc:docMk/>
            <pc:sldMk cId="950143469" sldId="1906872764"/>
            <ac:spMk id="56" creationId="{BF3A5F3B-FA6E-144C-9B6B-9A42B8C15F91}"/>
          </ac:spMkLst>
        </pc:spChg>
        <pc:spChg chg="mod">
          <ac:chgData name="Kass, Susanna" userId="1c148021-fd89-4db0-9ba5-62d424896323" providerId="ADAL" clId="{19B2974D-4C8E-9D47-810A-D1CD80FB36BE}" dt="2021-06-09T08:48:50.698" v="64"/>
          <ac:spMkLst>
            <pc:docMk/>
            <pc:sldMk cId="950143469" sldId="1906872764"/>
            <ac:spMk id="57" creationId="{1688DB1F-B3C3-0B44-8DAA-D7B3070B28E7}"/>
          </ac:spMkLst>
        </pc:spChg>
        <pc:spChg chg="mod">
          <ac:chgData name="Kass, Susanna" userId="1c148021-fd89-4db0-9ba5-62d424896323" providerId="ADAL" clId="{19B2974D-4C8E-9D47-810A-D1CD80FB36BE}" dt="2021-06-09T08:48:50.698" v="64"/>
          <ac:spMkLst>
            <pc:docMk/>
            <pc:sldMk cId="950143469" sldId="1906872764"/>
            <ac:spMk id="58" creationId="{C7910209-6F89-164B-87E0-39D603DAB68E}"/>
          </ac:spMkLst>
        </pc:spChg>
        <pc:spChg chg="mod">
          <ac:chgData name="Kass, Susanna" userId="1c148021-fd89-4db0-9ba5-62d424896323" providerId="ADAL" clId="{19B2974D-4C8E-9D47-810A-D1CD80FB36BE}" dt="2021-06-09T08:48:50.698" v="64"/>
          <ac:spMkLst>
            <pc:docMk/>
            <pc:sldMk cId="950143469" sldId="1906872764"/>
            <ac:spMk id="59" creationId="{DAEE47E9-3716-1D40-A65B-579229EAD912}"/>
          </ac:spMkLst>
        </pc:spChg>
        <pc:spChg chg="mod">
          <ac:chgData name="Kass, Susanna" userId="1c148021-fd89-4db0-9ba5-62d424896323" providerId="ADAL" clId="{19B2974D-4C8E-9D47-810A-D1CD80FB36BE}" dt="2021-06-09T08:48:50.698" v="64"/>
          <ac:spMkLst>
            <pc:docMk/>
            <pc:sldMk cId="950143469" sldId="1906872764"/>
            <ac:spMk id="60" creationId="{0610323B-74A7-9944-8442-13AC74C70E12}"/>
          </ac:spMkLst>
        </pc:spChg>
        <pc:spChg chg="mod">
          <ac:chgData name="Kass, Susanna" userId="1c148021-fd89-4db0-9ba5-62d424896323" providerId="ADAL" clId="{19B2974D-4C8E-9D47-810A-D1CD80FB36BE}" dt="2021-06-09T08:48:50.698" v="64"/>
          <ac:spMkLst>
            <pc:docMk/>
            <pc:sldMk cId="950143469" sldId="1906872764"/>
            <ac:spMk id="61" creationId="{75DBFEDB-5076-A948-8DD1-D11721CCB3DF}"/>
          </ac:spMkLst>
        </pc:spChg>
        <pc:spChg chg="mod">
          <ac:chgData name="Kass, Susanna" userId="1c148021-fd89-4db0-9ba5-62d424896323" providerId="ADAL" clId="{19B2974D-4C8E-9D47-810A-D1CD80FB36BE}" dt="2021-06-09T08:48:50.698" v="64"/>
          <ac:spMkLst>
            <pc:docMk/>
            <pc:sldMk cId="950143469" sldId="1906872764"/>
            <ac:spMk id="62" creationId="{E815CFB5-E3A4-E943-946E-1FCD3E322A65}"/>
          </ac:spMkLst>
        </pc:spChg>
        <pc:spChg chg="mod">
          <ac:chgData name="Kass, Susanna" userId="1c148021-fd89-4db0-9ba5-62d424896323" providerId="ADAL" clId="{19B2974D-4C8E-9D47-810A-D1CD80FB36BE}" dt="2021-06-09T08:48:50.698" v="64"/>
          <ac:spMkLst>
            <pc:docMk/>
            <pc:sldMk cId="950143469" sldId="1906872764"/>
            <ac:spMk id="63" creationId="{E74FF416-6799-364B-8995-57003C144D9C}"/>
          </ac:spMkLst>
        </pc:spChg>
        <pc:spChg chg="add mod">
          <ac:chgData name="Kass, Susanna" userId="1c148021-fd89-4db0-9ba5-62d424896323" providerId="ADAL" clId="{19B2974D-4C8E-9D47-810A-D1CD80FB36BE}" dt="2021-06-09T08:48:50.698" v="64"/>
          <ac:spMkLst>
            <pc:docMk/>
            <pc:sldMk cId="950143469" sldId="1906872764"/>
            <ac:spMk id="64" creationId="{F5B4FF39-00C9-7143-8DC9-EE42A18EDA77}"/>
          </ac:spMkLst>
        </pc:spChg>
        <pc:spChg chg="mod">
          <ac:chgData name="Kass, Susanna" userId="1c148021-fd89-4db0-9ba5-62d424896323" providerId="ADAL" clId="{19B2974D-4C8E-9D47-810A-D1CD80FB36BE}" dt="2021-06-09T08:48:50.698" v="64"/>
          <ac:spMkLst>
            <pc:docMk/>
            <pc:sldMk cId="950143469" sldId="1906872764"/>
            <ac:spMk id="66" creationId="{76FFFF56-4624-FA49-A478-40877414C141}"/>
          </ac:spMkLst>
        </pc:spChg>
        <pc:spChg chg="mod">
          <ac:chgData name="Kass, Susanna" userId="1c148021-fd89-4db0-9ba5-62d424896323" providerId="ADAL" clId="{19B2974D-4C8E-9D47-810A-D1CD80FB36BE}" dt="2021-06-09T08:48:50.698" v="64"/>
          <ac:spMkLst>
            <pc:docMk/>
            <pc:sldMk cId="950143469" sldId="1906872764"/>
            <ac:spMk id="67" creationId="{04785B09-ADEC-4445-8742-96C06D84FFFC}"/>
          </ac:spMkLst>
        </pc:spChg>
        <pc:spChg chg="mod">
          <ac:chgData name="Kass, Susanna" userId="1c148021-fd89-4db0-9ba5-62d424896323" providerId="ADAL" clId="{19B2974D-4C8E-9D47-810A-D1CD80FB36BE}" dt="2021-06-09T08:48:50.698" v="64"/>
          <ac:spMkLst>
            <pc:docMk/>
            <pc:sldMk cId="950143469" sldId="1906872764"/>
            <ac:spMk id="68" creationId="{EB1778E8-2C16-A949-8E88-5A843CE95CB8}"/>
          </ac:spMkLst>
        </pc:spChg>
        <pc:spChg chg="add mod">
          <ac:chgData name="Kass, Susanna" userId="1c148021-fd89-4db0-9ba5-62d424896323" providerId="ADAL" clId="{19B2974D-4C8E-9D47-810A-D1CD80FB36BE}" dt="2021-06-09T08:48:50.698" v="64"/>
          <ac:spMkLst>
            <pc:docMk/>
            <pc:sldMk cId="950143469" sldId="1906872764"/>
            <ac:spMk id="69" creationId="{29681AF6-A560-1A4E-B6FF-759DB6EF03CC}"/>
          </ac:spMkLst>
        </pc:spChg>
        <pc:spChg chg="mod">
          <ac:chgData name="Kass, Susanna" userId="1c148021-fd89-4db0-9ba5-62d424896323" providerId="ADAL" clId="{19B2974D-4C8E-9D47-810A-D1CD80FB36BE}" dt="2021-06-09T08:48:50.698" v="64"/>
          <ac:spMkLst>
            <pc:docMk/>
            <pc:sldMk cId="950143469" sldId="1906872764"/>
            <ac:spMk id="71" creationId="{B663CC07-31DF-F34E-B0DD-6F440AE7A284}"/>
          </ac:spMkLst>
        </pc:spChg>
        <pc:spChg chg="mod">
          <ac:chgData name="Kass, Susanna" userId="1c148021-fd89-4db0-9ba5-62d424896323" providerId="ADAL" clId="{19B2974D-4C8E-9D47-810A-D1CD80FB36BE}" dt="2021-06-09T08:48:50.698" v="64"/>
          <ac:spMkLst>
            <pc:docMk/>
            <pc:sldMk cId="950143469" sldId="1906872764"/>
            <ac:spMk id="72" creationId="{0FDAF26E-8207-294F-BCC4-799466A46D42}"/>
          </ac:spMkLst>
        </pc:spChg>
        <pc:spChg chg="mod">
          <ac:chgData name="Kass, Susanna" userId="1c148021-fd89-4db0-9ba5-62d424896323" providerId="ADAL" clId="{19B2974D-4C8E-9D47-810A-D1CD80FB36BE}" dt="2021-06-09T08:48:50.698" v="64"/>
          <ac:spMkLst>
            <pc:docMk/>
            <pc:sldMk cId="950143469" sldId="1906872764"/>
            <ac:spMk id="73" creationId="{3AE769F2-A16C-CA4D-ACDE-BA4CAA383444}"/>
          </ac:spMkLst>
        </pc:spChg>
        <pc:spChg chg="mod">
          <ac:chgData name="Kass, Susanna" userId="1c148021-fd89-4db0-9ba5-62d424896323" providerId="ADAL" clId="{19B2974D-4C8E-9D47-810A-D1CD80FB36BE}" dt="2021-06-09T08:48:50.698" v="64"/>
          <ac:spMkLst>
            <pc:docMk/>
            <pc:sldMk cId="950143469" sldId="1906872764"/>
            <ac:spMk id="74" creationId="{5C545E85-C3EC-BF4D-9E71-74BC85922B15}"/>
          </ac:spMkLst>
        </pc:spChg>
        <pc:spChg chg="mod">
          <ac:chgData name="Kass, Susanna" userId="1c148021-fd89-4db0-9ba5-62d424896323" providerId="ADAL" clId="{19B2974D-4C8E-9D47-810A-D1CD80FB36BE}" dt="2021-06-09T08:48:50.698" v="64"/>
          <ac:spMkLst>
            <pc:docMk/>
            <pc:sldMk cId="950143469" sldId="1906872764"/>
            <ac:spMk id="75" creationId="{9598392C-A648-5249-8B8C-5A1C703C8FCE}"/>
          </ac:spMkLst>
        </pc:spChg>
        <pc:spChg chg="mod">
          <ac:chgData name="Kass, Susanna" userId="1c148021-fd89-4db0-9ba5-62d424896323" providerId="ADAL" clId="{19B2974D-4C8E-9D47-810A-D1CD80FB36BE}" dt="2021-06-09T08:48:50.698" v="64"/>
          <ac:spMkLst>
            <pc:docMk/>
            <pc:sldMk cId="950143469" sldId="1906872764"/>
            <ac:spMk id="76" creationId="{3DDAAB46-4F1D-8544-AC46-506E7FBDB209}"/>
          </ac:spMkLst>
        </pc:spChg>
        <pc:spChg chg="mod">
          <ac:chgData name="Kass, Susanna" userId="1c148021-fd89-4db0-9ba5-62d424896323" providerId="ADAL" clId="{19B2974D-4C8E-9D47-810A-D1CD80FB36BE}" dt="2021-06-09T08:48:50.698" v="64"/>
          <ac:spMkLst>
            <pc:docMk/>
            <pc:sldMk cId="950143469" sldId="1906872764"/>
            <ac:spMk id="77" creationId="{030CAE6E-5060-8E42-B473-8F7C5697F8AC}"/>
          </ac:spMkLst>
        </pc:spChg>
        <pc:spChg chg="add mod">
          <ac:chgData name="Kass, Susanna" userId="1c148021-fd89-4db0-9ba5-62d424896323" providerId="ADAL" clId="{19B2974D-4C8E-9D47-810A-D1CD80FB36BE}" dt="2021-06-09T08:48:50.698" v="64"/>
          <ac:spMkLst>
            <pc:docMk/>
            <pc:sldMk cId="950143469" sldId="1906872764"/>
            <ac:spMk id="78" creationId="{5531530D-F518-DB40-917D-AF39C9843901}"/>
          </ac:spMkLst>
        </pc:spChg>
        <pc:spChg chg="mod">
          <ac:chgData name="Kass, Susanna" userId="1c148021-fd89-4db0-9ba5-62d424896323" providerId="ADAL" clId="{19B2974D-4C8E-9D47-810A-D1CD80FB36BE}" dt="2021-06-09T08:48:50.698" v="64"/>
          <ac:spMkLst>
            <pc:docMk/>
            <pc:sldMk cId="950143469" sldId="1906872764"/>
            <ac:spMk id="80" creationId="{F3A5878C-284D-B740-9839-1FBCEE75A133}"/>
          </ac:spMkLst>
        </pc:spChg>
        <pc:spChg chg="mod">
          <ac:chgData name="Kass, Susanna" userId="1c148021-fd89-4db0-9ba5-62d424896323" providerId="ADAL" clId="{19B2974D-4C8E-9D47-810A-D1CD80FB36BE}" dt="2021-06-09T08:48:50.698" v="64"/>
          <ac:spMkLst>
            <pc:docMk/>
            <pc:sldMk cId="950143469" sldId="1906872764"/>
            <ac:spMk id="81" creationId="{D2848270-619A-0242-84D3-68ACE4B69405}"/>
          </ac:spMkLst>
        </pc:spChg>
        <pc:spChg chg="mod">
          <ac:chgData name="Kass, Susanna" userId="1c148021-fd89-4db0-9ba5-62d424896323" providerId="ADAL" clId="{19B2974D-4C8E-9D47-810A-D1CD80FB36BE}" dt="2021-06-09T08:48:50.698" v="64"/>
          <ac:spMkLst>
            <pc:docMk/>
            <pc:sldMk cId="950143469" sldId="1906872764"/>
            <ac:spMk id="82" creationId="{F0CE6819-3243-FD42-9D33-B851C31F978C}"/>
          </ac:spMkLst>
        </pc:spChg>
        <pc:spChg chg="mod">
          <ac:chgData name="Kass, Susanna" userId="1c148021-fd89-4db0-9ba5-62d424896323" providerId="ADAL" clId="{19B2974D-4C8E-9D47-810A-D1CD80FB36BE}" dt="2021-06-09T08:48:50.698" v="64"/>
          <ac:spMkLst>
            <pc:docMk/>
            <pc:sldMk cId="950143469" sldId="1906872764"/>
            <ac:spMk id="83" creationId="{0C112135-7A19-5D4D-A43C-D02414C73C66}"/>
          </ac:spMkLst>
        </pc:spChg>
        <pc:spChg chg="mod">
          <ac:chgData name="Kass, Susanna" userId="1c148021-fd89-4db0-9ba5-62d424896323" providerId="ADAL" clId="{19B2974D-4C8E-9D47-810A-D1CD80FB36BE}" dt="2021-06-09T08:48:50.698" v="64"/>
          <ac:spMkLst>
            <pc:docMk/>
            <pc:sldMk cId="950143469" sldId="1906872764"/>
            <ac:spMk id="84" creationId="{E88E84C0-815A-8B40-8A0C-A428DC78B1AA}"/>
          </ac:spMkLst>
        </pc:spChg>
        <pc:grpChg chg="del">
          <ac:chgData name="Kass, Susanna" userId="1c148021-fd89-4db0-9ba5-62d424896323" providerId="ADAL" clId="{19B2974D-4C8E-9D47-810A-D1CD80FB36BE}" dt="2021-06-09T08:48:47.385" v="62" actId="478"/>
          <ac:grpSpMkLst>
            <pc:docMk/>
            <pc:sldMk cId="950143469" sldId="1906872764"/>
            <ac:grpSpMk id="48" creationId="{66DC0DAA-6B8D-474E-9078-6D33233395CB}"/>
          </ac:grpSpMkLst>
        </pc:grpChg>
        <pc:grpChg chg="add mod">
          <ac:chgData name="Kass, Susanna" userId="1c148021-fd89-4db0-9ba5-62d424896323" providerId="ADAL" clId="{19B2974D-4C8E-9D47-810A-D1CD80FB36BE}" dt="2021-06-09T08:48:50.698" v="64"/>
          <ac:grpSpMkLst>
            <pc:docMk/>
            <pc:sldMk cId="950143469" sldId="1906872764"/>
            <ac:grpSpMk id="51" creationId="{DB6CE6D1-1B50-004C-91F6-8E3E20E3AD9F}"/>
          </ac:grpSpMkLst>
        </pc:grpChg>
        <pc:grpChg chg="add mod">
          <ac:chgData name="Kass, Susanna" userId="1c148021-fd89-4db0-9ba5-62d424896323" providerId="ADAL" clId="{19B2974D-4C8E-9D47-810A-D1CD80FB36BE}" dt="2021-06-09T08:48:50.698" v="64"/>
          <ac:grpSpMkLst>
            <pc:docMk/>
            <pc:sldMk cId="950143469" sldId="1906872764"/>
            <ac:grpSpMk id="54" creationId="{E20E9261-5268-D747-887D-812C6D432FE6}"/>
          </ac:grpSpMkLst>
        </pc:grpChg>
        <pc:grpChg chg="add mod">
          <ac:chgData name="Kass, Susanna" userId="1c148021-fd89-4db0-9ba5-62d424896323" providerId="ADAL" clId="{19B2974D-4C8E-9D47-810A-D1CD80FB36BE}" dt="2021-06-09T08:48:50.698" v="64"/>
          <ac:grpSpMkLst>
            <pc:docMk/>
            <pc:sldMk cId="950143469" sldId="1906872764"/>
            <ac:grpSpMk id="65" creationId="{05A1D35A-49D5-7346-B6B0-E2B1F95F6E83}"/>
          </ac:grpSpMkLst>
        </pc:grpChg>
        <pc:grpChg chg="add mod">
          <ac:chgData name="Kass, Susanna" userId="1c148021-fd89-4db0-9ba5-62d424896323" providerId="ADAL" clId="{19B2974D-4C8E-9D47-810A-D1CD80FB36BE}" dt="2021-06-09T08:48:50.698" v="64"/>
          <ac:grpSpMkLst>
            <pc:docMk/>
            <pc:sldMk cId="950143469" sldId="1906872764"/>
            <ac:grpSpMk id="70" creationId="{CA5EF66F-AB14-C247-9FBF-BFB78BA65738}"/>
          </ac:grpSpMkLst>
        </pc:grpChg>
        <pc:grpChg chg="add mod">
          <ac:chgData name="Kass, Susanna" userId="1c148021-fd89-4db0-9ba5-62d424896323" providerId="ADAL" clId="{19B2974D-4C8E-9D47-810A-D1CD80FB36BE}" dt="2021-06-09T08:48:50.698" v="64"/>
          <ac:grpSpMkLst>
            <pc:docMk/>
            <pc:sldMk cId="950143469" sldId="1906872764"/>
            <ac:grpSpMk id="79" creationId="{6188E83D-60D2-B94D-ABB8-D1D8036BE8D1}"/>
          </ac:grpSpMkLst>
        </pc:grpChg>
      </pc:sldChg>
      <pc:sldChg chg="addSp delSp modSp mod">
        <pc:chgData name="Kass, Susanna" userId="1c148021-fd89-4db0-9ba5-62d424896323" providerId="ADAL" clId="{19B2974D-4C8E-9D47-810A-D1CD80FB36BE}" dt="2021-06-09T08:52:29.713" v="104"/>
        <pc:sldMkLst>
          <pc:docMk/>
          <pc:sldMk cId="4210633487" sldId="1906872766"/>
        </pc:sldMkLst>
        <pc:spChg chg="del">
          <ac:chgData name="Kass, Susanna" userId="1c148021-fd89-4db0-9ba5-62d424896323" providerId="ADAL" clId="{19B2974D-4C8E-9D47-810A-D1CD80FB36BE}" dt="2021-06-09T08:52:29.151" v="103" actId="478"/>
          <ac:spMkLst>
            <pc:docMk/>
            <pc:sldMk cId="4210633487" sldId="1906872766"/>
            <ac:spMk id="42" creationId="{8A3C3AA4-BCDD-4B94-87F6-F901B9E13121}"/>
          </ac:spMkLst>
        </pc:spChg>
        <pc:spChg chg="del">
          <ac:chgData name="Kass, Susanna" userId="1c148021-fd89-4db0-9ba5-62d424896323" providerId="ADAL" clId="{19B2974D-4C8E-9D47-810A-D1CD80FB36BE}" dt="2021-06-09T08:52:26.751" v="102" actId="478"/>
          <ac:spMkLst>
            <pc:docMk/>
            <pc:sldMk cId="4210633487" sldId="1906872766"/>
            <ac:spMk id="43" creationId="{538628F0-5E43-424B-834C-038CDF2A14E7}"/>
          </ac:spMkLst>
        </pc:spChg>
        <pc:spChg chg="add mod">
          <ac:chgData name="Kass, Susanna" userId="1c148021-fd89-4db0-9ba5-62d424896323" providerId="ADAL" clId="{19B2974D-4C8E-9D47-810A-D1CD80FB36BE}" dt="2021-06-09T08:52:29.713" v="104"/>
          <ac:spMkLst>
            <pc:docMk/>
            <pc:sldMk cId="4210633487" sldId="1906872766"/>
            <ac:spMk id="50" creationId="{AB54E106-62F4-2441-9D48-53328E53862C}"/>
          </ac:spMkLst>
        </pc:spChg>
        <pc:spChg chg="add mod">
          <ac:chgData name="Kass, Susanna" userId="1c148021-fd89-4db0-9ba5-62d424896323" providerId="ADAL" clId="{19B2974D-4C8E-9D47-810A-D1CD80FB36BE}" dt="2021-06-09T08:52:29.713" v="104"/>
          <ac:spMkLst>
            <pc:docMk/>
            <pc:sldMk cId="4210633487" sldId="1906872766"/>
            <ac:spMk id="51" creationId="{6A8953FB-361E-3148-87C3-EFB0DBD3043F}"/>
          </ac:spMkLst>
        </pc:spChg>
        <pc:spChg chg="add mod">
          <ac:chgData name="Kass, Susanna" userId="1c148021-fd89-4db0-9ba5-62d424896323" providerId="ADAL" clId="{19B2974D-4C8E-9D47-810A-D1CD80FB36BE}" dt="2021-06-09T08:52:29.713" v="104"/>
          <ac:spMkLst>
            <pc:docMk/>
            <pc:sldMk cId="4210633487" sldId="1906872766"/>
            <ac:spMk id="52" creationId="{01884B68-021B-2C49-A789-4FF2768564FC}"/>
          </ac:spMkLst>
        </pc:spChg>
        <pc:spChg chg="mod">
          <ac:chgData name="Kass, Susanna" userId="1c148021-fd89-4db0-9ba5-62d424896323" providerId="ADAL" clId="{19B2974D-4C8E-9D47-810A-D1CD80FB36BE}" dt="2021-06-09T08:52:29.713" v="104"/>
          <ac:spMkLst>
            <pc:docMk/>
            <pc:sldMk cId="4210633487" sldId="1906872766"/>
            <ac:spMk id="54" creationId="{F7282E19-BC66-994A-A493-7E4C608858A3}"/>
          </ac:spMkLst>
        </pc:spChg>
        <pc:spChg chg="mod">
          <ac:chgData name="Kass, Susanna" userId="1c148021-fd89-4db0-9ba5-62d424896323" providerId="ADAL" clId="{19B2974D-4C8E-9D47-810A-D1CD80FB36BE}" dt="2021-06-09T08:52:29.713" v="104"/>
          <ac:spMkLst>
            <pc:docMk/>
            <pc:sldMk cId="4210633487" sldId="1906872766"/>
            <ac:spMk id="55" creationId="{4F462A2C-3DCF-A441-889C-D73887C59C5E}"/>
          </ac:spMkLst>
        </pc:spChg>
        <pc:spChg chg="mod">
          <ac:chgData name="Kass, Susanna" userId="1c148021-fd89-4db0-9ba5-62d424896323" providerId="ADAL" clId="{19B2974D-4C8E-9D47-810A-D1CD80FB36BE}" dt="2021-06-09T08:52:29.713" v="104"/>
          <ac:spMkLst>
            <pc:docMk/>
            <pc:sldMk cId="4210633487" sldId="1906872766"/>
            <ac:spMk id="57" creationId="{D1F57ECF-80D8-5A4B-9DA0-B0428B620AEA}"/>
          </ac:spMkLst>
        </pc:spChg>
        <pc:spChg chg="mod">
          <ac:chgData name="Kass, Susanna" userId="1c148021-fd89-4db0-9ba5-62d424896323" providerId="ADAL" clId="{19B2974D-4C8E-9D47-810A-D1CD80FB36BE}" dt="2021-06-09T08:52:29.713" v="104"/>
          <ac:spMkLst>
            <pc:docMk/>
            <pc:sldMk cId="4210633487" sldId="1906872766"/>
            <ac:spMk id="58" creationId="{C30FB50F-D47C-D04C-912F-C615248B63F2}"/>
          </ac:spMkLst>
        </pc:spChg>
        <pc:spChg chg="mod">
          <ac:chgData name="Kass, Susanna" userId="1c148021-fd89-4db0-9ba5-62d424896323" providerId="ADAL" clId="{19B2974D-4C8E-9D47-810A-D1CD80FB36BE}" dt="2021-06-09T08:52:29.713" v="104"/>
          <ac:spMkLst>
            <pc:docMk/>
            <pc:sldMk cId="4210633487" sldId="1906872766"/>
            <ac:spMk id="59" creationId="{CC36EC59-0C03-274E-A775-E04FAD27C469}"/>
          </ac:spMkLst>
        </pc:spChg>
        <pc:spChg chg="mod">
          <ac:chgData name="Kass, Susanna" userId="1c148021-fd89-4db0-9ba5-62d424896323" providerId="ADAL" clId="{19B2974D-4C8E-9D47-810A-D1CD80FB36BE}" dt="2021-06-09T08:52:29.713" v="104"/>
          <ac:spMkLst>
            <pc:docMk/>
            <pc:sldMk cId="4210633487" sldId="1906872766"/>
            <ac:spMk id="60" creationId="{C513D0B5-72C2-274F-8497-0A3331A568EF}"/>
          </ac:spMkLst>
        </pc:spChg>
        <pc:spChg chg="mod">
          <ac:chgData name="Kass, Susanna" userId="1c148021-fd89-4db0-9ba5-62d424896323" providerId="ADAL" clId="{19B2974D-4C8E-9D47-810A-D1CD80FB36BE}" dt="2021-06-09T08:52:29.713" v="104"/>
          <ac:spMkLst>
            <pc:docMk/>
            <pc:sldMk cId="4210633487" sldId="1906872766"/>
            <ac:spMk id="61" creationId="{A49484DC-B3F0-E54D-8FB6-B5AC01A11B16}"/>
          </ac:spMkLst>
        </pc:spChg>
        <pc:spChg chg="mod">
          <ac:chgData name="Kass, Susanna" userId="1c148021-fd89-4db0-9ba5-62d424896323" providerId="ADAL" clId="{19B2974D-4C8E-9D47-810A-D1CD80FB36BE}" dt="2021-06-09T08:52:29.713" v="104"/>
          <ac:spMkLst>
            <pc:docMk/>
            <pc:sldMk cId="4210633487" sldId="1906872766"/>
            <ac:spMk id="62" creationId="{3339E2B0-44C3-D149-AFFF-4F040E324E89}"/>
          </ac:spMkLst>
        </pc:spChg>
        <pc:spChg chg="mod">
          <ac:chgData name="Kass, Susanna" userId="1c148021-fd89-4db0-9ba5-62d424896323" providerId="ADAL" clId="{19B2974D-4C8E-9D47-810A-D1CD80FB36BE}" dt="2021-06-09T08:52:29.713" v="104"/>
          <ac:spMkLst>
            <pc:docMk/>
            <pc:sldMk cId="4210633487" sldId="1906872766"/>
            <ac:spMk id="63" creationId="{BED525C4-5FC8-6E41-A06C-1CE9046EC8A6}"/>
          </ac:spMkLst>
        </pc:spChg>
        <pc:spChg chg="mod">
          <ac:chgData name="Kass, Susanna" userId="1c148021-fd89-4db0-9ba5-62d424896323" providerId="ADAL" clId="{19B2974D-4C8E-9D47-810A-D1CD80FB36BE}" dt="2021-06-09T08:52:29.713" v="104"/>
          <ac:spMkLst>
            <pc:docMk/>
            <pc:sldMk cId="4210633487" sldId="1906872766"/>
            <ac:spMk id="64" creationId="{D4973846-D1EF-5244-84D9-5C8F8A6D7765}"/>
          </ac:spMkLst>
        </pc:spChg>
        <pc:spChg chg="mod">
          <ac:chgData name="Kass, Susanna" userId="1c148021-fd89-4db0-9ba5-62d424896323" providerId="ADAL" clId="{19B2974D-4C8E-9D47-810A-D1CD80FB36BE}" dt="2021-06-09T08:52:29.713" v="104"/>
          <ac:spMkLst>
            <pc:docMk/>
            <pc:sldMk cId="4210633487" sldId="1906872766"/>
            <ac:spMk id="65" creationId="{3569875A-FD72-F547-B80A-FAF8774C3AF9}"/>
          </ac:spMkLst>
        </pc:spChg>
        <pc:spChg chg="add mod">
          <ac:chgData name="Kass, Susanna" userId="1c148021-fd89-4db0-9ba5-62d424896323" providerId="ADAL" clId="{19B2974D-4C8E-9D47-810A-D1CD80FB36BE}" dt="2021-06-09T08:52:29.713" v="104"/>
          <ac:spMkLst>
            <pc:docMk/>
            <pc:sldMk cId="4210633487" sldId="1906872766"/>
            <ac:spMk id="66" creationId="{C9196FE0-49B9-C64A-A99D-CAF54F6113EA}"/>
          </ac:spMkLst>
        </pc:spChg>
        <pc:spChg chg="mod">
          <ac:chgData name="Kass, Susanna" userId="1c148021-fd89-4db0-9ba5-62d424896323" providerId="ADAL" clId="{19B2974D-4C8E-9D47-810A-D1CD80FB36BE}" dt="2021-06-09T08:52:29.713" v="104"/>
          <ac:spMkLst>
            <pc:docMk/>
            <pc:sldMk cId="4210633487" sldId="1906872766"/>
            <ac:spMk id="68" creationId="{25D95D9A-901B-0C4C-B201-8626F6D8DC15}"/>
          </ac:spMkLst>
        </pc:spChg>
        <pc:spChg chg="mod">
          <ac:chgData name="Kass, Susanna" userId="1c148021-fd89-4db0-9ba5-62d424896323" providerId="ADAL" clId="{19B2974D-4C8E-9D47-810A-D1CD80FB36BE}" dt="2021-06-09T08:52:29.713" v="104"/>
          <ac:spMkLst>
            <pc:docMk/>
            <pc:sldMk cId="4210633487" sldId="1906872766"/>
            <ac:spMk id="69" creationId="{F3797883-BE3A-3E4C-ABA1-B1FD871C3059}"/>
          </ac:spMkLst>
        </pc:spChg>
        <pc:spChg chg="mod">
          <ac:chgData name="Kass, Susanna" userId="1c148021-fd89-4db0-9ba5-62d424896323" providerId="ADAL" clId="{19B2974D-4C8E-9D47-810A-D1CD80FB36BE}" dt="2021-06-09T08:52:29.713" v="104"/>
          <ac:spMkLst>
            <pc:docMk/>
            <pc:sldMk cId="4210633487" sldId="1906872766"/>
            <ac:spMk id="70" creationId="{973658D1-66C7-1047-ADA9-A4BCEECBAC1E}"/>
          </ac:spMkLst>
        </pc:spChg>
        <pc:spChg chg="add mod">
          <ac:chgData name="Kass, Susanna" userId="1c148021-fd89-4db0-9ba5-62d424896323" providerId="ADAL" clId="{19B2974D-4C8E-9D47-810A-D1CD80FB36BE}" dt="2021-06-09T08:52:29.713" v="104"/>
          <ac:spMkLst>
            <pc:docMk/>
            <pc:sldMk cId="4210633487" sldId="1906872766"/>
            <ac:spMk id="71" creationId="{34312F07-E022-DC4C-BA38-DD2BBFC3C1F8}"/>
          </ac:spMkLst>
        </pc:spChg>
        <pc:spChg chg="mod">
          <ac:chgData name="Kass, Susanna" userId="1c148021-fd89-4db0-9ba5-62d424896323" providerId="ADAL" clId="{19B2974D-4C8E-9D47-810A-D1CD80FB36BE}" dt="2021-06-09T08:52:29.713" v="104"/>
          <ac:spMkLst>
            <pc:docMk/>
            <pc:sldMk cId="4210633487" sldId="1906872766"/>
            <ac:spMk id="73" creationId="{D9F7F855-B008-2B4B-899D-B3FD7837D6B6}"/>
          </ac:spMkLst>
        </pc:spChg>
        <pc:spChg chg="mod">
          <ac:chgData name="Kass, Susanna" userId="1c148021-fd89-4db0-9ba5-62d424896323" providerId="ADAL" clId="{19B2974D-4C8E-9D47-810A-D1CD80FB36BE}" dt="2021-06-09T08:52:29.713" v="104"/>
          <ac:spMkLst>
            <pc:docMk/>
            <pc:sldMk cId="4210633487" sldId="1906872766"/>
            <ac:spMk id="74" creationId="{9FBD46CC-F7E2-0541-A55F-D12BF3913AF4}"/>
          </ac:spMkLst>
        </pc:spChg>
        <pc:spChg chg="mod">
          <ac:chgData name="Kass, Susanna" userId="1c148021-fd89-4db0-9ba5-62d424896323" providerId="ADAL" clId="{19B2974D-4C8E-9D47-810A-D1CD80FB36BE}" dt="2021-06-09T08:52:29.713" v="104"/>
          <ac:spMkLst>
            <pc:docMk/>
            <pc:sldMk cId="4210633487" sldId="1906872766"/>
            <ac:spMk id="75" creationId="{BE91B4DB-4B72-1242-8E18-C31FA0EAE478}"/>
          </ac:spMkLst>
        </pc:spChg>
        <pc:spChg chg="mod">
          <ac:chgData name="Kass, Susanna" userId="1c148021-fd89-4db0-9ba5-62d424896323" providerId="ADAL" clId="{19B2974D-4C8E-9D47-810A-D1CD80FB36BE}" dt="2021-06-09T08:52:29.713" v="104"/>
          <ac:spMkLst>
            <pc:docMk/>
            <pc:sldMk cId="4210633487" sldId="1906872766"/>
            <ac:spMk id="76" creationId="{279985CD-7A1B-2E4F-B237-43DA2C43D3AA}"/>
          </ac:spMkLst>
        </pc:spChg>
        <pc:spChg chg="mod">
          <ac:chgData name="Kass, Susanna" userId="1c148021-fd89-4db0-9ba5-62d424896323" providerId="ADAL" clId="{19B2974D-4C8E-9D47-810A-D1CD80FB36BE}" dt="2021-06-09T08:52:29.713" v="104"/>
          <ac:spMkLst>
            <pc:docMk/>
            <pc:sldMk cId="4210633487" sldId="1906872766"/>
            <ac:spMk id="77" creationId="{BD8270E3-2110-0E43-B31E-16579F682D85}"/>
          </ac:spMkLst>
        </pc:spChg>
        <pc:spChg chg="mod">
          <ac:chgData name="Kass, Susanna" userId="1c148021-fd89-4db0-9ba5-62d424896323" providerId="ADAL" clId="{19B2974D-4C8E-9D47-810A-D1CD80FB36BE}" dt="2021-06-09T08:52:29.713" v="104"/>
          <ac:spMkLst>
            <pc:docMk/>
            <pc:sldMk cId="4210633487" sldId="1906872766"/>
            <ac:spMk id="78" creationId="{89E6F559-92F8-954B-B5FB-03B8771AB8F2}"/>
          </ac:spMkLst>
        </pc:spChg>
        <pc:spChg chg="mod">
          <ac:chgData name="Kass, Susanna" userId="1c148021-fd89-4db0-9ba5-62d424896323" providerId="ADAL" clId="{19B2974D-4C8E-9D47-810A-D1CD80FB36BE}" dt="2021-06-09T08:52:29.713" v="104"/>
          <ac:spMkLst>
            <pc:docMk/>
            <pc:sldMk cId="4210633487" sldId="1906872766"/>
            <ac:spMk id="79" creationId="{2B6ED3B6-8B9D-814F-ADB5-7A8147FEA7B0}"/>
          </ac:spMkLst>
        </pc:spChg>
        <pc:spChg chg="add mod">
          <ac:chgData name="Kass, Susanna" userId="1c148021-fd89-4db0-9ba5-62d424896323" providerId="ADAL" clId="{19B2974D-4C8E-9D47-810A-D1CD80FB36BE}" dt="2021-06-09T08:52:29.713" v="104"/>
          <ac:spMkLst>
            <pc:docMk/>
            <pc:sldMk cId="4210633487" sldId="1906872766"/>
            <ac:spMk id="80" creationId="{27DD5D08-2634-584F-9488-6ADD74EC59D5}"/>
          </ac:spMkLst>
        </pc:spChg>
        <pc:spChg chg="mod">
          <ac:chgData name="Kass, Susanna" userId="1c148021-fd89-4db0-9ba5-62d424896323" providerId="ADAL" clId="{19B2974D-4C8E-9D47-810A-D1CD80FB36BE}" dt="2021-06-09T08:52:29.713" v="104"/>
          <ac:spMkLst>
            <pc:docMk/>
            <pc:sldMk cId="4210633487" sldId="1906872766"/>
            <ac:spMk id="82" creationId="{E5ACBAC7-CFC5-C340-8D55-056EEA13CDF7}"/>
          </ac:spMkLst>
        </pc:spChg>
        <pc:spChg chg="mod">
          <ac:chgData name="Kass, Susanna" userId="1c148021-fd89-4db0-9ba5-62d424896323" providerId="ADAL" clId="{19B2974D-4C8E-9D47-810A-D1CD80FB36BE}" dt="2021-06-09T08:52:29.713" v="104"/>
          <ac:spMkLst>
            <pc:docMk/>
            <pc:sldMk cId="4210633487" sldId="1906872766"/>
            <ac:spMk id="83" creationId="{30D8F7F4-8AE0-F147-8C12-49438E260A06}"/>
          </ac:spMkLst>
        </pc:spChg>
        <pc:spChg chg="mod">
          <ac:chgData name="Kass, Susanna" userId="1c148021-fd89-4db0-9ba5-62d424896323" providerId="ADAL" clId="{19B2974D-4C8E-9D47-810A-D1CD80FB36BE}" dt="2021-06-09T08:52:29.713" v="104"/>
          <ac:spMkLst>
            <pc:docMk/>
            <pc:sldMk cId="4210633487" sldId="1906872766"/>
            <ac:spMk id="84" creationId="{899D74E0-BF82-DB48-A7CB-EFCB6183DD9B}"/>
          </ac:spMkLst>
        </pc:spChg>
        <pc:spChg chg="mod">
          <ac:chgData name="Kass, Susanna" userId="1c148021-fd89-4db0-9ba5-62d424896323" providerId="ADAL" clId="{19B2974D-4C8E-9D47-810A-D1CD80FB36BE}" dt="2021-06-09T08:52:29.713" v="104"/>
          <ac:spMkLst>
            <pc:docMk/>
            <pc:sldMk cId="4210633487" sldId="1906872766"/>
            <ac:spMk id="85" creationId="{E3637B88-BF52-D649-91A4-BD7BF90D2511}"/>
          </ac:spMkLst>
        </pc:spChg>
        <pc:spChg chg="mod">
          <ac:chgData name="Kass, Susanna" userId="1c148021-fd89-4db0-9ba5-62d424896323" providerId="ADAL" clId="{19B2974D-4C8E-9D47-810A-D1CD80FB36BE}" dt="2021-06-09T08:52:29.713" v="104"/>
          <ac:spMkLst>
            <pc:docMk/>
            <pc:sldMk cId="4210633487" sldId="1906872766"/>
            <ac:spMk id="86" creationId="{57D2B700-E608-9345-928F-564D66C34FD1}"/>
          </ac:spMkLst>
        </pc:spChg>
        <pc:grpChg chg="del">
          <ac:chgData name="Kass, Susanna" userId="1c148021-fd89-4db0-9ba5-62d424896323" providerId="ADAL" clId="{19B2974D-4C8E-9D47-810A-D1CD80FB36BE}" dt="2021-06-09T08:52:26.751" v="102" actId="478"/>
          <ac:grpSpMkLst>
            <pc:docMk/>
            <pc:sldMk cId="4210633487" sldId="1906872766"/>
            <ac:grpSpMk id="44" creationId="{642C9BCF-4870-447D-B53A-A689AB9313D9}"/>
          </ac:grpSpMkLst>
        </pc:grpChg>
        <pc:grpChg chg="add mod">
          <ac:chgData name="Kass, Susanna" userId="1c148021-fd89-4db0-9ba5-62d424896323" providerId="ADAL" clId="{19B2974D-4C8E-9D47-810A-D1CD80FB36BE}" dt="2021-06-09T08:52:29.713" v="104"/>
          <ac:grpSpMkLst>
            <pc:docMk/>
            <pc:sldMk cId="4210633487" sldId="1906872766"/>
            <ac:grpSpMk id="53" creationId="{A6A029AE-F3E5-7147-81E0-8040999250F5}"/>
          </ac:grpSpMkLst>
        </pc:grpChg>
        <pc:grpChg chg="add mod">
          <ac:chgData name="Kass, Susanna" userId="1c148021-fd89-4db0-9ba5-62d424896323" providerId="ADAL" clId="{19B2974D-4C8E-9D47-810A-D1CD80FB36BE}" dt="2021-06-09T08:52:29.713" v="104"/>
          <ac:grpSpMkLst>
            <pc:docMk/>
            <pc:sldMk cId="4210633487" sldId="1906872766"/>
            <ac:grpSpMk id="56" creationId="{53B2C646-0FEC-E446-B276-00A7EA82791D}"/>
          </ac:grpSpMkLst>
        </pc:grpChg>
        <pc:grpChg chg="add mod">
          <ac:chgData name="Kass, Susanna" userId="1c148021-fd89-4db0-9ba5-62d424896323" providerId="ADAL" clId="{19B2974D-4C8E-9D47-810A-D1CD80FB36BE}" dt="2021-06-09T08:52:29.713" v="104"/>
          <ac:grpSpMkLst>
            <pc:docMk/>
            <pc:sldMk cId="4210633487" sldId="1906872766"/>
            <ac:grpSpMk id="67" creationId="{D75C34E4-A174-F84F-AF26-125D1CC50145}"/>
          </ac:grpSpMkLst>
        </pc:grpChg>
        <pc:grpChg chg="add mod">
          <ac:chgData name="Kass, Susanna" userId="1c148021-fd89-4db0-9ba5-62d424896323" providerId="ADAL" clId="{19B2974D-4C8E-9D47-810A-D1CD80FB36BE}" dt="2021-06-09T08:52:29.713" v="104"/>
          <ac:grpSpMkLst>
            <pc:docMk/>
            <pc:sldMk cId="4210633487" sldId="1906872766"/>
            <ac:grpSpMk id="72" creationId="{9FE20C3E-6A1F-0949-82E5-8CFC9006B5F0}"/>
          </ac:grpSpMkLst>
        </pc:grpChg>
        <pc:grpChg chg="add mod">
          <ac:chgData name="Kass, Susanna" userId="1c148021-fd89-4db0-9ba5-62d424896323" providerId="ADAL" clId="{19B2974D-4C8E-9D47-810A-D1CD80FB36BE}" dt="2021-06-09T08:52:29.713" v="104"/>
          <ac:grpSpMkLst>
            <pc:docMk/>
            <pc:sldMk cId="4210633487" sldId="1906872766"/>
            <ac:grpSpMk id="81" creationId="{C9CCBBBE-518B-3D4A-AD9C-B3C24E914A01}"/>
          </ac:grpSpMkLst>
        </pc:grpChg>
      </pc:sldChg>
      <pc:sldChg chg="addSp delSp modSp mod">
        <pc:chgData name="Kass, Susanna" userId="1c148021-fd89-4db0-9ba5-62d424896323" providerId="ADAL" clId="{19B2974D-4C8E-9D47-810A-D1CD80FB36BE}" dt="2021-06-09T08:49:45.536" v="72"/>
        <pc:sldMkLst>
          <pc:docMk/>
          <pc:sldMk cId="43020604" sldId="1906872773"/>
        </pc:sldMkLst>
        <pc:spChg chg="del">
          <ac:chgData name="Kass, Susanna" userId="1c148021-fd89-4db0-9ba5-62d424896323" providerId="ADAL" clId="{19B2974D-4C8E-9D47-810A-D1CD80FB36BE}" dt="2021-06-09T08:49:40.342" v="70" actId="478"/>
          <ac:spMkLst>
            <pc:docMk/>
            <pc:sldMk cId="43020604" sldId="1906872773"/>
            <ac:spMk id="44" creationId="{A61CA798-8DB1-409E-8777-608BED2D44E0}"/>
          </ac:spMkLst>
        </pc:spChg>
        <pc:spChg chg="del">
          <ac:chgData name="Kass, Susanna" userId="1c148021-fd89-4db0-9ba5-62d424896323" providerId="ADAL" clId="{19B2974D-4C8E-9D47-810A-D1CD80FB36BE}" dt="2021-06-09T08:49:40.342" v="70" actId="478"/>
          <ac:spMkLst>
            <pc:docMk/>
            <pc:sldMk cId="43020604" sldId="1906872773"/>
            <ac:spMk id="55" creationId="{421CE3C3-4051-444B-BCA9-EE1F2C00639D}"/>
          </ac:spMkLst>
        </pc:spChg>
        <pc:spChg chg="add mod">
          <ac:chgData name="Kass, Susanna" userId="1c148021-fd89-4db0-9ba5-62d424896323" providerId="ADAL" clId="{19B2974D-4C8E-9D47-810A-D1CD80FB36BE}" dt="2021-06-09T08:49:45.536" v="72"/>
          <ac:spMkLst>
            <pc:docMk/>
            <pc:sldMk cId="43020604" sldId="1906872773"/>
            <ac:spMk id="61" creationId="{64ED0170-4687-384F-8B14-405961A62186}"/>
          </ac:spMkLst>
        </pc:spChg>
        <pc:spChg chg="add mod">
          <ac:chgData name="Kass, Susanna" userId="1c148021-fd89-4db0-9ba5-62d424896323" providerId="ADAL" clId="{19B2974D-4C8E-9D47-810A-D1CD80FB36BE}" dt="2021-06-09T08:49:45.536" v="72"/>
          <ac:spMkLst>
            <pc:docMk/>
            <pc:sldMk cId="43020604" sldId="1906872773"/>
            <ac:spMk id="62" creationId="{0AE7097B-19F5-424E-B68E-99665B1AC862}"/>
          </ac:spMkLst>
        </pc:spChg>
        <pc:spChg chg="add mod">
          <ac:chgData name="Kass, Susanna" userId="1c148021-fd89-4db0-9ba5-62d424896323" providerId="ADAL" clId="{19B2974D-4C8E-9D47-810A-D1CD80FB36BE}" dt="2021-06-09T08:49:45.536" v="72"/>
          <ac:spMkLst>
            <pc:docMk/>
            <pc:sldMk cId="43020604" sldId="1906872773"/>
            <ac:spMk id="63" creationId="{7E497EBD-2F8B-EE49-B72B-E42E81AD1C11}"/>
          </ac:spMkLst>
        </pc:spChg>
        <pc:spChg chg="mod">
          <ac:chgData name="Kass, Susanna" userId="1c148021-fd89-4db0-9ba5-62d424896323" providerId="ADAL" clId="{19B2974D-4C8E-9D47-810A-D1CD80FB36BE}" dt="2021-06-09T08:49:45.536" v="72"/>
          <ac:spMkLst>
            <pc:docMk/>
            <pc:sldMk cId="43020604" sldId="1906872773"/>
            <ac:spMk id="65" creationId="{E63E0B7C-FC96-0149-950D-FDA31A6B7BF5}"/>
          </ac:spMkLst>
        </pc:spChg>
        <pc:spChg chg="mod">
          <ac:chgData name="Kass, Susanna" userId="1c148021-fd89-4db0-9ba5-62d424896323" providerId="ADAL" clId="{19B2974D-4C8E-9D47-810A-D1CD80FB36BE}" dt="2021-06-09T08:49:45.536" v="72"/>
          <ac:spMkLst>
            <pc:docMk/>
            <pc:sldMk cId="43020604" sldId="1906872773"/>
            <ac:spMk id="66" creationId="{6B4E3AE0-8C0E-0F49-B79C-CD2200E33CE3}"/>
          </ac:spMkLst>
        </pc:spChg>
        <pc:spChg chg="mod">
          <ac:chgData name="Kass, Susanna" userId="1c148021-fd89-4db0-9ba5-62d424896323" providerId="ADAL" clId="{19B2974D-4C8E-9D47-810A-D1CD80FB36BE}" dt="2021-06-09T08:49:45.536" v="72"/>
          <ac:spMkLst>
            <pc:docMk/>
            <pc:sldMk cId="43020604" sldId="1906872773"/>
            <ac:spMk id="68" creationId="{2588967D-8CF8-D44A-A2C2-276B85774ED2}"/>
          </ac:spMkLst>
        </pc:spChg>
        <pc:spChg chg="mod">
          <ac:chgData name="Kass, Susanna" userId="1c148021-fd89-4db0-9ba5-62d424896323" providerId="ADAL" clId="{19B2974D-4C8E-9D47-810A-D1CD80FB36BE}" dt="2021-06-09T08:49:45.536" v="72"/>
          <ac:spMkLst>
            <pc:docMk/>
            <pc:sldMk cId="43020604" sldId="1906872773"/>
            <ac:spMk id="69" creationId="{C87CAC85-8760-DA4F-8BAB-9C0D6C112C80}"/>
          </ac:spMkLst>
        </pc:spChg>
        <pc:spChg chg="mod">
          <ac:chgData name="Kass, Susanna" userId="1c148021-fd89-4db0-9ba5-62d424896323" providerId="ADAL" clId="{19B2974D-4C8E-9D47-810A-D1CD80FB36BE}" dt="2021-06-09T08:49:45.536" v="72"/>
          <ac:spMkLst>
            <pc:docMk/>
            <pc:sldMk cId="43020604" sldId="1906872773"/>
            <ac:spMk id="70" creationId="{8F6E7A5E-B1E1-9845-BA8E-CC873FF257D1}"/>
          </ac:spMkLst>
        </pc:spChg>
        <pc:spChg chg="mod">
          <ac:chgData name="Kass, Susanna" userId="1c148021-fd89-4db0-9ba5-62d424896323" providerId="ADAL" clId="{19B2974D-4C8E-9D47-810A-D1CD80FB36BE}" dt="2021-06-09T08:49:45.536" v="72"/>
          <ac:spMkLst>
            <pc:docMk/>
            <pc:sldMk cId="43020604" sldId="1906872773"/>
            <ac:spMk id="71" creationId="{ED51D8A1-9EC8-7A47-A7E6-0A4590605998}"/>
          </ac:spMkLst>
        </pc:spChg>
        <pc:spChg chg="mod">
          <ac:chgData name="Kass, Susanna" userId="1c148021-fd89-4db0-9ba5-62d424896323" providerId="ADAL" clId="{19B2974D-4C8E-9D47-810A-D1CD80FB36BE}" dt="2021-06-09T08:49:45.536" v="72"/>
          <ac:spMkLst>
            <pc:docMk/>
            <pc:sldMk cId="43020604" sldId="1906872773"/>
            <ac:spMk id="72" creationId="{CE105A3A-94E2-B04C-BF33-17F935B9979E}"/>
          </ac:spMkLst>
        </pc:spChg>
        <pc:spChg chg="mod">
          <ac:chgData name="Kass, Susanna" userId="1c148021-fd89-4db0-9ba5-62d424896323" providerId="ADAL" clId="{19B2974D-4C8E-9D47-810A-D1CD80FB36BE}" dt="2021-06-09T08:49:45.536" v="72"/>
          <ac:spMkLst>
            <pc:docMk/>
            <pc:sldMk cId="43020604" sldId="1906872773"/>
            <ac:spMk id="73" creationId="{91701481-99F0-254B-9821-9DC43C2C4FC9}"/>
          </ac:spMkLst>
        </pc:spChg>
        <pc:spChg chg="mod">
          <ac:chgData name="Kass, Susanna" userId="1c148021-fd89-4db0-9ba5-62d424896323" providerId="ADAL" clId="{19B2974D-4C8E-9D47-810A-D1CD80FB36BE}" dt="2021-06-09T08:49:45.536" v="72"/>
          <ac:spMkLst>
            <pc:docMk/>
            <pc:sldMk cId="43020604" sldId="1906872773"/>
            <ac:spMk id="74" creationId="{79D18C29-A6A6-634B-A47A-6D5944E1E101}"/>
          </ac:spMkLst>
        </pc:spChg>
        <pc:spChg chg="mod">
          <ac:chgData name="Kass, Susanna" userId="1c148021-fd89-4db0-9ba5-62d424896323" providerId="ADAL" clId="{19B2974D-4C8E-9D47-810A-D1CD80FB36BE}" dt="2021-06-09T08:49:45.536" v="72"/>
          <ac:spMkLst>
            <pc:docMk/>
            <pc:sldMk cId="43020604" sldId="1906872773"/>
            <ac:spMk id="75" creationId="{AD76D268-17B4-964B-A331-B5C1F4FC886E}"/>
          </ac:spMkLst>
        </pc:spChg>
        <pc:spChg chg="mod">
          <ac:chgData name="Kass, Susanna" userId="1c148021-fd89-4db0-9ba5-62d424896323" providerId="ADAL" clId="{19B2974D-4C8E-9D47-810A-D1CD80FB36BE}" dt="2021-06-09T08:49:45.536" v="72"/>
          <ac:spMkLst>
            <pc:docMk/>
            <pc:sldMk cId="43020604" sldId="1906872773"/>
            <ac:spMk id="76" creationId="{71969CCE-B002-9B4C-952D-DC99259B9086}"/>
          </ac:spMkLst>
        </pc:spChg>
        <pc:spChg chg="add mod">
          <ac:chgData name="Kass, Susanna" userId="1c148021-fd89-4db0-9ba5-62d424896323" providerId="ADAL" clId="{19B2974D-4C8E-9D47-810A-D1CD80FB36BE}" dt="2021-06-09T08:49:45.536" v="72"/>
          <ac:spMkLst>
            <pc:docMk/>
            <pc:sldMk cId="43020604" sldId="1906872773"/>
            <ac:spMk id="77" creationId="{7D74BBF8-7BA7-004A-8098-35682BD8A0AC}"/>
          </ac:spMkLst>
        </pc:spChg>
        <pc:spChg chg="mod">
          <ac:chgData name="Kass, Susanna" userId="1c148021-fd89-4db0-9ba5-62d424896323" providerId="ADAL" clId="{19B2974D-4C8E-9D47-810A-D1CD80FB36BE}" dt="2021-06-09T08:49:45.536" v="72"/>
          <ac:spMkLst>
            <pc:docMk/>
            <pc:sldMk cId="43020604" sldId="1906872773"/>
            <ac:spMk id="79" creationId="{BD0320D8-41D2-1947-90D8-2180069544BE}"/>
          </ac:spMkLst>
        </pc:spChg>
        <pc:spChg chg="mod">
          <ac:chgData name="Kass, Susanna" userId="1c148021-fd89-4db0-9ba5-62d424896323" providerId="ADAL" clId="{19B2974D-4C8E-9D47-810A-D1CD80FB36BE}" dt="2021-06-09T08:49:45.536" v="72"/>
          <ac:spMkLst>
            <pc:docMk/>
            <pc:sldMk cId="43020604" sldId="1906872773"/>
            <ac:spMk id="80" creationId="{A108DAE4-02F4-9048-9A32-CEE6E48303F5}"/>
          </ac:spMkLst>
        </pc:spChg>
        <pc:spChg chg="mod">
          <ac:chgData name="Kass, Susanna" userId="1c148021-fd89-4db0-9ba5-62d424896323" providerId="ADAL" clId="{19B2974D-4C8E-9D47-810A-D1CD80FB36BE}" dt="2021-06-09T08:49:45.536" v="72"/>
          <ac:spMkLst>
            <pc:docMk/>
            <pc:sldMk cId="43020604" sldId="1906872773"/>
            <ac:spMk id="81" creationId="{05E662C8-7CC5-4346-AFD0-92B3A727E6D1}"/>
          </ac:spMkLst>
        </pc:spChg>
        <pc:spChg chg="add mod">
          <ac:chgData name="Kass, Susanna" userId="1c148021-fd89-4db0-9ba5-62d424896323" providerId="ADAL" clId="{19B2974D-4C8E-9D47-810A-D1CD80FB36BE}" dt="2021-06-09T08:49:45.536" v="72"/>
          <ac:spMkLst>
            <pc:docMk/>
            <pc:sldMk cId="43020604" sldId="1906872773"/>
            <ac:spMk id="82" creationId="{D137F15D-A55C-6A4F-887C-38AD2B0A6F87}"/>
          </ac:spMkLst>
        </pc:spChg>
        <pc:spChg chg="mod">
          <ac:chgData name="Kass, Susanna" userId="1c148021-fd89-4db0-9ba5-62d424896323" providerId="ADAL" clId="{19B2974D-4C8E-9D47-810A-D1CD80FB36BE}" dt="2021-06-09T08:49:45.536" v="72"/>
          <ac:spMkLst>
            <pc:docMk/>
            <pc:sldMk cId="43020604" sldId="1906872773"/>
            <ac:spMk id="84" creationId="{5A9062E2-A6A6-BF45-A32E-E205E1EBF86D}"/>
          </ac:spMkLst>
        </pc:spChg>
        <pc:spChg chg="mod">
          <ac:chgData name="Kass, Susanna" userId="1c148021-fd89-4db0-9ba5-62d424896323" providerId="ADAL" clId="{19B2974D-4C8E-9D47-810A-D1CD80FB36BE}" dt="2021-06-09T08:49:45.536" v="72"/>
          <ac:spMkLst>
            <pc:docMk/>
            <pc:sldMk cId="43020604" sldId="1906872773"/>
            <ac:spMk id="85" creationId="{C85421AC-D469-764C-BA3B-E9FA39061096}"/>
          </ac:spMkLst>
        </pc:spChg>
        <pc:spChg chg="mod">
          <ac:chgData name="Kass, Susanna" userId="1c148021-fd89-4db0-9ba5-62d424896323" providerId="ADAL" clId="{19B2974D-4C8E-9D47-810A-D1CD80FB36BE}" dt="2021-06-09T08:49:45.536" v="72"/>
          <ac:spMkLst>
            <pc:docMk/>
            <pc:sldMk cId="43020604" sldId="1906872773"/>
            <ac:spMk id="86" creationId="{F9E7B5FD-0604-6B4A-92CE-3171A4531D53}"/>
          </ac:spMkLst>
        </pc:spChg>
        <pc:spChg chg="mod">
          <ac:chgData name="Kass, Susanna" userId="1c148021-fd89-4db0-9ba5-62d424896323" providerId="ADAL" clId="{19B2974D-4C8E-9D47-810A-D1CD80FB36BE}" dt="2021-06-09T08:49:45.536" v="72"/>
          <ac:spMkLst>
            <pc:docMk/>
            <pc:sldMk cId="43020604" sldId="1906872773"/>
            <ac:spMk id="87" creationId="{FB696051-0CB6-3A4D-8D2F-3E083CFC346B}"/>
          </ac:spMkLst>
        </pc:spChg>
        <pc:spChg chg="mod">
          <ac:chgData name="Kass, Susanna" userId="1c148021-fd89-4db0-9ba5-62d424896323" providerId="ADAL" clId="{19B2974D-4C8E-9D47-810A-D1CD80FB36BE}" dt="2021-06-09T08:49:45.536" v="72"/>
          <ac:spMkLst>
            <pc:docMk/>
            <pc:sldMk cId="43020604" sldId="1906872773"/>
            <ac:spMk id="88" creationId="{40ABA909-923B-2442-A141-561311C6A0BD}"/>
          </ac:spMkLst>
        </pc:spChg>
        <pc:spChg chg="mod">
          <ac:chgData name="Kass, Susanna" userId="1c148021-fd89-4db0-9ba5-62d424896323" providerId="ADAL" clId="{19B2974D-4C8E-9D47-810A-D1CD80FB36BE}" dt="2021-06-09T08:49:45.536" v="72"/>
          <ac:spMkLst>
            <pc:docMk/>
            <pc:sldMk cId="43020604" sldId="1906872773"/>
            <ac:spMk id="89" creationId="{4EB84FD7-4BA1-AA4B-BDAF-8D40A7404AA0}"/>
          </ac:spMkLst>
        </pc:spChg>
        <pc:spChg chg="mod">
          <ac:chgData name="Kass, Susanna" userId="1c148021-fd89-4db0-9ba5-62d424896323" providerId="ADAL" clId="{19B2974D-4C8E-9D47-810A-D1CD80FB36BE}" dt="2021-06-09T08:49:45.536" v="72"/>
          <ac:spMkLst>
            <pc:docMk/>
            <pc:sldMk cId="43020604" sldId="1906872773"/>
            <ac:spMk id="90" creationId="{06597661-6BE2-1245-A451-62735BE770CF}"/>
          </ac:spMkLst>
        </pc:spChg>
        <pc:spChg chg="add mod">
          <ac:chgData name="Kass, Susanna" userId="1c148021-fd89-4db0-9ba5-62d424896323" providerId="ADAL" clId="{19B2974D-4C8E-9D47-810A-D1CD80FB36BE}" dt="2021-06-09T08:49:45.536" v="72"/>
          <ac:spMkLst>
            <pc:docMk/>
            <pc:sldMk cId="43020604" sldId="1906872773"/>
            <ac:spMk id="91" creationId="{76EE1950-4760-7645-8559-E9BF20A258ED}"/>
          </ac:spMkLst>
        </pc:spChg>
        <pc:spChg chg="mod">
          <ac:chgData name="Kass, Susanna" userId="1c148021-fd89-4db0-9ba5-62d424896323" providerId="ADAL" clId="{19B2974D-4C8E-9D47-810A-D1CD80FB36BE}" dt="2021-06-09T08:49:45.536" v="72"/>
          <ac:spMkLst>
            <pc:docMk/>
            <pc:sldMk cId="43020604" sldId="1906872773"/>
            <ac:spMk id="93" creationId="{9629A4C8-A981-B941-8BE4-960D6D3EC95C}"/>
          </ac:spMkLst>
        </pc:spChg>
        <pc:spChg chg="mod">
          <ac:chgData name="Kass, Susanna" userId="1c148021-fd89-4db0-9ba5-62d424896323" providerId="ADAL" clId="{19B2974D-4C8E-9D47-810A-D1CD80FB36BE}" dt="2021-06-09T08:49:45.536" v="72"/>
          <ac:spMkLst>
            <pc:docMk/>
            <pc:sldMk cId="43020604" sldId="1906872773"/>
            <ac:spMk id="94" creationId="{7BF6261D-5854-2642-A163-CD6136096B32}"/>
          </ac:spMkLst>
        </pc:spChg>
        <pc:spChg chg="mod">
          <ac:chgData name="Kass, Susanna" userId="1c148021-fd89-4db0-9ba5-62d424896323" providerId="ADAL" clId="{19B2974D-4C8E-9D47-810A-D1CD80FB36BE}" dt="2021-06-09T08:49:45.536" v="72"/>
          <ac:spMkLst>
            <pc:docMk/>
            <pc:sldMk cId="43020604" sldId="1906872773"/>
            <ac:spMk id="95" creationId="{707EFAB5-379E-D544-8CCF-8E0E3DC1CCDC}"/>
          </ac:spMkLst>
        </pc:spChg>
        <pc:spChg chg="mod">
          <ac:chgData name="Kass, Susanna" userId="1c148021-fd89-4db0-9ba5-62d424896323" providerId="ADAL" clId="{19B2974D-4C8E-9D47-810A-D1CD80FB36BE}" dt="2021-06-09T08:49:45.536" v="72"/>
          <ac:spMkLst>
            <pc:docMk/>
            <pc:sldMk cId="43020604" sldId="1906872773"/>
            <ac:spMk id="96" creationId="{4BE17371-372B-8D4C-8D62-5C10FB6B54E6}"/>
          </ac:spMkLst>
        </pc:spChg>
        <pc:spChg chg="mod">
          <ac:chgData name="Kass, Susanna" userId="1c148021-fd89-4db0-9ba5-62d424896323" providerId="ADAL" clId="{19B2974D-4C8E-9D47-810A-D1CD80FB36BE}" dt="2021-06-09T08:49:45.536" v="72"/>
          <ac:spMkLst>
            <pc:docMk/>
            <pc:sldMk cId="43020604" sldId="1906872773"/>
            <ac:spMk id="97" creationId="{85CE9EC6-14E2-0943-8571-E8D6CA71BCB6}"/>
          </ac:spMkLst>
        </pc:spChg>
        <pc:grpChg chg="del">
          <ac:chgData name="Kass, Susanna" userId="1c148021-fd89-4db0-9ba5-62d424896323" providerId="ADAL" clId="{19B2974D-4C8E-9D47-810A-D1CD80FB36BE}" dt="2021-06-09T08:49:43.929" v="71" actId="478"/>
          <ac:grpSpMkLst>
            <pc:docMk/>
            <pc:sldMk cId="43020604" sldId="1906872773"/>
            <ac:grpSpMk id="45" creationId="{56183314-DB64-4B59-A843-D399AA12C74A}"/>
          </ac:grpSpMkLst>
        </pc:grpChg>
        <pc:grpChg chg="add mod">
          <ac:chgData name="Kass, Susanna" userId="1c148021-fd89-4db0-9ba5-62d424896323" providerId="ADAL" clId="{19B2974D-4C8E-9D47-810A-D1CD80FB36BE}" dt="2021-06-09T08:49:45.536" v="72"/>
          <ac:grpSpMkLst>
            <pc:docMk/>
            <pc:sldMk cId="43020604" sldId="1906872773"/>
            <ac:grpSpMk id="64" creationId="{11BB107A-4737-B643-A5F3-D01BFC37697E}"/>
          </ac:grpSpMkLst>
        </pc:grpChg>
        <pc:grpChg chg="add mod">
          <ac:chgData name="Kass, Susanna" userId="1c148021-fd89-4db0-9ba5-62d424896323" providerId="ADAL" clId="{19B2974D-4C8E-9D47-810A-D1CD80FB36BE}" dt="2021-06-09T08:49:45.536" v="72"/>
          <ac:grpSpMkLst>
            <pc:docMk/>
            <pc:sldMk cId="43020604" sldId="1906872773"/>
            <ac:grpSpMk id="67" creationId="{EF40E751-583C-E542-B461-A290A9E33640}"/>
          </ac:grpSpMkLst>
        </pc:grpChg>
        <pc:grpChg chg="add mod">
          <ac:chgData name="Kass, Susanna" userId="1c148021-fd89-4db0-9ba5-62d424896323" providerId="ADAL" clId="{19B2974D-4C8E-9D47-810A-D1CD80FB36BE}" dt="2021-06-09T08:49:45.536" v="72"/>
          <ac:grpSpMkLst>
            <pc:docMk/>
            <pc:sldMk cId="43020604" sldId="1906872773"/>
            <ac:grpSpMk id="78" creationId="{EA3E1DB8-31F5-D340-9955-4CC3719FC45A}"/>
          </ac:grpSpMkLst>
        </pc:grpChg>
        <pc:grpChg chg="add mod">
          <ac:chgData name="Kass, Susanna" userId="1c148021-fd89-4db0-9ba5-62d424896323" providerId="ADAL" clId="{19B2974D-4C8E-9D47-810A-D1CD80FB36BE}" dt="2021-06-09T08:49:45.536" v="72"/>
          <ac:grpSpMkLst>
            <pc:docMk/>
            <pc:sldMk cId="43020604" sldId="1906872773"/>
            <ac:grpSpMk id="83" creationId="{5C060E93-71F9-C342-86C3-8B5D8ED2D7AB}"/>
          </ac:grpSpMkLst>
        </pc:grpChg>
        <pc:grpChg chg="add mod">
          <ac:chgData name="Kass, Susanna" userId="1c148021-fd89-4db0-9ba5-62d424896323" providerId="ADAL" clId="{19B2974D-4C8E-9D47-810A-D1CD80FB36BE}" dt="2021-06-09T08:49:45.536" v="72"/>
          <ac:grpSpMkLst>
            <pc:docMk/>
            <pc:sldMk cId="43020604" sldId="1906872773"/>
            <ac:grpSpMk id="92" creationId="{F66DB040-AF55-FA42-994E-B5BA87BDEFF3}"/>
          </ac:grpSpMkLst>
        </pc:grpChg>
      </pc:sldChg>
      <pc:sldChg chg="addSp delSp modSp mod">
        <pc:chgData name="Kass, Susanna" userId="1c148021-fd89-4db0-9ba5-62d424896323" providerId="ADAL" clId="{19B2974D-4C8E-9D47-810A-D1CD80FB36BE}" dt="2021-06-09T08:50:37.833" v="81"/>
        <pc:sldMkLst>
          <pc:docMk/>
          <pc:sldMk cId="2960023279" sldId="1906872774"/>
        </pc:sldMkLst>
        <pc:spChg chg="del">
          <ac:chgData name="Kass, Susanna" userId="1c148021-fd89-4db0-9ba5-62d424896323" providerId="ADAL" clId="{19B2974D-4C8E-9D47-810A-D1CD80FB36BE}" dt="2021-06-09T08:50:37.357" v="80" actId="478"/>
          <ac:spMkLst>
            <pc:docMk/>
            <pc:sldMk cId="2960023279" sldId="1906872774"/>
            <ac:spMk id="64" creationId="{5DE7ECF6-A571-47F4-B1A0-5052C399C05A}"/>
          </ac:spMkLst>
        </pc:spChg>
        <pc:spChg chg="del">
          <ac:chgData name="Kass, Susanna" userId="1c148021-fd89-4db0-9ba5-62d424896323" providerId="ADAL" clId="{19B2974D-4C8E-9D47-810A-D1CD80FB36BE}" dt="2021-06-09T08:50:37.357" v="80" actId="478"/>
          <ac:spMkLst>
            <pc:docMk/>
            <pc:sldMk cId="2960023279" sldId="1906872774"/>
            <ac:spMk id="69" creationId="{D9ED4D66-D8A8-4305-BFF5-4069C353B22D}"/>
          </ac:spMkLst>
        </pc:spChg>
        <pc:spChg chg="add mod">
          <ac:chgData name="Kass, Susanna" userId="1c148021-fd89-4db0-9ba5-62d424896323" providerId="ADAL" clId="{19B2974D-4C8E-9D47-810A-D1CD80FB36BE}" dt="2021-06-09T08:50:37.833" v="81"/>
          <ac:spMkLst>
            <pc:docMk/>
            <pc:sldMk cId="2960023279" sldId="1906872774"/>
            <ac:spMk id="71" creationId="{7BA3E848-8CD6-D549-97E4-60B1D5FF387F}"/>
          </ac:spMkLst>
        </pc:spChg>
        <pc:spChg chg="add mod">
          <ac:chgData name="Kass, Susanna" userId="1c148021-fd89-4db0-9ba5-62d424896323" providerId="ADAL" clId="{19B2974D-4C8E-9D47-810A-D1CD80FB36BE}" dt="2021-06-09T08:50:37.833" v="81"/>
          <ac:spMkLst>
            <pc:docMk/>
            <pc:sldMk cId="2960023279" sldId="1906872774"/>
            <ac:spMk id="72" creationId="{501AE979-F15B-6544-A8C9-B580C5478C47}"/>
          </ac:spMkLst>
        </pc:spChg>
        <pc:spChg chg="add mod">
          <ac:chgData name="Kass, Susanna" userId="1c148021-fd89-4db0-9ba5-62d424896323" providerId="ADAL" clId="{19B2974D-4C8E-9D47-810A-D1CD80FB36BE}" dt="2021-06-09T08:50:37.833" v="81"/>
          <ac:spMkLst>
            <pc:docMk/>
            <pc:sldMk cId="2960023279" sldId="1906872774"/>
            <ac:spMk id="77" creationId="{FD00BDA9-2C6D-3F4E-82E6-33E56DC971BC}"/>
          </ac:spMkLst>
        </pc:spChg>
        <pc:spChg chg="mod">
          <ac:chgData name="Kass, Susanna" userId="1c148021-fd89-4db0-9ba5-62d424896323" providerId="ADAL" clId="{19B2974D-4C8E-9D47-810A-D1CD80FB36BE}" dt="2021-06-09T08:50:37.833" v="81"/>
          <ac:spMkLst>
            <pc:docMk/>
            <pc:sldMk cId="2960023279" sldId="1906872774"/>
            <ac:spMk id="99" creationId="{2EFF66BF-2AF5-F74A-A205-F40706E1933E}"/>
          </ac:spMkLst>
        </pc:spChg>
        <pc:spChg chg="mod">
          <ac:chgData name="Kass, Susanna" userId="1c148021-fd89-4db0-9ba5-62d424896323" providerId="ADAL" clId="{19B2974D-4C8E-9D47-810A-D1CD80FB36BE}" dt="2021-06-09T08:50:37.833" v="81"/>
          <ac:spMkLst>
            <pc:docMk/>
            <pc:sldMk cId="2960023279" sldId="1906872774"/>
            <ac:spMk id="101" creationId="{DC178DF7-2D18-7549-BC65-7B49EE632A8B}"/>
          </ac:spMkLst>
        </pc:spChg>
        <pc:spChg chg="mod">
          <ac:chgData name="Kass, Susanna" userId="1c148021-fd89-4db0-9ba5-62d424896323" providerId="ADAL" clId="{19B2974D-4C8E-9D47-810A-D1CD80FB36BE}" dt="2021-06-09T08:50:37.833" v="81"/>
          <ac:spMkLst>
            <pc:docMk/>
            <pc:sldMk cId="2960023279" sldId="1906872774"/>
            <ac:spMk id="108" creationId="{7D10C03E-18FC-5A4D-BB78-158B94E2C01F}"/>
          </ac:spMkLst>
        </pc:spChg>
        <pc:spChg chg="mod">
          <ac:chgData name="Kass, Susanna" userId="1c148021-fd89-4db0-9ba5-62d424896323" providerId="ADAL" clId="{19B2974D-4C8E-9D47-810A-D1CD80FB36BE}" dt="2021-06-09T08:50:37.833" v="81"/>
          <ac:spMkLst>
            <pc:docMk/>
            <pc:sldMk cId="2960023279" sldId="1906872774"/>
            <ac:spMk id="119" creationId="{1E7E900C-2BF2-E74C-BB19-823718D4D311}"/>
          </ac:spMkLst>
        </pc:spChg>
        <pc:spChg chg="mod">
          <ac:chgData name="Kass, Susanna" userId="1c148021-fd89-4db0-9ba5-62d424896323" providerId="ADAL" clId="{19B2974D-4C8E-9D47-810A-D1CD80FB36BE}" dt="2021-06-09T08:50:37.833" v="81"/>
          <ac:spMkLst>
            <pc:docMk/>
            <pc:sldMk cId="2960023279" sldId="1906872774"/>
            <ac:spMk id="120" creationId="{86F35A74-B15A-0A46-9CFF-60941D54F478}"/>
          </ac:spMkLst>
        </pc:spChg>
        <pc:spChg chg="mod">
          <ac:chgData name="Kass, Susanna" userId="1c148021-fd89-4db0-9ba5-62d424896323" providerId="ADAL" clId="{19B2974D-4C8E-9D47-810A-D1CD80FB36BE}" dt="2021-06-09T08:50:37.833" v="81"/>
          <ac:spMkLst>
            <pc:docMk/>
            <pc:sldMk cId="2960023279" sldId="1906872774"/>
            <ac:spMk id="121" creationId="{E183A897-7483-FF4B-BC62-139F1EA73017}"/>
          </ac:spMkLst>
        </pc:spChg>
        <pc:spChg chg="mod">
          <ac:chgData name="Kass, Susanna" userId="1c148021-fd89-4db0-9ba5-62d424896323" providerId="ADAL" clId="{19B2974D-4C8E-9D47-810A-D1CD80FB36BE}" dt="2021-06-09T08:50:37.833" v="81"/>
          <ac:spMkLst>
            <pc:docMk/>
            <pc:sldMk cId="2960023279" sldId="1906872774"/>
            <ac:spMk id="122" creationId="{2361E89D-4696-4A40-957A-ADAF42CD2389}"/>
          </ac:spMkLst>
        </pc:spChg>
        <pc:spChg chg="mod">
          <ac:chgData name="Kass, Susanna" userId="1c148021-fd89-4db0-9ba5-62d424896323" providerId="ADAL" clId="{19B2974D-4C8E-9D47-810A-D1CD80FB36BE}" dt="2021-06-09T08:50:37.833" v="81"/>
          <ac:spMkLst>
            <pc:docMk/>
            <pc:sldMk cId="2960023279" sldId="1906872774"/>
            <ac:spMk id="123" creationId="{2E2B4194-BCB4-0E46-B380-F63B40AE5F84}"/>
          </ac:spMkLst>
        </pc:spChg>
        <pc:spChg chg="mod">
          <ac:chgData name="Kass, Susanna" userId="1c148021-fd89-4db0-9ba5-62d424896323" providerId="ADAL" clId="{19B2974D-4C8E-9D47-810A-D1CD80FB36BE}" dt="2021-06-09T08:50:37.833" v="81"/>
          <ac:spMkLst>
            <pc:docMk/>
            <pc:sldMk cId="2960023279" sldId="1906872774"/>
            <ac:spMk id="124" creationId="{3CE94799-9A53-4640-B890-823CFB30842A}"/>
          </ac:spMkLst>
        </pc:spChg>
        <pc:spChg chg="mod">
          <ac:chgData name="Kass, Susanna" userId="1c148021-fd89-4db0-9ba5-62d424896323" providerId="ADAL" clId="{19B2974D-4C8E-9D47-810A-D1CD80FB36BE}" dt="2021-06-09T08:50:37.833" v="81"/>
          <ac:spMkLst>
            <pc:docMk/>
            <pc:sldMk cId="2960023279" sldId="1906872774"/>
            <ac:spMk id="125" creationId="{F6F2C418-02F4-5644-AF07-3A7501AAF32E}"/>
          </ac:spMkLst>
        </pc:spChg>
        <pc:spChg chg="mod">
          <ac:chgData name="Kass, Susanna" userId="1c148021-fd89-4db0-9ba5-62d424896323" providerId="ADAL" clId="{19B2974D-4C8E-9D47-810A-D1CD80FB36BE}" dt="2021-06-09T08:50:37.833" v="81"/>
          <ac:spMkLst>
            <pc:docMk/>
            <pc:sldMk cId="2960023279" sldId="1906872774"/>
            <ac:spMk id="126" creationId="{8C959A82-EB4F-8D4A-97DC-E453DAA4E832}"/>
          </ac:spMkLst>
        </pc:spChg>
        <pc:spChg chg="add mod">
          <ac:chgData name="Kass, Susanna" userId="1c148021-fd89-4db0-9ba5-62d424896323" providerId="ADAL" clId="{19B2974D-4C8E-9D47-810A-D1CD80FB36BE}" dt="2021-06-09T08:50:37.833" v="81"/>
          <ac:spMkLst>
            <pc:docMk/>
            <pc:sldMk cId="2960023279" sldId="1906872774"/>
            <ac:spMk id="127" creationId="{ABE7815F-B31F-5A49-B970-839B8CD3047C}"/>
          </ac:spMkLst>
        </pc:spChg>
        <pc:spChg chg="mod">
          <ac:chgData name="Kass, Susanna" userId="1c148021-fd89-4db0-9ba5-62d424896323" providerId="ADAL" clId="{19B2974D-4C8E-9D47-810A-D1CD80FB36BE}" dt="2021-06-09T08:50:37.833" v="81"/>
          <ac:spMkLst>
            <pc:docMk/>
            <pc:sldMk cId="2960023279" sldId="1906872774"/>
            <ac:spMk id="129" creationId="{EFCA30CB-8C61-5542-92C6-EBF16B491A39}"/>
          </ac:spMkLst>
        </pc:spChg>
        <pc:spChg chg="mod">
          <ac:chgData name="Kass, Susanna" userId="1c148021-fd89-4db0-9ba5-62d424896323" providerId="ADAL" clId="{19B2974D-4C8E-9D47-810A-D1CD80FB36BE}" dt="2021-06-09T08:50:37.833" v="81"/>
          <ac:spMkLst>
            <pc:docMk/>
            <pc:sldMk cId="2960023279" sldId="1906872774"/>
            <ac:spMk id="130" creationId="{40F37AC2-96B3-5F49-937C-67D15BF87B47}"/>
          </ac:spMkLst>
        </pc:spChg>
        <pc:spChg chg="mod">
          <ac:chgData name="Kass, Susanna" userId="1c148021-fd89-4db0-9ba5-62d424896323" providerId="ADAL" clId="{19B2974D-4C8E-9D47-810A-D1CD80FB36BE}" dt="2021-06-09T08:50:37.833" v="81"/>
          <ac:spMkLst>
            <pc:docMk/>
            <pc:sldMk cId="2960023279" sldId="1906872774"/>
            <ac:spMk id="135" creationId="{A0BCD672-586B-1D42-958D-65F46CB9CCFF}"/>
          </ac:spMkLst>
        </pc:spChg>
        <pc:spChg chg="add mod">
          <ac:chgData name="Kass, Susanna" userId="1c148021-fd89-4db0-9ba5-62d424896323" providerId="ADAL" clId="{19B2974D-4C8E-9D47-810A-D1CD80FB36BE}" dt="2021-06-09T08:50:37.833" v="81"/>
          <ac:spMkLst>
            <pc:docMk/>
            <pc:sldMk cId="2960023279" sldId="1906872774"/>
            <ac:spMk id="136" creationId="{CF818897-18E4-194E-B6D1-46CEB713259C}"/>
          </ac:spMkLst>
        </pc:spChg>
        <pc:spChg chg="mod">
          <ac:chgData name="Kass, Susanna" userId="1c148021-fd89-4db0-9ba5-62d424896323" providerId="ADAL" clId="{19B2974D-4C8E-9D47-810A-D1CD80FB36BE}" dt="2021-06-09T08:50:37.833" v="81"/>
          <ac:spMkLst>
            <pc:docMk/>
            <pc:sldMk cId="2960023279" sldId="1906872774"/>
            <ac:spMk id="140" creationId="{C69EDFAC-519B-9F4B-AE09-B76DBBC25AFB}"/>
          </ac:spMkLst>
        </pc:spChg>
        <pc:spChg chg="mod">
          <ac:chgData name="Kass, Susanna" userId="1c148021-fd89-4db0-9ba5-62d424896323" providerId="ADAL" clId="{19B2974D-4C8E-9D47-810A-D1CD80FB36BE}" dt="2021-06-09T08:50:37.833" v="81"/>
          <ac:spMkLst>
            <pc:docMk/>
            <pc:sldMk cId="2960023279" sldId="1906872774"/>
            <ac:spMk id="141" creationId="{2852ED82-7CBE-A843-B602-E8CA6A0D59AC}"/>
          </ac:spMkLst>
        </pc:spChg>
        <pc:spChg chg="mod">
          <ac:chgData name="Kass, Susanna" userId="1c148021-fd89-4db0-9ba5-62d424896323" providerId="ADAL" clId="{19B2974D-4C8E-9D47-810A-D1CD80FB36BE}" dt="2021-06-09T08:50:37.833" v="81"/>
          <ac:spMkLst>
            <pc:docMk/>
            <pc:sldMk cId="2960023279" sldId="1906872774"/>
            <ac:spMk id="142" creationId="{1A91FC15-391D-5146-BAC4-E18DC55EB87E}"/>
          </ac:spMkLst>
        </pc:spChg>
        <pc:spChg chg="mod">
          <ac:chgData name="Kass, Susanna" userId="1c148021-fd89-4db0-9ba5-62d424896323" providerId="ADAL" clId="{19B2974D-4C8E-9D47-810A-D1CD80FB36BE}" dt="2021-06-09T08:50:37.833" v="81"/>
          <ac:spMkLst>
            <pc:docMk/>
            <pc:sldMk cId="2960023279" sldId="1906872774"/>
            <ac:spMk id="143" creationId="{A882A563-30D5-C24F-A24C-7985BD84726D}"/>
          </ac:spMkLst>
        </pc:spChg>
        <pc:spChg chg="mod">
          <ac:chgData name="Kass, Susanna" userId="1c148021-fd89-4db0-9ba5-62d424896323" providerId="ADAL" clId="{19B2974D-4C8E-9D47-810A-D1CD80FB36BE}" dt="2021-06-09T08:50:37.833" v="81"/>
          <ac:spMkLst>
            <pc:docMk/>
            <pc:sldMk cId="2960023279" sldId="1906872774"/>
            <ac:spMk id="144" creationId="{2D7AC368-94F7-9C49-8213-EADE3041325F}"/>
          </ac:spMkLst>
        </pc:spChg>
        <pc:spChg chg="mod">
          <ac:chgData name="Kass, Susanna" userId="1c148021-fd89-4db0-9ba5-62d424896323" providerId="ADAL" clId="{19B2974D-4C8E-9D47-810A-D1CD80FB36BE}" dt="2021-06-09T08:50:37.833" v="81"/>
          <ac:spMkLst>
            <pc:docMk/>
            <pc:sldMk cId="2960023279" sldId="1906872774"/>
            <ac:spMk id="145" creationId="{DBA5663B-905E-4B4D-A7FD-696BDF67491F}"/>
          </ac:spMkLst>
        </pc:spChg>
        <pc:spChg chg="mod">
          <ac:chgData name="Kass, Susanna" userId="1c148021-fd89-4db0-9ba5-62d424896323" providerId="ADAL" clId="{19B2974D-4C8E-9D47-810A-D1CD80FB36BE}" dt="2021-06-09T08:50:37.833" v="81"/>
          <ac:spMkLst>
            <pc:docMk/>
            <pc:sldMk cId="2960023279" sldId="1906872774"/>
            <ac:spMk id="146" creationId="{EBA4121D-6A0C-2F47-824A-F18E326D8DC4}"/>
          </ac:spMkLst>
        </pc:spChg>
        <pc:spChg chg="add mod">
          <ac:chgData name="Kass, Susanna" userId="1c148021-fd89-4db0-9ba5-62d424896323" providerId="ADAL" clId="{19B2974D-4C8E-9D47-810A-D1CD80FB36BE}" dt="2021-06-09T08:50:37.833" v="81"/>
          <ac:spMkLst>
            <pc:docMk/>
            <pc:sldMk cId="2960023279" sldId="1906872774"/>
            <ac:spMk id="149" creationId="{DC9727C4-75E8-1D4A-9DD5-1B940D0D0ADF}"/>
          </ac:spMkLst>
        </pc:spChg>
        <pc:spChg chg="mod">
          <ac:chgData name="Kass, Susanna" userId="1c148021-fd89-4db0-9ba5-62d424896323" providerId="ADAL" clId="{19B2974D-4C8E-9D47-810A-D1CD80FB36BE}" dt="2021-06-09T08:50:37.833" v="81"/>
          <ac:spMkLst>
            <pc:docMk/>
            <pc:sldMk cId="2960023279" sldId="1906872774"/>
            <ac:spMk id="151" creationId="{8A550C7D-1AB2-7C48-A765-05081A7DA82B}"/>
          </ac:spMkLst>
        </pc:spChg>
        <pc:spChg chg="mod">
          <ac:chgData name="Kass, Susanna" userId="1c148021-fd89-4db0-9ba5-62d424896323" providerId="ADAL" clId="{19B2974D-4C8E-9D47-810A-D1CD80FB36BE}" dt="2021-06-09T08:50:37.833" v="81"/>
          <ac:spMkLst>
            <pc:docMk/>
            <pc:sldMk cId="2960023279" sldId="1906872774"/>
            <ac:spMk id="152" creationId="{3C6DF238-6241-FA43-A0BC-EE9632549870}"/>
          </ac:spMkLst>
        </pc:spChg>
        <pc:spChg chg="mod">
          <ac:chgData name="Kass, Susanna" userId="1c148021-fd89-4db0-9ba5-62d424896323" providerId="ADAL" clId="{19B2974D-4C8E-9D47-810A-D1CD80FB36BE}" dt="2021-06-09T08:50:37.833" v="81"/>
          <ac:spMkLst>
            <pc:docMk/>
            <pc:sldMk cId="2960023279" sldId="1906872774"/>
            <ac:spMk id="153" creationId="{98837230-6898-084B-9AB7-7BED1CFC1215}"/>
          </ac:spMkLst>
        </pc:spChg>
        <pc:spChg chg="mod">
          <ac:chgData name="Kass, Susanna" userId="1c148021-fd89-4db0-9ba5-62d424896323" providerId="ADAL" clId="{19B2974D-4C8E-9D47-810A-D1CD80FB36BE}" dt="2021-06-09T08:50:37.833" v="81"/>
          <ac:spMkLst>
            <pc:docMk/>
            <pc:sldMk cId="2960023279" sldId="1906872774"/>
            <ac:spMk id="154" creationId="{6997E5E5-B316-A44B-BB63-B959D9E8674C}"/>
          </ac:spMkLst>
        </pc:spChg>
        <pc:spChg chg="mod">
          <ac:chgData name="Kass, Susanna" userId="1c148021-fd89-4db0-9ba5-62d424896323" providerId="ADAL" clId="{19B2974D-4C8E-9D47-810A-D1CD80FB36BE}" dt="2021-06-09T08:50:37.833" v="81"/>
          <ac:spMkLst>
            <pc:docMk/>
            <pc:sldMk cId="2960023279" sldId="1906872774"/>
            <ac:spMk id="155" creationId="{CDAEF97C-B75A-7F40-B599-D9E56F0C6AC7}"/>
          </ac:spMkLst>
        </pc:spChg>
        <pc:grpChg chg="del">
          <ac:chgData name="Kass, Susanna" userId="1c148021-fd89-4db0-9ba5-62d424896323" providerId="ADAL" clId="{19B2974D-4C8E-9D47-810A-D1CD80FB36BE}" dt="2021-06-09T08:50:37.357" v="80" actId="478"/>
          <ac:grpSpMkLst>
            <pc:docMk/>
            <pc:sldMk cId="2960023279" sldId="1906872774"/>
            <ac:grpSpMk id="65" creationId="{98C0EA33-E5CE-4C93-B3EC-1F9CF4A1722B}"/>
          </ac:grpSpMkLst>
        </pc:grpChg>
        <pc:grpChg chg="add mod">
          <ac:chgData name="Kass, Susanna" userId="1c148021-fd89-4db0-9ba5-62d424896323" providerId="ADAL" clId="{19B2974D-4C8E-9D47-810A-D1CD80FB36BE}" dt="2021-06-09T08:50:37.833" v="81"/>
          <ac:grpSpMkLst>
            <pc:docMk/>
            <pc:sldMk cId="2960023279" sldId="1906872774"/>
            <ac:grpSpMk id="83" creationId="{DB53E815-085C-7A4F-B0B8-0C2582F51FB4}"/>
          </ac:grpSpMkLst>
        </pc:grpChg>
        <pc:grpChg chg="add mod">
          <ac:chgData name="Kass, Susanna" userId="1c148021-fd89-4db0-9ba5-62d424896323" providerId="ADAL" clId="{19B2974D-4C8E-9D47-810A-D1CD80FB36BE}" dt="2021-06-09T08:50:37.833" v="81"/>
          <ac:grpSpMkLst>
            <pc:docMk/>
            <pc:sldMk cId="2960023279" sldId="1906872774"/>
            <ac:grpSpMk id="103" creationId="{97EE3013-2E41-2F4F-9D5F-8099248B647F}"/>
          </ac:grpSpMkLst>
        </pc:grpChg>
        <pc:grpChg chg="add mod">
          <ac:chgData name="Kass, Susanna" userId="1c148021-fd89-4db0-9ba5-62d424896323" providerId="ADAL" clId="{19B2974D-4C8E-9D47-810A-D1CD80FB36BE}" dt="2021-06-09T08:50:37.833" v="81"/>
          <ac:grpSpMkLst>
            <pc:docMk/>
            <pc:sldMk cId="2960023279" sldId="1906872774"/>
            <ac:grpSpMk id="128" creationId="{06159A8D-F319-FC4B-8BDB-AFC730E5B33B}"/>
          </ac:grpSpMkLst>
        </pc:grpChg>
        <pc:grpChg chg="add mod">
          <ac:chgData name="Kass, Susanna" userId="1c148021-fd89-4db0-9ba5-62d424896323" providerId="ADAL" clId="{19B2974D-4C8E-9D47-810A-D1CD80FB36BE}" dt="2021-06-09T08:50:37.833" v="81"/>
          <ac:grpSpMkLst>
            <pc:docMk/>
            <pc:sldMk cId="2960023279" sldId="1906872774"/>
            <ac:grpSpMk id="137" creationId="{FDAB3950-28E9-9341-8934-FD39A27D3609}"/>
          </ac:grpSpMkLst>
        </pc:grpChg>
        <pc:grpChg chg="add mod">
          <ac:chgData name="Kass, Susanna" userId="1c148021-fd89-4db0-9ba5-62d424896323" providerId="ADAL" clId="{19B2974D-4C8E-9D47-810A-D1CD80FB36BE}" dt="2021-06-09T08:50:37.833" v="81"/>
          <ac:grpSpMkLst>
            <pc:docMk/>
            <pc:sldMk cId="2960023279" sldId="1906872774"/>
            <ac:grpSpMk id="150" creationId="{54DB0046-EC47-B940-BE8C-ACF299D242B3}"/>
          </ac:grpSpMkLst>
        </pc:grpChg>
      </pc:sldChg>
      <pc:sldChg chg="addSp delSp modSp mod">
        <pc:chgData name="Kass, Susanna" userId="1c148021-fd89-4db0-9ba5-62d424896323" providerId="ADAL" clId="{19B2974D-4C8E-9D47-810A-D1CD80FB36BE}" dt="2021-06-09T08:52:22.313" v="101"/>
        <pc:sldMkLst>
          <pc:docMk/>
          <pc:sldMk cId="1449205508" sldId="1906872776"/>
        </pc:sldMkLst>
        <pc:spChg chg="del">
          <ac:chgData name="Kass, Susanna" userId="1c148021-fd89-4db0-9ba5-62d424896323" providerId="ADAL" clId="{19B2974D-4C8E-9D47-810A-D1CD80FB36BE}" dt="2021-06-09T08:52:21.764" v="100" actId="478"/>
          <ac:spMkLst>
            <pc:docMk/>
            <pc:sldMk cId="1449205508" sldId="1906872776"/>
            <ac:spMk id="58" creationId="{97BAE3A8-59CE-4FE5-AAB9-4748EC2E21FB}"/>
          </ac:spMkLst>
        </pc:spChg>
        <pc:spChg chg="del">
          <ac:chgData name="Kass, Susanna" userId="1c148021-fd89-4db0-9ba5-62d424896323" providerId="ADAL" clId="{19B2974D-4C8E-9D47-810A-D1CD80FB36BE}" dt="2021-06-09T08:52:21.764" v="100" actId="478"/>
          <ac:spMkLst>
            <pc:docMk/>
            <pc:sldMk cId="1449205508" sldId="1906872776"/>
            <ac:spMk id="59" creationId="{B0352D0E-B908-4483-8A0A-97BEF04C3578}"/>
          </ac:spMkLst>
        </pc:spChg>
        <pc:spChg chg="add mod">
          <ac:chgData name="Kass, Susanna" userId="1c148021-fd89-4db0-9ba5-62d424896323" providerId="ADAL" clId="{19B2974D-4C8E-9D47-810A-D1CD80FB36BE}" dt="2021-06-09T08:52:22.313" v="101"/>
          <ac:spMkLst>
            <pc:docMk/>
            <pc:sldMk cId="1449205508" sldId="1906872776"/>
            <ac:spMk id="71" creationId="{866D0FEC-D59B-4948-A4A3-8973F1FE4D54}"/>
          </ac:spMkLst>
        </pc:spChg>
        <pc:spChg chg="add mod">
          <ac:chgData name="Kass, Susanna" userId="1c148021-fd89-4db0-9ba5-62d424896323" providerId="ADAL" clId="{19B2974D-4C8E-9D47-810A-D1CD80FB36BE}" dt="2021-06-09T08:52:22.313" v="101"/>
          <ac:spMkLst>
            <pc:docMk/>
            <pc:sldMk cId="1449205508" sldId="1906872776"/>
            <ac:spMk id="75" creationId="{BDD3D062-3EA0-0D4C-B5E9-A7FE00E0638C}"/>
          </ac:spMkLst>
        </pc:spChg>
        <pc:spChg chg="add mod">
          <ac:chgData name="Kass, Susanna" userId="1c148021-fd89-4db0-9ba5-62d424896323" providerId="ADAL" clId="{19B2974D-4C8E-9D47-810A-D1CD80FB36BE}" dt="2021-06-09T08:52:22.313" v="101"/>
          <ac:spMkLst>
            <pc:docMk/>
            <pc:sldMk cId="1449205508" sldId="1906872776"/>
            <ac:spMk id="76" creationId="{CFDCBD64-E647-2646-B21A-F1D5F5DDAE42}"/>
          </ac:spMkLst>
        </pc:spChg>
        <pc:spChg chg="mod">
          <ac:chgData name="Kass, Susanna" userId="1c148021-fd89-4db0-9ba5-62d424896323" providerId="ADAL" clId="{19B2974D-4C8E-9D47-810A-D1CD80FB36BE}" dt="2021-06-09T08:52:22.313" v="101"/>
          <ac:spMkLst>
            <pc:docMk/>
            <pc:sldMk cId="1449205508" sldId="1906872776"/>
            <ac:spMk id="78" creationId="{CF42D12C-5266-0F40-A852-1A9463FC865E}"/>
          </ac:spMkLst>
        </pc:spChg>
        <pc:spChg chg="mod">
          <ac:chgData name="Kass, Susanna" userId="1c148021-fd89-4db0-9ba5-62d424896323" providerId="ADAL" clId="{19B2974D-4C8E-9D47-810A-D1CD80FB36BE}" dt="2021-06-09T08:52:22.313" v="101"/>
          <ac:spMkLst>
            <pc:docMk/>
            <pc:sldMk cId="1449205508" sldId="1906872776"/>
            <ac:spMk id="83" creationId="{56197319-E1E1-7D4B-A553-EB8C46F967D0}"/>
          </ac:spMkLst>
        </pc:spChg>
        <pc:spChg chg="mod">
          <ac:chgData name="Kass, Susanna" userId="1c148021-fd89-4db0-9ba5-62d424896323" providerId="ADAL" clId="{19B2974D-4C8E-9D47-810A-D1CD80FB36BE}" dt="2021-06-09T08:52:22.313" v="101"/>
          <ac:spMkLst>
            <pc:docMk/>
            <pc:sldMk cId="1449205508" sldId="1906872776"/>
            <ac:spMk id="106" creationId="{D1948974-A8FB-3E49-B24D-523803677644}"/>
          </ac:spMkLst>
        </pc:spChg>
        <pc:spChg chg="mod">
          <ac:chgData name="Kass, Susanna" userId="1c148021-fd89-4db0-9ba5-62d424896323" providerId="ADAL" clId="{19B2974D-4C8E-9D47-810A-D1CD80FB36BE}" dt="2021-06-09T08:52:22.313" v="101"/>
          <ac:spMkLst>
            <pc:docMk/>
            <pc:sldMk cId="1449205508" sldId="1906872776"/>
            <ac:spMk id="108" creationId="{1F8E30CC-9764-8D4E-A709-B3FA6CBB24DA}"/>
          </ac:spMkLst>
        </pc:spChg>
        <pc:spChg chg="mod">
          <ac:chgData name="Kass, Susanna" userId="1c148021-fd89-4db0-9ba5-62d424896323" providerId="ADAL" clId="{19B2974D-4C8E-9D47-810A-D1CD80FB36BE}" dt="2021-06-09T08:52:22.313" v="101"/>
          <ac:spMkLst>
            <pc:docMk/>
            <pc:sldMk cId="1449205508" sldId="1906872776"/>
            <ac:spMk id="119" creationId="{011240CC-EE98-534B-83C4-3D7493261486}"/>
          </ac:spMkLst>
        </pc:spChg>
        <pc:spChg chg="mod">
          <ac:chgData name="Kass, Susanna" userId="1c148021-fd89-4db0-9ba5-62d424896323" providerId="ADAL" clId="{19B2974D-4C8E-9D47-810A-D1CD80FB36BE}" dt="2021-06-09T08:52:22.313" v="101"/>
          <ac:spMkLst>
            <pc:docMk/>
            <pc:sldMk cId="1449205508" sldId="1906872776"/>
            <ac:spMk id="120" creationId="{B798B56E-0A2C-2E4B-B916-652E298E2A29}"/>
          </ac:spMkLst>
        </pc:spChg>
        <pc:spChg chg="mod">
          <ac:chgData name="Kass, Susanna" userId="1c148021-fd89-4db0-9ba5-62d424896323" providerId="ADAL" clId="{19B2974D-4C8E-9D47-810A-D1CD80FB36BE}" dt="2021-06-09T08:52:22.313" v="101"/>
          <ac:spMkLst>
            <pc:docMk/>
            <pc:sldMk cId="1449205508" sldId="1906872776"/>
            <ac:spMk id="121" creationId="{2B126A50-E3CC-344F-BB1E-DEF359DFE8AD}"/>
          </ac:spMkLst>
        </pc:spChg>
        <pc:spChg chg="mod">
          <ac:chgData name="Kass, Susanna" userId="1c148021-fd89-4db0-9ba5-62d424896323" providerId="ADAL" clId="{19B2974D-4C8E-9D47-810A-D1CD80FB36BE}" dt="2021-06-09T08:52:22.313" v="101"/>
          <ac:spMkLst>
            <pc:docMk/>
            <pc:sldMk cId="1449205508" sldId="1906872776"/>
            <ac:spMk id="122" creationId="{3291ED62-20BE-534C-9C7A-A63FC4156956}"/>
          </ac:spMkLst>
        </pc:spChg>
        <pc:spChg chg="mod">
          <ac:chgData name="Kass, Susanna" userId="1c148021-fd89-4db0-9ba5-62d424896323" providerId="ADAL" clId="{19B2974D-4C8E-9D47-810A-D1CD80FB36BE}" dt="2021-06-09T08:52:22.313" v="101"/>
          <ac:spMkLst>
            <pc:docMk/>
            <pc:sldMk cId="1449205508" sldId="1906872776"/>
            <ac:spMk id="123" creationId="{7B59A211-9151-3B4F-A9F1-77B3FA21A1EA}"/>
          </ac:spMkLst>
        </pc:spChg>
        <pc:spChg chg="mod">
          <ac:chgData name="Kass, Susanna" userId="1c148021-fd89-4db0-9ba5-62d424896323" providerId="ADAL" clId="{19B2974D-4C8E-9D47-810A-D1CD80FB36BE}" dt="2021-06-09T08:52:22.313" v="101"/>
          <ac:spMkLst>
            <pc:docMk/>
            <pc:sldMk cId="1449205508" sldId="1906872776"/>
            <ac:spMk id="124" creationId="{5D0B7AC5-9AC0-7248-BAFB-A8958FF21CC5}"/>
          </ac:spMkLst>
        </pc:spChg>
        <pc:spChg chg="mod">
          <ac:chgData name="Kass, Susanna" userId="1c148021-fd89-4db0-9ba5-62d424896323" providerId="ADAL" clId="{19B2974D-4C8E-9D47-810A-D1CD80FB36BE}" dt="2021-06-09T08:52:22.313" v="101"/>
          <ac:spMkLst>
            <pc:docMk/>
            <pc:sldMk cId="1449205508" sldId="1906872776"/>
            <ac:spMk id="125" creationId="{F62A5753-9364-C348-9108-6992451FEB68}"/>
          </ac:spMkLst>
        </pc:spChg>
        <pc:spChg chg="add mod">
          <ac:chgData name="Kass, Susanna" userId="1c148021-fd89-4db0-9ba5-62d424896323" providerId="ADAL" clId="{19B2974D-4C8E-9D47-810A-D1CD80FB36BE}" dt="2021-06-09T08:52:22.313" v="101"/>
          <ac:spMkLst>
            <pc:docMk/>
            <pc:sldMk cId="1449205508" sldId="1906872776"/>
            <ac:spMk id="126" creationId="{DDC67A1D-2E23-5B4F-9C4B-0D0837072252}"/>
          </ac:spMkLst>
        </pc:spChg>
        <pc:spChg chg="mod">
          <ac:chgData name="Kass, Susanna" userId="1c148021-fd89-4db0-9ba5-62d424896323" providerId="ADAL" clId="{19B2974D-4C8E-9D47-810A-D1CD80FB36BE}" dt="2021-06-09T08:52:22.313" v="101"/>
          <ac:spMkLst>
            <pc:docMk/>
            <pc:sldMk cId="1449205508" sldId="1906872776"/>
            <ac:spMk id="128" creationId="{E8D85D5C-05CD-4C48-8D19-3004988B5181}"/>
          </ac:spMkLst>
        </pc:spChg>
        <pc:spChg chg="mod">
          <ac:chgData name="Kass, Susanna" userId="1c148021-fd89-4db0-9ba5-62d424896323" providerId="ADAL" clId="{19B2974D-4C8E-9D47-810A-D1CD80FB36BE}" dt="2021-06-09T08:52:22.313" v="101"/>
          <ac:spMkLst>
            <pc:docMk/>
            <pc:sldMk cId="1449205508" sldId="1906872776"/>
            <ac:spMk id="129" creationId="{9FE75FFD-2090-ED4C-A699-17861A440CC5}"/>
          </ac:spMkLst>
        </pc:spChg>
        <pc:spChg chg="mod">
          <ac:chgData name="Kass, Susanna" userId="1c148021-fd89-4db0-9ba5-62d424896323" providerId="ADAL" clId="{19B2974D-4C8E-9D47-810A-D1CD80FB36BE}" dt="2021-06-09T08:52:22.313" v="101"/>
          <ac:spMkLst>
            <pc:docMk/>
            <pc:sldMk cId="1449205508" sldId="1906872776"/>
            <ac:spMk id="130" creationId="{2962E139-7DBB-A64B-B47B-7730FF7CE82F}"/>
          </ac:spMkLst>
        </pc:spChg>
        <pc:spChg chg="add mod">
          <ac:chgData name="Kass, Susanna" userId="1c148021-fd89-4db0-9ba5-62d424896323" providerId="ADAL" clId="{19B2974D-4C8E-9D47-810A-D1CD80FB36BE}" dt="2021-06-09T08:52:22.313" v="101"/>
          <ac:spMkLst>
            <pc:docMk/>
            <pc:sldMk cId="1449205508" sldId="1906872776"/>
            <ac:spMk id="131" creationId="{097884F7-6D68-A749-8D82-031908C87C43}"/>
          </ac:spMkLst>
        </pc:spChg>
        <pc:spChg chg="mod">
          <ac:chgData name="Kass, Susanna" userId="1c148021-fd89-4db0-9ba5-62d424896323" providerId="ADAL" clId="{19B2974D-4C8E-9D47-810A-D1CD80FB36BE}" dt="2021-06-09T08:52:22.313" v="101"/>
          <ac:spMkLst>
            <pc:docMk/>
            <pc:sldMk cId="1449205508" sldId="1906872776"/>
            <ac:spMk id="137" creationId="{1BCC762D-C7CF-F14D-8CD5-2AEDB4794A7C}"/>
          </ac:spMkLst>
        </pc:spChg>
        <pc:spChg chg="mod">
          <ac:chgData name="Kass, Susanna" userId="1c148021-fd89-4db0-9ba5-62d424896323" providerId="ADAL" clId="{19B2974D-4C8E-9D47-810A-D1CD80FB36BE}" dt="2021-06-09T08:52:22.313" v="101"/>
          <ac:spMkLst>
            <pc:docMk/>
            <pc:sldMk cId="1449205508" sldId="1906872776"/>
            <ac:spMk id="138" creationId="{8EC0B580-D446-7147-B603-93876A3A90AD}"/>
          </ac:spMkLst>
        </pc:spChg>
        <pc:spChg chg="mod">
          <ac:chgData name="Kass, Susanna" userId="1c148021-fd89-4db0-9ba5-62d424896323" providerId="ADAL" clId="{19B2974D-4C8E-9D47-810A-D1CD80FB36BE}" dt="2021-06-09T08:52:22.313" v="101"/>
          <ac:spMkLst>
            <pc:docMk/>
            <pc:sldMk cId="1449205508" sldId="1906872776"/>
            <ac:spMk id="139" creationId="{0AAA168A-AA08-8848-829B-8031E212E58B}"/>
          </ac:spMkLst>
        </pc:spChg>
        <pc:spChg chg="mod">
          <ac:chgData name="Kass, Susanna" userId="1c148021-fd89-4db0-9ba5-62d424896323" providerId="ADAL" clId="{19B2974D-4C8E-9D47-810A-D1CD80FB36BE}" dt="2021-06-09T08:52:22.313" v="101"/>
          <ac:spMkLst>
            <pc:docMk/>
            <pc:sldMk cId="1449205508" sldId="1906872776"/>
            <ac:spMk id="140" creationId="{A5CE1B88-CA91-8341-A6AA-456F48F2A694}"/>
          </ac:spMkLst>
        </pc:spChg>
        <pc:spChg chg="mod">
          <ac:chgData name="Kass, Susanna" userId="1c148021-fd89-4db0-9ba5-62d424896323" providerId="ADAL" clId="{19B2974D-4C8E-9D47-810A-D1CD80FB36BE}" dt="2021-06-09T08:52:22.313" v="101"/>
          <ac:spMkLst>
            <pc:docMk/>
            <pc:sldMk cId="1449205508" sldId="1906872776"/>
            <ac:spMk id="141" creationId="{3CBCFF67-65E5-774A-B85F-2D6D04EAC44C}"/>
          </ac:spMkLst>
        </pc:spChg>
        <pc:spChg chg="mod">
          <ac:chgData name="Kass, Susanna" userId="1c148021-fd89-4db0-9ba5-62d424896323" providerId="ADAL" clId="{19B2974D-4C8E-9D47-810A-D1CD80FB36BE}" dt="2021-06-09T08:52:22.313" v="101"/>
          <ac:spMkLst>
            <pc:docMk/>
            <pc:sldMk cId="1449205508" sldId="1906872776"/>
            <ac:spMk id="142" creationId="{7B807516-428C-D543-B581-37E7971C7830}"/>
          </ac:spMkLst>
        </pc:spChg>
        <pc:spChg chg="mod">
          <ac:chgData name="Kass, Susanna" userId="1c148021-fd89-4db0-9ba5-62d424896323" providerId="ADAL" clId="{19B2974D-4C8E-9D47-810A-D1CD80FB36BE}" dt="2021-06-09T08:52:22.313" v="101"/>
          <ac:spMkLst>
            <pc:docMk/>
            <pc:sldMk cId="1449205508" sldId="1906872776"/>
            <ac:spMk id="143" creationId="{136DDB30-5121-FD46-B8F6-62861A0389DE}"/>
          </ac:spMkLst>
        </pc:spChg>
        <pc:spChg chg="add mod">
          <ac:chgData name="Kass, Susanna" userId="1c148021-fd89-4db0-9ba5-62d424896323" providerId="ADAL" clId="{19B2974D-4C8E-9D47-810A-D1CD80FB36BE}" dt="2021-06-09T08:52:22.313" v="101"/>
          <ac:spMkLst>
            <pc:docMk/>
            <pc:sldMk cId="1449205508" sldId="1906872776"/>
            <ac:spMk id="144" creationId="{72B6258C-6261-FA4F-8572-9AE11E77A00E}"/>
          </ac:spMkLst>
        </pc:spChg>
        <pc:spChg chg="mod">
          <ac:chgData name="Kass, Susanna" userId="1c148021-fd89-4db0-9ba5-62d424896323" providerId="ADAL" clId="{19B2974D-4C8E-9D47-810A-D1CD80FB36BE}" dt="2021-06-09T08:52:22.313" v="101"/>
          <ac:spMkLst>
            <pc:docMk/>
            <pc:sldMk cId="1449205508" sldId="1906872776"/>
            <ac:spMk id="146" creationId="{D3846AAD-2A53-FA4C-906D-D1E3E30194B8}"/>
          </ac:spMkLst>
        </pc:spChg>
        <pc:spChg chg="mod">
          <ac:chgData name="Kass, Susanna" userId="1c148021-fd89-4db0-9ba5-62d424896323" providerId="ADAL" clId="{19B2974D-4C8E-9D47-810A-D1CD80FB36BE}" dt="2021-06-09T08:52:22.313" v="101"/>
          <ac:spMkLst>
            <pc:docMk/>
            <pc:sldMk cId="1449205508" sldId="1906872776"/>
            <ac:spMk id="147" creationId="{8DE8D086-9BC9-FA49-AEFF-685ACA2B4AA0}"/>
          </ac:spMkLst>
        </pc:spChg>
        <pc:spChg chg="mod">
          <ac:chgData name="Kass, Susanna" userId="1c148021-fd89-4db0-9ba5-62d424896323" providerId="ADAL" clId="{19B2974D-4C8E-9D47-810A-D1CD80FB36BE}" dt="2021-06-09T08:52:22.313" v="101"/>
          <ac:spMkLst>
            <pc:docMk/>
            <pc:sldMk cId="1449205508" sldId="1906872776"/>
            <ac:spMk id="148" creationId="{22EEACD7-FE79-AC41-AE7A-481992CEE3DB}"/>
          </ac:spMkLst>
        </pc:spChg>
        <pc:spChg chg="mod">
          <ac:chgData name="Kass, Susanna" userId="1c148021-fd89-4db0-9ba5-62d424896323" providerId="ADAL" clId="{19B2974D-4C8E-9D47-810A-D1CD80FB36BE}" dt="2021-06-09T08:52:22.313" v="101"/>
          <ac:spMkLst>
            <pc:docMk/>
            <pc:sldMk cId="1449205508" sldId="1906872776"/>
            <ac:spMk id="149" creationId="{8F43CD3E-D08A-C54B-B245-0F00E9323DB0}"/>
          </ac:spMkLst>
        </pc:spChg>
        <pc:spChg chg="mod">
          <ac:chgData name="Kass, Susanna" userId="1c148021-fd89-4db0-9ba5-62d424896323" providerId="ADAL" clId="{19B2974D-4C8E-9D47-810A-D1CD80FB36BE}" dt="2021-06-09T08:52:22.313" v="101"/>
          <ac:spMkLst>
            <pc:docMk/>
            <pc:sldMk cId="1449205508" sldId="1906872776"/>
            <ac:spMk id="150" creationId="{4FD778CA-FB82-C448-8425-B7485C46CB1C}"/>
          </ac:spMkLst>
        </pc:spChg>
        <pc:grpChg chg="del">
          <ac:chgData name="Kass, Susanna" userId="1c148021-fd89-4db0-9ba5-62d424896323" providerId="ADAL" clId="{19B2974D-4C8E-9D47-810A-D1CD80FB36BE}" dt="2021-06-09T08:52:21.764" v="100" actId="478"/>
          <ac:grpSpMkLst>
            <pc:docMk/>
            <pc:sldMk cId="1449205508" sldId="1906872776"/>
            <ac:grpSpMk id="60" creationId="{7A978F89-D2BC-40AA-8243-F517AED96C2F}"/>
          </ac:grpSpMkLst>
        </pc:grpChg>
        <pc:grpChg chg="add mod">
          <ac:chgData name="Kass, Susanna" userId="1c148021-fd89-4db0-9ba5-62d424896323" providerId="ADAL" clId="{19B2974D-4C8E-9D47-810A-D1CD80FB36BE}" dt="2021-06-09T08:52:22.313" v="101"/>
          <ac:grpSpMkLst>
            <pc:docMk/>
            <pc:sldMk cId="1449205508" sldId="1906872776"/>
            <ac:grpSpMk id="77" creationId="{B54D2942-225A-754D-BC00-D561BB644144}"/>
          </ac:grpSpMkLst>
        </pc:grpChg>
        <pc:grpChg chg="add mod">
          <ac:chgData name="Kass, Susanna" userId="1c148021-fd89-4db0-9ba5-62d424896323" providerId="ADAL" clId="{19B2974D-4C8E-9D47-810A-D1CD80FB36BE}" dt="2021-06-09T08:52:22.313" v="101"/>
          <ac:grpSpMkLst>
            <pc:docMk/>
            <pc:sldMk cId="1449205508" sldId="1906872776"/>
            <ac:grpSpMk id="99" creationId="{54738283-2CB8-604E-A61F-806F3A959D0E}"/>
          </ac:grpSpMkLst>
        </pc:grpChg>
        <pc:grpChg chg="add mod">
          <ac:chgData name="Kass, Susanna" userId="1c148021-fd89-4db0-9ba5-62d424896323" providerId="ADAL" clId="{19B2974D-4C8E-9D47-810A-D1CD80FB36BE}" dt="2021-06-09T08:52:22.313" v="101"/>
          <ac:grpSpMkLst>
            <pc:docMk/>
            <pc:sldMk cId="1449205508" sldId="1906872776"/>
            <ac:grpSpMk id="127" creationId="{9F1DD867-1D3B-8F44-9C26-4E7A16832E3A}"/>
          </ac:grpSpMkLst>
        </pc:grpChg>
        <pc:grpChg chg="add mod">
          <ac:chgData name="Kass, Susanna" userId="1c148021-fd89-4db0-9ba5-62d424896323" providerId="ADAL" clId="{19B2974D-4C8E-9D47-810A-D1CD80FB36BE}" dt="2021-06-09T08:52:22.313" v="101"/>
          <ac:grpSpMkLst>
            <pc:docMk/>
            <pc:sldMk cId="1449205508" sldId="1906872776"/>
            <ac:grpSpMk id="132" creationId="{5BE00CF5-64DC-1A4D-B80A-6BBEE5B3E64D}"/>
          </ac:grpSpMkLst>
        </pc:grpChg>
        <pc:grpChg chg="add mod">
          <ac:chgData name="Kass, Susanna" userId="1c148021-fd89-4db0-9ba5-62d424896323" providerId="ADAL" clId="{19B2974D-4C8E-9D47-810A-D1CD80FB36BE}" dt="2021-06-09T08:52:22.313" v="101"/>
          <ac:grpSpMkLst>
            <pc:docMk/>
            <pc:sldMk cId="1449205508" sldId="1906872776"/>
            <ac:grpSpMk id="145" creationId="{156F5C77-97C5-7B4D-AFBA-9AEC2C96EE35}"/>
          </ac:grpSpMkLst>
        </pc:grpChg>
      </pc:sldChg>
      <pc:sldChg chg="addSp delSp modSp mod">
        <pc:chgData name="Kass, Susanna" userId="1c148021-fd89-4db0-9ba5-62d424896323" providerId="ADAL" clId="{19B2974D-4C8E-9D47-810A-D1CD80FB36BE}" dt="2021-06-09T08:51:32.351" v="91"/>
        <pc:sldMkLst>
          <pc:docMk/>
          <pc:sldMk cId="1009448214" sldId="1906872797"/>
        </pc:sldMkLst>
        <pc:spChg chg="del">
          <ac:chgData name="Kass, Susanna" userId="1c148021-fd89-4db0-9ba5-62d424896323" providerId="ADAL" clId="{19B2974D-4C8E-9D47-810A-D1CD80FB36BE}" dt="2021-06-09T08:51:31.900" v="90" actId="478"/>
          <ac:spMkLst>
            <pc:docMk/>
            <pc:sldMk cId="1009448214" sldId="1906872797"/>
            <ac:spMk id="48" creationId="{997A8388-8C23-431E-B84F-0D026CF5C49E}"/>
          </ac:spMkLst>
        </pc:spChg>
        <pc:spChg chg="del">
          <ac:chgData name="Kass, Susanna" userId="1c148021-fd89-4db0-9ba5-62d424896323" providerId="ADAL" clId="{19B2974D-4C8E-9D47-810A-D1CD80FB36BE}" dt="2021-06-09T08:51:31.900" v="90" actId="478"/>
          <ac:spMkLst>
            <pc:docMk/>
            <pc:sldMk cId="1009448214" sldId="1906872797"/>
            <ac:spMk id="57" creationId="{EB67D0BA-7FB2-45EF-94ED-2E9163B6A32B}"/>
          </ac:spMkLst>
        </pc:spChg>
        <pc:spChg chg="add mod">
          <ac:chgData name="Kass, Susanna" userId="1c148021-fd89-4db0-9ba5-62d424896323" providerId="ADAL" clId="{19B2974D-4C8E-9D47-810A-D1CD80FB36BE}" dt="2021-06-09T08:51:32.351" v="91"/>
          <ac:spMkLst>
            <pc:docMk/>
            <pc:sldMk cId="1009448214" sldId="1906872797"/>
            <ac:spMk id="99" creationId="{39E4D616-BB6C-1145-A26C-DF18617A45A8}"/>
          </ac:spMkLst>
        </pc:spChg>
        <pc:spChg chg="add mod">
          <ac:chgData name="Kass, Susanna" userId="1c148021-fd89-4db0-9ba5-62d424896323" providerId="ADAL" clId="{19B2974D-4C8E-9D47-810A-D1CD80FB36BE}" dt="2021-06-09T08:51:32.351" v="91"/>
          <ac:spMkLst>
            <pc:docMk/>
            <pc:sldMk cId="1009448214" sldId="1906872797"/>
            <ac:spMk id="114" creationId="{7FE03C07-856C-5645-A29E-F25535EE50F5}"/>
          </ac:spMkLst>
        </pc:spChg>
        <pc:spChg chg="add mod">
          <ac:chgData name="Kass, Susanna" userId="1c148021-fd89-4db0-9ba5-62d424896323" providerId="ADAL" clId="{19B2974D-4C8E-9D47-810A-D1CD80FB36BE}" dt="2021-06-09T08:51:32.351" v="91"/>
          <ac:spMkLst>
            <pc:docMk/>
            <pc:sldMk cId="1009448214" sldId="1906872797"/>
            <ac:spMk id="115" creationId="{8CC95516-6B3D-2C43-9E7B-5CB6603BC732}"/>
          </ac:spMkLst>
        </pc:spChg>
        <pc:spChg chg="mod">
          <ac:chgData name="Kass, Susanna" userId="1c148021-fd89-4db0-9ba5-62d424896323" providerId="ADAL" clId="{19B2974D-4C8E-9D47-810A-D1CD80FB36BE}" dt="2021-06-09T08:51:32.351" v="91"/>
          <ac:spMkLst>
            <pc:docMk/>
            <pc:sldMk cId="1009448214" sldId="1906872797"/>
            <ac:spMk id="118" creationId="{E260EBF8-D870-8C45-B24F-3C7057CD0B1E}"/>
          </ac:spMkLst>
        </pc:spChg>
        <pc:spChg chg="mod">
          <ac:chgData name="Kass, Susanna" userId="1c148021-fd89-4db0-9ba5-62d424896323" providerId="ADAL" clId="{19B2974D-4C8E-9D47-810A-D1CD80FB36BE}" dt="2021-06-09T08:51:32.351" v="91"/>
          <ac:spMkLst>
            <pc:docMk/>
            <pc:sldMk cId="1009448214" sldId="1906872797"/>
            <ac:spMk id="119" creationId="{D25E702C-1F57-8A4C-A152-9832D04433D6}"/>
          </ac:spMkLst>
        </pc:spChg>
        <pc:spChg chg="mod">
          <ac:chgData name="Kass, Susanna" userId="1c148021-fd89-4db0-9ba5-62d424896323" providerId="ADAL" clId="{19B2974D-4C8E-9D47-810A-D1CD80FB36BE}" dt="2021-06-09T08:51:32.351" v="91"/>
          <ac:spMkLst>
            <pc:docMk/>
            <pc:sldMk cId="1009448214" sldId="1906872797"/>
            <ac:spMk id="121" creationId="{F5806B9F-BD38-2241-BE76-2EDBC7502F94}"/>
          </ac:spMkLst>
        </pc:spChg>
        <pc:spChg chg="mod">
          <ac:chgData name="Kass, Susanna" userId="1c148021-fd89-4db0-9ba5-62d424896323" providerId="ADAL" clId="{19B2974D-4C8E-9D47-810A-D1CD80FB36BE}" dt="2021-06-09T08:51:32.351" v="91"/>
          <ac:spMkLst>
            <pc:docMk/>
            <pc:sldMk cId="1009448214" sldId="1906872797"/>
            <ac:spMk id="122" creationId="{81742612-5C5E-0547-B6E9-C96DF14EE346}"/>
          </ac:spMkLst>
        </pc:spChg>
        <pc:spChg chg="mod">
          <ac:chgData name="Kass, Susanna" userId="1c148021-fd89-4db0-9ba5-62d424896323" providerId="ADAL" clId="{19B2974D-4C8E-9D47-810A-D1CD80FB36BE}" dt="2021-06-09T08:51:32.351" v="91"/>
          <ac:spMkLst>
            <pc:docMk/>
            <pc:sldMk cId="1009448214" sldId="1906872797"/>
            <ac:spMk id="123" creationId="{0962CA1D-BC54-9343-ABF2-3070808AFB6E}"/>
          </ac:spMkLst>
        </pc:spChg>
        <pc:spChg chg="mod">
          <ac:chgData name="Kass, Susanna" userId="1c148021-fd89-4db0-9ba5-62d424896323" providerId="ADAL" clId="{19B2974D-4C8E-9D47-810A-D1CD80FB36BE}" dt="2021-06-09T08:51:32.351" v="91"/>
          <ac:spMkLst>
            <pc:docMk/>
            <pc:sldMk cId="1009448214" sldId="1906872797"/>
            <ac:spMk id="124" creationId="{5DE595C4-EF40-9844-938D-7675F2D1CA1D}"/>
          </ac:spMkLst>
        </pc:spChg>
        <pc:spChg chg="mod">
          <ac:chgData name="Kass, Susanna" userId="1c148021-fd89-4db0-9ba5-62d424896323" providerId="ADAL" clId="{19B2974D-4C8E-9D47-810A-D1CD80FB36BE}" dt="2021-06-09T08:51:32.351" v="91"/>
          <ac:spMkLst>
            <pc:docMk/>
            <pc:sldMk cId="1009448214" sldId="1906872797"/>
            <ac:spMk id="125" creationId="{5C42A0A5-7B38-C548-A636-A0665A0DE0A8}"/>
          </ac:spMkLst>
        </pc:spChg>
        <pc:spChg chg="mod">
          <ac:chgData name="Kass, Susanna" userId="1c148021-fd89-4db0-9ba5-62d424896323" providerId="ADAL" clId="{19B2974D-4C8E-9D47-810A-D1CD80FB36BE}" dt="2021-06-09T08:51:32.351" v="91"/>
          <ac:spMkLst>
            <pc:docMk/>
            <pc:sldMk cId="1009448214" sldId="1906872797"/>
            <ac:spMk id="126" creationId="{55F81329-55E6-634E-A53B-C388EC03A756}"/>
          </ac:spMkLst>
        </pc:spChg>
        <pc:spChg chg="mod">
          <ac:chgData name="Kass, Susanna" userId="1c148021-fd89-4db0-9ba5-62d424896323" providerId="ADAL" clId="{19B2974D-4C8E-9D47-810A-D1CD80FB36BE}" dt="2021-06-09T08:51:32.351" v="91"/>
          <ac:spMkLst>
            <pc:docMk/>
            <pc:sldMk cId="1009448214" sldId="1906872797"/>
            <ac:spMk id="127" creationId="{DBACAC70-9633-7B4F-A765-AB42DE8956A4}"/>
          </ac:spMkLst>
        </pc:spChg>
        <pc:spChg chg="mod">
          <ac:chgData name="Kass, Susanna" userId="1c148021-fd89-4db0-9ba5-62d424896323" providerId="ADAL" clId="{19B2974D-4C8E-9D47-810A-D1CD80FB36BE}" dt="2021-06-09T08:51:32.351" v="91"/>
          <ac:spMkLst>
            <pc:docMk/>
            <pc:sldMk cId="1009448214" sldId="1906872797"/>
            <ac:spMk id="128" creationId="{2065CFF7-53A5-CB47-A83F-3A532BA2181A}"/>
          </ac:spMkLst>
        </pc:spChg>
        <pc:spChg chg="mod">
          <ac:chgData name="Kass, Susanna" userId="1c148021-fd89-4db0-9ba5-62d424896323" providerId="ADAL" clId="{19B2974D-4C8E-9D47-810A-D1CD80FB36BE}" dt="2021-06-09T08:51:32.351" v="91"/>
          <ac:spMkLst>
            <pc:docMk/>
            <pc:sldMk cId="1009448214" sldId="1906872797"/>
            <ac:spMk id="129" creationId="{AF6E65E9-D16B-1D4C-A6FF-52BB3BE94F21}"/>
          </ac:spMkLst>
        </pc:spChg>
        <pc:spChg chg="add mod">
          <ac:chgData name="Kass, Susanna" userId="1c148021-fd89-4db0-9ba5-62d424896323" providerId="ADAL" clId="{19B2974D-4C8E-9D47-810A-D1CD80FB36BE}" dt="2021-06-09T08:51:32.351" v="91"/>
          <ac:spMkLst>
            <pc:docMk/>
            <pc:sldMk cId="1009448214" sldId="1906872797"/>
            <ac:spMk id="130" creationId="{4E8D10D2-BF13-104C-95FB-D8EED302919A}"/>
          </ac:spMkLst>
        </pc:spChg>
        <pc:spChg chg="mod">
          <ac:chgData name="Kass, Susanna" userId="1c148021-fd89-4db0-9ba5-62d424896323" providerId="ADAL" clId="{19B2974D-4C8E-9D47-810A-D1CD80FB36BE}" dt="2021-06-09T08:51:32.351" v="91"/>
          <ac:spMkLst>
            <pc:docMk/>
            <pc:sldMk cId="1009448214" sldId="1906872797"/>
            <ac:spMk id="132" creationId="{49FCC6DA-286E-6741-9ACD-8476C9CE9B3C}"/>
          </ac:spMkLst>
        </pc:spChg>
        <pc:spChg chg="mod">
          <ac:chgData name="Kass, Susanna" userId="1c148021-fd89-4db0-9ba5-62d424896323" providerId="ADAL" clId="{19B2974D-4C8E-9D47-810A-D1CD80FB36BE}" dt="2021-06-09T08:51:32.351" v="91"/>
          <ac:spMkLst>
            <pc:docMk/>
            <pc:sldMk cId="1009448214" sldId="1906872797"/>
            <ac:spMk id="133" creationId="{1AB2336B-E862-6A43-B04B-485751E33905}"/>
          </ac:spMkLst>
        </pc:spChg>
        <pc:spChg chg="mod">
          <ac:chgData name="Kass, Susanna" userId="1c148021-fd89-4db0-9ba5-62d424896323" providerId="ADAL" clId="{19B2974D-4C8E-9D47-810A-D1CD80FB36BE}" dt="2021-06-09T08:51:32.351" v="91"/>
          <ac:spMkLst>
            <pc:docMk/>
            <pc:sldMk cId="1009448214" sldId="1906872797"/>
            <ac:spMk id="134" creationId="{DDD83F7A-24BA-A841-8E27-32D736DA62DE}"/>
          </ac:spMkLst>
        </pc:spChg>
        <pc:spChg chg="add mod">
          <ac:chgData name="Kass, Susanna" userId="1c148021-fd89-4db0-9ba5-62d424896323" providerId="ADAL" clId="{19B2974D-4C8E-9D47-810A-D1CD80FB36BE}" dt="2021-06-09T08:51:32.351" v="91"/>
          <ac:spMkLst>
            <pc:docMk/>
            <pc:sldMk cId="1009448214" sldId="1906872797"/>
            <ac:spMk id="135" creationId="{50D86A37-FE8B-C142-A806-EA86CC7DBCC1}"/>
          </ac:spMkLst>
        </pc:spChg>
        <pc:spChg chg="mod">
          <ac:chgData name="Kass, Susanna" userId="1c148021-fd89-4db0-9ba5-62d424896323" providerId="ADAL" clId="{19B2974D-4C8E-9D47-810A-D1CD80FB36BE}" dt="2021-06-09T08:51:32.351" v="91"/>
          <ac:spMkLst>
            <pc:docMk/>
            <pc:sldMk cId="1009448214" sldId="1906872797"/>
            <ac:spMk id="137" creationId="{D063E4A1-2497-8745-8E28-6F69085BD34D}"/>
          </ac:spMkLst>
        </pc:spChg>
        <pc:spChg chg="mod">
          <ac:chgData name="Kass, Susanna" userId="1c148021-fd89-4db0-9ba5-62d424896323" providerId="ADAL" clId="{19B2974D-4C8E-9D47-810A-D1CD80FB36BE}" dt="2021-06-09T08:51:32.351" v="91"/>
          <ac:spMkLst>
            <pc:docMk/>
            <pc:sldMk cId="1009448214" sldId="1906872797"/>
            <ac:spMk id="138" creationId="{5F18CCD2-845B-044F-919A-6740457667B3}"/>
          </ac:spMkLst>
        </pc:spChg>
        <pc:spChg chg="mod">
          <ac:chgData name="Kass, Susanna" userId="1c148021-fd89-4db0-9ba5-62d424896323" providerId="ADAL" clId="{19B2974D-4C8E-9D47-810A-D1CD80FB36BE}" dt="2021-06-09T08:51:32.351" v="91"/>
          <ac:spMkLst>
            <pc:docMk/>
            <pc:sldMk cId="1009448214" sldId="1906872797"/>
            <ac:spMk id="139" creationId="{D1FEF77F-C609-D546-8870-9991F90CDB31}"/>
          </ac:spMkLst>
        </pc:spChg>
        <pc:spChg chg="mod">
          <ac:chgData name="Kass, Susanna" userId="1c148021-fd89-4db0-9ba5-62d424896323" providerId="ADAL" clId="{19B2974D-4C8E-9D47-810A-D1CD80FB36BE}" dt="2021-06-09T08:51:32.351" v="91"/>
          <ac:spMkLst>
            <pc:docMk/>
            <pc:sldMk cId="1009448214" sldId="1906872797"/>
            <ac:spMk id="140" creationId="{CD27671F-5518-A142-A032-000F1C99CAEA}"/>
          </ac:spMkLst>
        </pc:spChg>
        <pc:spChg chg="mod">
          <ac:chgData name="Kass, Susanna" userId="1c148021-fd89-4db0-9ba5-62d424896323" providerId="ADAL" clId="{19B2974D-4C8E-9D47-810A-D1CD80FB36BE}" dt="2021-06-09T08:51:32.351" v="91"/>
          <ac:spMkLst>
            <pc:docMk/>
            <pc:sldMk cId="1009448214" sldId="1906872797"/>
            <ac:spMk id="141" creationId="{99343BF7-7835-954B-A509-9F20B8000001}"/>
          </ac:spMkLst>
        </pc:spChg>
        <pc:spChg chg="mod">
          <ac:chgData name="Kass, Susanna" userId="1c148021-fd89-4db0-9ba5-62d424896323" providerId="ADAL" clId="{19B2974D-4C8E-9D47-810A-D1CD80FB36BE}" dt="2021-06-09T08:51:32.351" v="91"/>
          <ac:spMkLst>
            <pc:docMk/>
            <pc:sldMk cId="1009448214" sldId="1906872797"/>
            <ac:spMk id="142" creationId="{1FEEE1CF-305E-B64C-A68A-E6E886EBD96D}"/>
          </ac:spMkLst>
        </pc:spChg>
        <pc:spChg chg="mod">
          <ac:chgData name="Kass, Susanna" userId="1c148021-fd89-4db0-9ba5-62d424896323" providerId="ADAL" clId="{19B2974D-4C8E-9D47-810A-D1CD80FB36BE}" dt="2021-06-09T08:51:32.351" v="91"/>
          <ac:spMkLst>
            <pc:docMk/>
            <pc:sldMk cId="1009448214" sldId="1906872797"/>
            <ac:spMk id="143" creationId="{EEF7D5C3-3F4B-AE47-9B5A-DEC7779A794B}"/>
          </ac:spMkLst>
        </pc:spChg>
        <pc:spChg chg="add mod">
          <ac:chgData name="Kass, Susanna" userId="1c148021-fd89-4db0-9ba5-62d424896323" providerId="ADAL" clId="{19B2974D-4C8E-9D47-810A-D1CD80FB36BE}" dt="2021-06-09T08:51:32.351" v="91"/>
          <ac:spMkLst>
            <pc:docMk/>
            <pc:sldMk cId="1009448214" sldId="1906872797"/>
            <ac:spMk id="144" creationId="{F81C9172-F554-4848-945F-6F7E8F18DA69}"/>
          </ac:spMkLst>
        </pc:spChg>
        <pc:spChg chg="mod">
          <ac:chgData name="Kass, Susanna" userId="1c148021-fd89-4db0-9ba5-62d424896323" providerId="ADAL" clId="{19B2974D-4C8E-9D47-810A-D1CD80FB36BE}" dt="2021-06-09T08:51:32.351" v="91"/>
          <ac:spMkLst>
            <pc:docMk/>
            <pc:sldMk cId="1009448214" sldId="1906872797"/>
            <ac:spMk id="146" creationId="{99289857-CBDE-954F-93E2-9170947D6CAF}"/>
          </ac:spMkLst>
        </pc:spChg>
        <pc:spChg chg="mod">
          <ac:chgData name="Kass, Susanna" userId="1c148021-fd89-4db0-9ba5-62d424896323" providerId="ADAL" clId="{19B2974D-4C8E-9D47-810A-D1CD80FB36BE}" dt="2021-06-09T08:51:32.351" v="91"/>
          <ac:spMkLst>
            <pc:docMk/>
            <pc:sldMk cId="1009448214" sldId="1906872797"/>
            <ac:spMk id="147" creationId="{1E17B3AE-C9AF-D940-8C2C-8DCCF04303B7}"/>
          </ac:spMkLst>
        </pc:spChg>
        <pc:spChg chg="mod">
          <ac:chgData name="Kass, Susanna" userId="1c148021-fd89-4db0-9ba5-62d424896323" providerId="ADAL" clId="{19B2974D-4C8E-9D47-810A-D1CD80FB36BE}" dt="2021-06-09T08:51:32.351" v="91"/>
          <ac:spMkLst>
            <pc:docMk/>
            <pc:sldMk cId="1009448214" sldId="1906872797"/>
            <ac:spMk id="148" creationId="{B7EA2105-66B5-764F-A676-2879243329C3}"/>
          </ac:spMkLst>
        </pc:spChg>
        <pc:spChg chg="mod">
          <ac:chgData name="Kass, Susanna" userId="1c148021-fd89-4db0-9ba5-62d424896323" providerId="ADAL" clId="{19B2974D-4C8E-9D47-810A-D1CD80FB36BE}" dt="2021-06-09T08:51:32.351" v="91"/>
          <ac:spMkLst>
            <pc:docMk/>
            <pc:sldMk cId="1009448214" sldId="1906872797"/>
            <ac:spMk id="152" creationId="{7FDE03EF-E493-7D43-B0CA-774F3D1D5513}"/>
          </ac:spMkLst>
        </pc:spChg>
        <pc:spChg chg="mod">
          <ac:chgData name="Kass, Susanna" userId="1c148021-fd89-4db0-9ba5-62d424896323" providerId="ADAL" clId="{19B2974D-4C8E-9D47-810A-D1CD80FB36BE}" dt="2021-06-09T08:51:32.351" v="91"/>
          <ac:spMkLst>
            <pc:docMk/>
            <pc:sldMk cId="1009448214" sldId="1906872797"/>
            <ac:spMk id="153" creationId="{D9ECBD5D-98FD-7645-A7CA-72ED50A76060}"/>
          </ac:spMkLst>
        </pc:spChg>
        <pc:grpChg chg="del">
          <ac:chgData name="Kass, Susanna" userId="1c148021-fd89-4db0-9ba5-62d424896323" providerId="ADAL" clId="{19B2974D-4C8E-9D47-810A-D1CD80FB36BE}" dt="2021-06-09T08:51:31.900" v="90" actId="478"/>
          <ac:grpSpMkLst>
            <pc:docMk/>
            <pc:sldMk cId="1009448214" sldId="1906872797"/>
            <ac:grpSpMk id="49" creationId="{A801101C-6B63-44E9-8E4B-0783A26B1D91}"/>
          </ac:grpSpMkLst>
        </pc:grpChg>
        <pc:grpChg chg="add mod">
          <ac:chgData name="Kass, Susanna" userId="1c148021-fd89-4db0-9ba5-62d424896323" providerId="ADAL" clId="{19B2974D-4C8E-9D47-810A-D1CD80FB36BE}" dt="2021-06-09T08:51:32.351" v="91"/>
          <ac:grpSpMkLst>
            <pc:docMk/>
            <pc:sldMk cId="1009448214" sldId="1906872797"/>
            <ac:grpSpMk id="117" creationId="{37CA70D7-1DB4-0E49-B5AB-525B9C3CCEE6}"/>
          </ac:grpSpMkLst>
        </pc:grpChg>
        <pc:grpChg chg="add mod">
          <ac:chgData name="Kass, Susanna" userId="1c148021-fd89-4db0-9ba5-62d424896323" providerId="ADAL" clId="{19B2974D-4C8E-9D47-810A-D1CD80FB36BE}" dt="2021-06-09T08:51:32.351" v="91"/>
          <ac:grpSpMkLst>
            <pc:docMk/>
            <pc:sldMk cId="1009448214" sldId="1906872797"/>
            <ac:grpSpMk id="120" creationId="{CFCEC178-25F4-9749-94BE-EB718D1AE14D}"/>
          </ac:grpSpMkLst>
        </pc:grpChg>
        <pc:grpChg chg="add mod">
          <ac:chgData name="Kass, Susanna" userId="1c148021-fd89-4db0-9ba5-62d424896323" providerId="ADAL" clId="{19B2974D-4C8E-9D47-810A-D1CD80FB36BE}" dt="2021-06-09T08:51:32.351" v="91"/>
          <ac:grpSpMkLst>
            <pc:docMk/>
            <pc:sldMk cId="1009448214" sldId="1906872797"/>
            <ac:grpSpMk id="131" creationId="{F240F52E-EDE0-5F4F-946D-EA4219101F12}"/>
          </ac:grpSpMkLst>
        </pc:grpChg>
        <pc:grpChg chg="add mod">
          <ac:chgData name="Kass, Susanna" userId="1c148021-fd89-4db0-9ba5-62d424896323" providerId="ADAL" clId="{19B2974D-4C8E-9D47-810A-D1CD80FB36BE}" dt="2021-06-09T08:51:32.351" v="91"/>
          <ac:grpSpMkLst>
            <pc:docMk/>
            <pc:sldMk cId="1009448214" sldId="1906872797"/>
            <ac:grpSpMk id="136" creationId="{0E19315A-B6A7-9445-BDE7-8FB7D256EC8B}"/>
          </ac:grpSpMkLst>
        </pc:grpChg>
        <pc:grpChg chg="add mod">
          <ac:chgData name="Kass, Susanna" userId="1c148021-fd89-4db0-9ba5-62d424896323" providerId="ADAL" clId="{19B2974D-4C8E-9D47-810A-D1CD80FB36BE}" dt="2021-06-09T08:51:32.351" v="91"/>
          <ac:grpSpMkLst>
            <pc:docMk/>
            <pc:sldMk cId="1009448214" sldId="1906872797"/>
            <ac:grpSpMk id="145" creationId="{33118B35-DDFD-D044-BC59-201089688F47}"/>
          </ac:grpSpMkLst>
        </pc:grpChg>
      </pc:sldChg>
      <pc:sldChg chg="addSp delSp modSp new del mod">
        <pc:chgData name="Kass, Susanna" userId="1c148021-fd89-4db0-9ba5-62d424896323" providerId="ADAL" clId="{19B2974D-4C8E-9D47-810A-D1CD80FB36BE}" dt="2021-06-09T08:52:38.764" v="105" actId="2696"/>
        <pc:sldMkLst>
          <pc:docMk/>
          <pc:sldMk cId="3564469891" sldId="1906872812"/>
        </pc:sldMkLst>
        <pc:spChg chg="del">
          <ac:chgData name="Kass, Susanna" userId="1c148021-fd89-4db0-9ba5-62d424896323" providerId="ADAL" clId="{19B2974D-4C8E-9D47-810A-D1CD80FB36BE}" dt="2021-06-09T08:40:01.661" v="1" actId="478"/>
          <ac:spMkLst>
            <pc:docMk/>
            <pc:sldMk cId="3564469891" sldId="1906872812"/>
            <ac:spMk id="2" creationId="{576FF5D9-0DE9-0741-B394-7F3CB4E894B8}"/>
          </ac:spMkLst>
        </pc:spChg>
        <pc:spChg chg="del">
          <ac:chgData name="Kass, Susanna" userId="1c148021-fd89-4db0-9ba5-62d424896323" providerId="ADAL" clId="{19B2974D-4C8E-9D47-810A-D1CD80FB36BE}" dt="2021-06-09T08:40:01.661" v="1" actId="478"/>
          <ac:spMkLst>
            <pc:docMk/>
            <pc:sldMk cId="3564469891" sldId="1906872812"/>
            <ac:spMk id="3" creationId="{6641A6F4-B01D-504A-8926-F6B29EFEEE78}"/>
          </ac:spMkLst>
        </pc:spChg>
        <pc:spChg chg="add mod">
          <ac:chgData name="Kass, Susanna" userId="1c148021-fd89-4db0-9ba5-62d424896323" providerId="ADAL" clId="{19B2974D-4C8E-9D47-810A-D1CD80FB36BE}" dt="2021-06-09T08:40:37.629" v="3" actId="164"/>
          <ac:spMkLst>
            <pc:docMk/>
            <pc:sldMk cId="3564469891" sldId="1906872812"/>
            <ac:spMk id="6" creationId="{F2F7E934-5FD0-6A46-87DA-845E138682E8}"/>
          </ac:spMkLst>
        </pc:spChg>
        <pc:spChg chg="add mod">
          <ac:chgData name="Kass, Susanna" userId="1c148021-fd89-4db0-9ba5-62d424896323" providerId="ADAL" clId="{19B2974D-4C8E-9D47-810A-D1CD80FB36BE}" dt="2021-06-09T08:40:37.629" v="3" actId="164"/>
          <ac:spMkLst>
            <pc:docMk/>
            <pc:sldMk cId="3564469891" sldId="1906872812"/>
            <ac:spMk id="7" creationId="{6FE6CB11-C973-1A46-B67C-53F088D1FBA4}"/>
          </ac:spMkLst>
        </pc:spChg>
        <pc:spChg chg="add mod">
          <ac:chgData name="Kass, Susanna" userId="1c148021-fd89-4db0-9ba5-62d424896323" providerId="ADAL" clId="{19B2974D-4C8E-9D47-810A-D1CD80FB36BE}" dt="2021-06-09T08:40:37.629" v="3" actId="164"/>
          <ac:spMkLst>
            <pc:docMk/>
            <pc:sldMk cId="3564469891" sldId="1906872812"/>
            <ac:spMk id="8" creationId="{AE32CCB1-A74E-774C-BF4C-8992A437812F}"/>
          </ac:spMkLst>
        </pc:spChg>
        <pc:spChg chg="add mod">
          <ac:chgData name="Kass, Susanna" userId="1c148021-fd89-4db0-9ba5-62d424896323" providerId="ADAL" clId="{19B2974D-4C8E-9D47-810A-D1CD80FB36BE}" dt="2021-06-09T08:40:37.629" v="3" actId="164"/>
          <ac:spMkLst>
            <pc:docMk/>
            <pc:sldMk cId="3564469891" sldId="1906872812"/>
            <ac:spMk id="9" creationId="{ADCF5E58-F75F-3A4B-95DC-B7A69B131F03}"/>
          </ac:spMkLst>
        </pc:spChg>
        <pc:spChg chg="add mod">
          <ac:chgData name="Kass, Susanna" userId="1c148021-fd89-4db0-9ba5-62d424896323" providerId="ADAL" clId="{19B2974D-4C8E-9D47-810A-D1CD80FB36BE}" dt="2021-06-09T08:40:37.629" v="3" actId="164"/>
          <ac:spMkLst>
            <pc:docMk/>
            <pc:sldMk cId="3564469891" sldId="1906872812"/>
            <ac:spMk id="10" creationId="{6A214345-2B70-1B43-A7DE-375E633AE3C8}"/>
          </ac:spMkLst>
        </pc:spChg>
        <pc:spChg chg="add mod">
          <ac:chgData name="Kass, Susanna" userId="1c148021-fd89-4db0-9ba5-62d424896323" providerId="ADAL" clId="{19B2974D-4C8E-9D47-810A-D1CD80FB36BE}" dt="2021-06-09T08:40:37.629" v="3" actId="164"/>
          <ac:spMkLst>
            <pc:docMk/>
            <pc:sldMk cId="3564469891" sldId="1906872812"/>
            <ac:spMk id="11" creationId="{EB9DCECD-82AE-7841-977F-BB09321DC40A}"/>
          </ac:spMkLst>
        </pc:spChg>
        <pc:spChg chg="add mod">
          <ac:chgData name="Kass, Susanna" userId="1c148021-fd89-4db0-9ba5-62d424896323" providerId="ADAL" clId="{19B2974D-4C8E-9D47-810A-D1CD80FB36BE}" dt="2021-06-09T08:40:37.629" v="3" actId="164"/>
          <ac:spMkLst>
            <pc:docMk/>
            <pc:sldMk cId="3564469891" sldId="1906872812"/>
            <ac:spMk id="12" creationId="{57AAA0A7-0082-1747-BD88-18C19B3CF415}"/>
          </ac:spMkLst>
        </pc:spChg>
        <pc:spChg chg="add mod">
          <ac:chgData name="Kass, Susanna" userId="1c148021-fd89-4db0-9ba5-62d424896323" providerId="ADAL" clId="{19B2974D-4C8E-9D47-810A-D1CD80FB36BE}" dt="2021-06-09T08:40:37.629" v="3" actId="164"/>
          <ac:spMkLst>
            <pc:docMk/>
            <pc:sldMk cId="3564469891" sldId="1906872812"/>
            <ac:spMk id="13" creationId="{17638355-D9EF-4F48-9868-EE44D2D24212}"/>
          </ac:spMkLst>
        </pc:spChg>
        <pc:spChg chg="add mod">
          <ac:chgData name="Kass, Susanna" userId="1c148021-fd89-4db0-9ba5-62d424896323" providerId="ADAL" clId="{19B2974D-4C8E-9D47-810A-D1CD80FB36BE}" dt="2021-06-09T08:40:37.629" v="3" actId="164"/>
          <ac:spMkLst>
            <pc:docMk/>
            <pc:sldMk cId="3564469891" sldId="1906872812"/>
            <ac:spMk id="14" creationId="{9470DBF3-1D9B-7349-804D-4E6337C729F0}"/>
          </ac:spMkLst>
        </pc:spChg>
        <pc:spChg chg="add mod">
          <ac:chgData name="Kass, Susanna" userId="1c148021-fd89-4db0-9ba5-62d424896323" providerId="ADAL" clId="{19B2974D-4C8E-9D47-810A-D1CD80FB36BE}" dt="2021-06-09T08:40:37.629" v="3" actId="164"/>
          <ac:spMkLst>
            <pc:docMk/>
            <pc:sldMk cId="3564469891" sldId="1906872812"/>
            <ac:spMk id="15" creationId="{C764EDE7-C0DA-FD4C-B9CB-3A27016DD4A2}"/>
          </ac:spMkLst>
        </pc:spChg>
        <pc:grpChg chg="add mod">
          <ac:chgData name="Kass, Susanna" userId="1c148021-fd89-4db0-9ba5-62d424896323" providerId="ADAL" clId="{19B2974D-4C8E-9D47-810A-D1CD80FB36BE}" dt="2021-06-09T08:40:43.999" v="4" actId="14100"/>
          <ac:grpSpMkLst>
            <pc:docMk/>
            <pc:sldMk cId="3564469891" sldId="1906872812"/>
            <ac:grpSpMk id="16" creationId="{B0C90D65-4C11-A447-8762-2B17DD2FB26A}"/>
          </ac:grpSpMkLst>
        </pc:grpChg>
      </pc:sldChg>
      <pc:sldChg chg="addSp modSp add mod">
        <pc:chgData name="Kass, Susanna" userId="1c148021-fd89-4db0-9ba5-62d424896323" providerId="ADAL" clId="{19B2974D-4C8E-9D47-810A-D1CD80FB36BE}" dt="2021-06-09T08:48:02.666" v="59" actId="207"/>
        <pc:sldMkLst>
          <pc:docMk/>
          <pc:sldMk cId="609850211" sldId="1906872813"/>
        </pc:sldMkLst>
        <pc:spChg chg="mod">
          <ac:chgData name="Kass, Susanna" userId="1c148021-fd89-4db0-9ba5-62d424896323" providerId="ADAL" clId="{19B2974D-4C8E-9D47-810A-D1CD80FB36BE}" dt="2021-06-09T08:44:37.819" v="33" actId="1076"/>
          <ac:spMkLst>
            <pc:docMk/>
            <pc:sldMk cId="609850211" sldId="1906872813"/>
            <ac:spMk id="15" creationId="{018FAF4F-22D1-41F4-92A1-DDE3A591A473}"/>
          </ac:spMkLst>
        </pc:spChg>
        <pc:spChg chg="add mod">
          <ac:chgData name="Kass, Susanna" userId="1c148021-fd89-4db0-9ba5-62d424896323" providerId="ADAL" clId="{19B2974D-4C8E-9D47-810A-D1CD80FB36BE}" dt="2021-06-09T08:47:45.765" v="56" actId="167"/>
          <ac:spMkLst>
            <pc:docMk/>
            <pc:sldMk cId="609850211" sldId="1906872813"/>
            <ac:spMk id="18" creationId="{7833DD6B-CB48-7447-AD0D-BAB00457F79D}"/>
          </ac:spMkLst>
        </pc:spChg>
        <pc:spChg chg="mod">
          <ac:chgData name="Kass, Susanna" userId="1c148021-fd89-4db0-9ba5-62d424896323" providerId="ADAL" clId="{19B2974D-4C8E-9D47-810A-D1CD80FB36BE}" dt="2021-06-09T08:47:18.079" v="54" actId="408"/>
          <ac:spMkLst>
            <pc:docMk/>
            <pc:sldMk cId="609850211" sldId="1906872813"/>
            <ac:spMk id="21" creationId="{DBB67106-A150-4228-B5C0-D913FE3EF400}"/>
          </ac:spMkLst>
        </pc:spChg>
        <pc:spChg chg="mod">
          <ac:chgData name="Kass, Susanna" userId="1c148021-fd89-4db0-9ba5-62d424896323" providerId="ADAL" clId="{19B2974D-4C8E-9D47-810A-D1CD80FB36BE}" dt="2021-06-09T08:46:38.570" v="44" actId="408"/>
          <ac:spMkLst>
            <pc:docMk/>
            <pc:sldMk cId="609850211" sldId="1906872813"/>
            <ac:spMk id="22" creationId="{B30ABCD1-963D-CA44-966B-0B3C6BDE5AE7}"/>
          </ac:spMkLst>
        </pc:spChg>
        <pc:spChg chg="mod">
          <ac:chgData name="Kass, Susanna" userId="1c148021-fd89-4db0-9ba5-62d424896323" providerId="ADAL" clId="{19B2974D-4C8E-9D47-810A-D1CD80FB36BE}" dt="2021-06-09T08:46:38.570" v="44" actId="408"/>
          <ac:spMkLst>
            <pc:docMk/>
            <pc:sldMk cId="609850211" sldId="1906872813"/>
            <ac:spMk id="23" creationId="{9F2FC105-8456-3F4D-BADA-80AE18066F26}"/>
          </ac:spMkLst>
        </pc:spChg>
        <pc:spChg chg="mod">
          <ac:chgData name="Kass, Susanna" userId="1c148021-fd89-4db0-9ba5-62d424896323" providerId="ADAL" clId="{19B2974D-4C8E-9D47-810A-D1CD80FB36BE}" dt="2021-06-09T08:46:38.570" v="44" actId="408"/>
          <ac:spMkLst>
            <pc:docMk/>
            <pc:sldMk cId="609850211" sldId="1906872813"/>
            <ac:spMk id="24" creationId="{BF0823F5-6BAA-4541-B290-665729F40D88}"/>
          </ac:spMkLst>
        </pc:spChg>
        <pc:spChg chg="mod">
          <ac:chgData name="Kass, Susanna" userId="1c148021-fd89-4db0-9ba5-62d424896323" providerId="ADAL" clId="{19B2974D-4C8E-9D47-810A-D1CD80FB36BE}" dt="2021-06-09T08:46:38.570" v="44" actId="408"/>
          <ac:spMkLst>
            <pc:docMk/>
            <pc:sldMk cId="609850211" sldId="1906872813"/>
            <ac:spMk id="25" creationId="{4BAB242E-7069-9D42-8861-40C63F54C169}"/>
          </ac:spMkLst>
        </pc:spChg>
        <pc:spChg chg="mod">
          <ac:chgData name="Kass, Susanna" userId="1c148021-fd89-4db0-9ba5-62d424896323" providerId="ADAL" clId="{19B2974D-4C8E-9D47-810A-D1CD80FB36BE}" dt="2021-06-09T08:46:38.570" v="44" actId="408"/>
          <ac:spMkLst>
            <pc:docMk/>
            <pc:sldMk cId="609850211" sldId="1906872813"/>
            <ac:spMk id="26" creationId="{0220F196-2CA4-D441-8B91-64091431D736}"/>
          </ac:spMkLst>
        </pc:spChg>
        <pc:spChg chg="mod">
          <ac:chgData name="Kass, Susanna" userId="1c148021-fd89-4db0-9ba5-62d424896323" providerId="ADAL" clId="{19B2974D-4C8E-9D47-810A-D1CD80FB36BE}" dt="2021-06-09T08:46:38.570" v="44" actId="408"/>
          <ac:spMkLst>
            <pc:docMk/>
            <pc:sldMk cId="609850211" sldId="1906872813"/>
            <ac:spMk id="27" creationId="{966E2311-BD2D-0642-8A37-B9811F7528DC}"/>
          </ac:spMkLst>
        </pc:spChg>
        <pc:spChg chg="mod">
          <ac:chgData name="Kass, Susanna" userId="1c148021-fd89-4db0-9ba5-62d424896323" providerId="ADAL" clId="{19B2974D-4C8E-9D47-810A-D1CD80FB36BE}" dt="2021-06-09T08:46:38.570" v="44" actId="408"/>
          <ac:spMkLst>
            <pc:docMk/>
            <pc:sldMk cId="609850211" sldId="1906872813"/>
            <ac:spMk id="31" creationId="{08E0C28D-9059-D345-B2AB-4FAF3BBD9EB0}"/>
          </ac:spMkLst>
        </pc:spChg>
        <pc:spChg chg="mod">
          <ac:chgData name="Kass, Susanna" userId="1c148021-fd89-4db0-9ba5-62d424896323" providerId="ADAL" clId="{19B2974D-4C8E-9D47-810A-D1CD80FB36BE}" dt="2021-06-09T08:46:38.570" v="44" actId="408"/>
          <ac:spMkLst>
            <pc:docMk/>
            <pc:sldMk cId="609850211" sldId="1906872813"/>
            <ac:spMk id="32" creationId="{0484AC7B-6548-B644-8D7F-A7C148F10BB7}"/>
          </ac:spMkLst>
        </pc:spChg>
        <pc:spChg chg="mod">
          <ac:chgData name="Kass, Susanna" userId="1c148021-fd89-4db0-9ba5-62d424896323" providerId="ADAL" clId="{19B2974D-4C8E-9D47-810A-D1CD80FB36BE}" dt="2021-06-09T08:46:38.570" v="44" actId="408"/>
          <ac:spMkLst>
            <pc:docMk/>
            <pc:sldMk cId="609850211" sldId="1906872813"/>
            <ac:spMk id="33" creationId="{49C9C26F-7CFF-0540-BFCD-5CF65EA4EDAE}"/>
          </ac:spMkLst>
        </pc:spChg>
        <pc:spChg chg="add mod">
          <ac:chgData name="Kass, Susanna" userId="1c148021-fd89-4db0-9ba5-62d424896323" providerId="ADAL" clId="{19B2974D-4C8E-9D47-810A-D1CD80FB36BE}" dt="2021-06-09T08:47:51.536" v="57" actId="207"/>
          <ac:spMkLst>
            <pc:docMk/>
            <pc:sldMk cId="609850211" sldId="1906872813"/>
            <ac:spMk id="34" creationId="{57DD9BD4-8488-2C44-8C62-18592E4BDD46}"/>
          </ac:spMkLst>
        </pc:spChg>
        <pc:spChg chg="mod">
          <ac:chgData name="Kass, Susanna" userId="1c148021-fd89-4db0-9ba5-62d424896323" providerId="ADAL" clId="{19B2974D-4C8E-9D47-810A-D1CD80FB36BE}" dt="2021-06-09T08:46:38.570" v="44" actId="408"/>
          <ac:spMkLst>
            <pc:docMk/>
            <pc:sldMk cId="609850211" sldId="1906872813"/>
            <ac:spMk id="36" creationId="{4F573821-9991-BD4D-BEA4-F77C32514DA6}"/>
          </ac:spMkLst>
        </pc:spChg>
        <pc:spChg chg="mod">
          <ac:chgData name="Kass, Susanna" userId="1c148021-fd89-4db0-9ba5-62d424896323" providerId="ADAL" clId="{19B2974D-4C8E-9D47-810A-D1CD80FB36BE}" dt="2021-06-09T08:46:38.570" v="44" actId="408"/>
          <ac:spMkLst>
            <pc:docMk/>
            <pc:sldMk cId="609850211" sldId="1906872813"/>
            <ac:spMk id="37" creationId="{3E0614B2-9302-0C41-8515-46813EA6247E}"/>
          </ac:spMkLst>
        </pc:spChg>
        <pc:spChg chg="mod">
          <ac:chgData name="Kass, Susanna" userId="1c148021-fd89-4db0-9ba5-62d424896323" providerId="ADAL" clId="{19B2974D-4C8E-9D47-810A-D1CD80FB36BE}" dt="2021-06-09T08:46:38.570" v="44" actId="408"/>
          <ac:spMkLst>
            <pc:docMk/>
            <pc:sldMk cId="609850211" sldId="1906872813"/>
            <ac:spMk id="38" creationId="{772BF13E-7BBE-0F42-BBEF-40AF3834FF2C}"/>
          </ac:spMkLst>
        </pc:spChg>
        <pc:spChg chg="add mod">
          <ac:chgData name="Kass, Susanna" userId="1c148021-fd89-4db0-9ba5-62d424896323" providerId="ADAL" clId="{19B2974D-4C8E-9D47-810A-D1CD80FB36BE}" dt="2021-06-09T08:47:56.143" v="58" actId="207"/>
          <ac:spMkLst>
            <pc:docMk/>
            <pc:sldMk cId="609850211" sldId="1906872813"/>
            <ac:spMk id="39" creationId="{C92E2DDB-E6D4-4842-8910-B4F275AE651C}"/>
          </ac:spMkLst>
        </pc:spChg>
        <pc:spChg chg="mod">
          <ac:chgData name="Kass, Susanna" userId="1c148021-fd89-4db0-9ba5-62d424896323" providerId="ADAL" clId="{19B2974D-4C8E-9D47-810A-D1CD80FB36BE}" dt="2021-06-09T08:46:38.570" v="44" actId="408"/>
          <ac:spMkLst>
            <pc:docMk/>
            <pc:sldMk cId="609850211" sldId="1906872813"/>
            <ac:spMk id="41" creationId="{EACC56D8-47B3-9144-8A95-ED02AFA513CF}"/>
          </ac:spMkLst>
        </pc:spChg>
        <pc:spChg chg="mod">
          <ac:chgData name="Kass, Susanna" userId="1c148021-fd89-4db0-9ba5-62d424896323" providerId="ADAL" clId="{19B2974D-4C8E-9D47-810A-D1CD80FB36BE}" dt="2021-06-09T08:46:38.570" v="44" actId="408"/>
          <ac:spMkLst>
            <pc:docMk/>
            <pc:sldMk cId="609850211" sldId="1906872813"/>
            <ac:spMk id="42" creationId="{272E103F-584F-874E-B177-7BF32966FDAC}"/>
          </ac:spMkLst>
        </pc:spChg>
        <pc:spChg chg="mod">
          <ac:chgData name="Kass, Susanna" userId="1c148021-fd89-4db0-9ba5-62d424896323" providerId="ADAL" clId="{19B2974D-4C8E-9D47-810A-D1CD80FB36BE}" dt="2021-06-09T08:46:38.570" v="44" actId="408"/>
          <ac:spMkLst>
            <pc:docMk/>
            <pc:sldMk cId="609850211" sldId="1906872813"/>
            <ac:spMk id="43" creationId="{7AAC15A9-0BC5-BB44-B2FC-166AB16815C5}"/>
          </ac:spMkLst>
        </pc:spChg>
        <pc:spChg chg="mod">
          <ac:chgData name="Kass, Susanna" userId="1c148021-fd89-4db0-9ba5-62d424896323" providerId="ADAL" clId="{19B2974D-4C8E-9D47-810A-D1CD80FB36BE}" dt="2021-06-09T08:46:38.570" v="44" actId="408"/>
          <ac:spMkLst>
            <pc:docMk/>
            <pc:sldMk cId="609850211" sldId="1906872813"/>
            <ac:spMk id="44" creationId="{53148538-A0FB-A041-A44E-DBFD1716EF6B}"/>
          </ac:spMkLst>
        </pc:spChg>
        <pc:spChg chg="mod">
          <ac:chgData name="Kass, Susanna" userId="1c148021-fd89-4db0-9ba5-62d424896323" providerId="ADAL" clId="{19B2974D-4C8E-9D47-810A-D1CD80FB36BE}" dt="2021-06-09T08:46:38.570" v="44" actId="408"/>
          <ac:spMkLst>
            <pc:docMk/>
            <pc:sldMk cId="609850211" sldId="1906872813"/>
            <ac:spMk id="45" creationId="{76991A80-83D2-B94A-8AB9-B590DD427201}"/>
          </ac:spMkLst>
        </pc:spChg>
        <pc:spChg chg="mod">
          <ac:chgData name="Kass, Susanna" userId="1c148021-fd89-4db0-9ba5-62d424896323" providerId="ADAL" clId="{19B2974D-4C8E-9D47-810A-D1CD80FB36BE}" dt="2021-06-09T08:46:38.570" v="44" actId="408"/>
          <ac:spMkLst>
            <pc:docMk/>
            <pc:sldMk cId="609850211" sldId="1906872813"/>
            <ac:spMk id="46" creationId="{81AB59EF-158C-D84B-9D6E-EC3830E21716}"/>
          </ac:spMkLst>
        </pc:spChg>
        <pc:spChg chg="mod">
          <ac:chgData name="Kass, Susanna" userId="1c148021-fd89-4db0-9ba5-62d424896323" providerId="ADAL" clId="{19B2974D-4C8E-9D47-810A-D1CD80FB36BE}" dt="2021-06-09T08:46:38.570" v="44" actId="408"/>
          <ac:spMkLst>
            <pc:docMk/>
            <pc:sldMk cId="609850211" sldId="1906872813"/>
            <ac:spMk id="47" creationId="{B1537D11-FF60-3F4A-9E1F-0DF52B940C7D}"/>
          </ac:spMkLst>
        </pc:spChg>
        <pc:spChg chg="add mod">
          <ac:chgData name="Kass, Susanna" userId="1c148021-fd89-4db0-9ba5-62d424896323" providerId="ADAL" clId="{19B2974D-4C8E-9D47-810A-D1CD80FB36BE}" dt="2021-06-09T08:48:02.666" v="59" actId="207"/>
          <ac:spMkLst>
            <pc:docMk/>
            <pc:sldMk cId="609850211" sldId="1906872813"/>
            <ac:spMk id="48" creationId="{71682A77-E147-B14B-8078-445605EF2655}"/>
          </ac:spMkLst>
        </pc:spChg>
        <pc:spChg chg="mod">
          <ac:chgData name="Kass, Susanna" userId="1c148021-fd89-4db0-9ba5-62d424896323" providerId="ADAL" clId="{19B2974D-4C8E-9D47-810A-D1CD80FB36BE}" dt="2021-06-09T08:46:01.266" v="41"/>
          <ac:spMkLst>
            <pc:docMk/>
            <pc:sldMk cId="609850211" sldId="1906872813"/>
            <ac:spMk id="50" creationId="{72CBF524-F5DD-EA4B-9C13-7B627497500F}"/>
          </ac:spMkLst>
        </pc:spChg>
        <pc:spChg chg="mod">
          <ac:chgData name="Kass, Susanna" userId="1c148021-fd89-4db0-9ba5-62d424896323" providerId="ADAL" clId="{19B2974D-4C8E-9D47-810A-D1CD80FB36BE}" dt="2021-06-09T08:46:01.266" v="41"/>
          <ac:spMkLst>
            <pc:docMk/>
            <pc:sldMk cId="609850211" sldId="1906872813"/>
            <ac:spMk id="51" creationId="{BB3EAE71-22F0-9348-90AD-EC6E071287BA}"/>
          </ac:spMkLst>
        </pc:spChg>
        <pc:spChg chg="mod">
          <ac:chgData name="Kass, Susanna" userId="1c148021-fd89-4db0-9ba5-62d424896323" providerId="ADAL" clId="{19B2974D-4C8E-9D47-810A-D1CD80FB36BE}" dt="2021-06-09T08:46:01.266" v="41"/>
          <ac:spMkLst>
            <pc:docMk/>
            <pc:sldMk cId="609850211" sldId="1906872813"/>
            <ac:spMk id="52" creationId="{1CD5CF93-3C83-4640-AF14-87B6FFF05AB0}"/>
          </ac:spMkLst>
        </pc:spChg>
        <pc:spChg chg="mod">
          <ac:chgData name="Kass, Susanna" userId="1c148021-fd89-4db0-9ba5-62d424896323" providerId="ADAL" clId="{19B2974D-4C8E-9D47-810A-D1CD80FB36BE}" dt="2021-06-09T08:46:01.266" v="41"/>
          <ac:spMkLst>
            <pc:docMk/>
            <pc:sldMk cId="609850211" sldId="1906872813"/>
            <ac:spMk id="53" creationId="{CD1E7FD1-6171-B24E-BF68-ADA8E71035B6}"/>
          </ac:spMkLst>
        </pc:spChg>
        <pc:spChg chg="mod">
          <ac:chgData name="Kass, Susanna" userId="1c148021-fd89-4db0-9ba5-62d424896323" providerId="ADAL" clId="{19B2974D-4C8E-9D47-810A-D1CD80FB36BE}" dt="2021-06-09T08:46:01.266" v="41"/>
          <ac:spMkLst>
            <pc:docMk/>
            <pc:sldMk cId="609850211" sldId="1906872813"/>
            <ac:spMk id="54" creationId="{A170B85D-7F4D-5A4A-9BDE-AB6AB6C012A6}"/>
          </ac:spMkLst>
        </pc:spChg>
        <pc:grpChg chg="add mod">
          <ac:chgData name="Kass, Susanna" userId="1c148021-fd89-4db0-9ba5-62d424896323" providerId="ADAL" clId="{19B2974D-4C8E-9D47-810A-D1CD80FB36BE}" dt="2021-06-09T08:46:38.570" v="44" actId="408"/>
          <ac:grpSpMkLst>
            <pc:docMk/>
            <pc:sldMk cId="609850211" sldId="1906872813"/>
            <ac:grpSpMk id="20" creationId="{C2390F5B-2630-2D4E-9576-DC15AB1CD2AE}"/>
          </ac:grpSpMkLst>
        </pc:grpChg>
        <pc:grpChg chg="mod">
          <ac:chgData name="Kass, Susanna" userId="1c148021-fd89-4db0-9ba5-62d424896323" providerId="ADAL" clId="{19B2974D-4C8E-9D47-810A-D1CD80FB36BE}" dt="2021-06-09T08:46:38.570" v="44" actId="408"/>
          <ac:grpSpMkLst>
            <pc:docMk/>
            <pc:sldMk cId="609850211" sldId="1906872813"/>
            <ac:grpSpMk id="28" creationId="{262DE758-B756-4071-B800-3FE3286CB86F}"/>
          </ac:grpSpMkLst>
        </pc:grpChg>
        <pc:grpChg chg="add mod">
          <ac:chgData name="Kass, Susanna" userId="1c148021-fd89-4db0-9ba5-62d424896323" providerId="ADAL" clId="{19B2974D-4C8E-9D47-810A-D1CD80FB36BE}" dt="2021-06-09T08:46:38.570" v="44" actId="408"/>
          <ac:grpSpMkLst>
            <pc:docMk/>
            <pc:sldMk cId="609850211" sldId="1906872813"/>
            <ac:grpSpMk id="35" creationId="{3D82E4CC-9EEA-F044-9E16-46BBA378C399}"/>
          </ac:grpSpMkLst>
        </pc:grpChg>
        <pc:grpChg chg="add mod">
          <ac:chgData name="Kass, Susanna" userId="1c148021-fd89-4db0-9ba5-62d424896323" providerId="ADAL" clId="{19B2974D-4C8E-9D47-810A-D1CD80FB36BE}" dt="2021-06-09T08:46:38.570" v="44" actId="408"/>
          <ac:grpSpMkLst>
            <pc:docMk/>
            <pc:sldMk cId="609850211" sldId="1906872813"/>
            <ac:grpSpMk id="40" creationId="{9A5E9E36-96B8-0346-BBB2-B90F5CE2DCC9}"/>
          </ac:grpSpMkLst>
        </pc:grpChg>
        <pc:grpChg chg="add mod">
          <ac:chgData name="Kass, Susanna" userId="1c148021-fd89-4db0-9ba5-62d424896323" providerId="ADAL" clId="{19B2974D-4C8E-9D47-810A-D1CD80FB36BE}" dt="2021-06-09T08:46:38.570" v="44" actId="408"/>
          <ac:grpSpMkLst>
            <pc:docMk/>
            <pc:sldMk cId="609850211" sldId="1906872813"/>
            <ac:grpSpMk id="49" creationId="{03546737-DBDC-9E40-BDD0-A1D2A878CDEB}"/>
          </ac:grpSpMkLst>
        </pc:grpChg>
      </pc:sldChg>
    </pc:docChg>
  </pc:docChgLst>
  <pc:docChgLst>
    <pc:chgData name="McGirr, Heather" userId="S::hmcgirr@deloitte.com.au::9ab2a10c-60b5-42aa-9f8c-429389f2e398" providerId="AD" clId="Web-{9E131C90-CC05-4344-8C7B-7844B01F182A}"/>
    <pc:docChg chg="modSld">
      <pc:chgData name="McGirr, Heather" userId="S::hmcgirr@deloitte.com.au::9ab2a10c-60b5-42aa-9f8c-429389f2e398" providerId="AD" clId="Web-{9E131C90-CC05-4344-8C7B-7844B01F182A}" dt="2021-06-11T05:16:14.688" v="1"/>
      <pc:docMkLst>
        <pc:docMk/>
      </pc:docMkLst>
      <pc:sldChg chg="delSp">
        <pc:chgData name="McGirr, Heather" userId="S::hmcgirr@deloitte.com.au::9ab2a10c-60b5-42aa-9f8c-429389f2e398" providerId="AD" clId="Web-{9E131C90-CC05-4344-8C7B-7844B01F182A}" dt="2021-06-11T05:16:00.297" v="0"/>
        <pc:sldMkLst>
          <pc:docMk/>
          <pc:sldMk cId="3926390803" sldId="1906872671"/>
        </pc:sldMkLst>
        <pc:picChg chg="del">
          <ac:chgData name="McGirr, Heather" userId="S::hmcgirr@deloitte.com.au::9ab2a10c-60b5-42aa-9f8c-429389f2e398" providerId="AD" clId="Web-{9E131C90-CC05-4344-8C7B-7844B01F182A}" dt="2021-06-11T05:16:00.297" v="0"/>
          <ac:picMkLst>
            <pc:docMk/>
            <pc:sldMk cId="3926390803" sldId="1906872671"/>
            <ac:picMk id="1026" creationId="{1FE5D6A5-A445-43DB-A79F-8E40ED2EA59F}"/>
          </ac:picMkLst>
        </pc:picChg>
      </pc:sldChg>
      <pc:sldChg chg="delCm">
        <pc:chgData name="McGirr, Heather" userId="S::hmcgirr@deloitte.com.au::9ab2a10c-60b5-42aa-9f8c-429389f2e398" providerId="AD" clId="Web-{9E131C90-CC05-4344-8C7B-7844B01F182A}" dt="2021-06-11T05:16:14.688" v="1"/>
        <pc:sldMkLst>
          <pc:docMk/>
          <pc:sldMk cId="1087950793" sldId="1906872809"/>
        </pc:sldMkLst>
      </pc:sldChg>
    </pc:docChg>
  </pc:docChgLst>
  <pc:docChgLst>
    <pc:chgData name="Kass, Susanna" userId="1c148021-fd89-4db0-9ba5-62d424896323" providerId="ADAL" clId="{011D0EF9-C10C-1941-9C89-4D731DCBFABE}"/>
    <pc:docChg chg="undo custSel modSld">
      <pc:chgData name="Kass, Susanna" userId="1c148021-fd89-4db0-9ba5-62d424896323" providerId="ADAL" clId="{011D0EF9-C10C-1941-9C89-4D731DCBFABE}" dt="2021-06-02T04:35:18.169" v="19" actId="20577"/>
      <pc:docMkLst>
        <pc:docMk/>
      </pc:docMkLst>
      <pc:sldChg chg="modSp">
        <pc:chgData name="Kass, Susanna" userId="1c148021-fd89-4db0-9ba5-62d424896323" providerId="ADAL" clId="{011D0EF9-C10C-1941-9C89-4D731DCBFABE}" dt="2021-06-02T04:33:24.255" v="3"/>
        <pc:sldMkLst>
          <pc:docMk/>
          <pc:sldMk cId="816690198" sldId="1906872728"/>
        </pc:sldMkLst>
        <pc:graphicFrameChg chg="mod">
          <ac:chgData name="Kass, Susanna" userId="1c148021-fd89-4db0-9ba5-62d424896323" providerId="ADAL" clId="{011D0EF9-C10C-1941-9C89-4D731DCBFABE}" dt="2021-06-02T04:33:24.255" v="3"/>
          <ac:graphicFrameMkLst>
            <pc:docMk/>
            <pc:sldMk cId="816690198" sldId="1906872728"/>
            <ac:graphicFrameMk id="3" creationId="{DCEBDB0D-73AD-4A52-AB45-04424C595B13}"/>
          </ac:graphicFrameMkLst>
        </pc:graphicFrameChg>
      </pc:sldChg>
      <pc:sldChg chg="modSp mod">
        <pc:chgData name="Kass, Susanna" userId="1c148021-fd89-4db0-9ba5-62d424896323" providerId="ADAL" clId="{011D0EF9-C10C-1941-9C89-4D731DCBFABE}" dt="2021-06-02T04:34:50.229" v="16" actId="207"/>
        <pc:sldMkLst>
          <pc:docMk/>
          <pc:sldMk cId="4044907361" sldId="1906872731"/>
        </pc:sldMkLst>
        <pc:graphicFrameChg chg="modGraphic">
          <ac:chgData name="Kass, Susanna" userId="1c148021-fd89-4db0-9ba5-62d424896323" providerId="ADAL" clId="{011D0EF9-C10C-1941-9C89-4D731DCBFABE}" dt="2021-06-02T04:34:50.229" v="16" actId="207"/>
          <ac:graphicFrameMkLst>
            <pc:docMk/>
            <pc:sldMk cId="4044907361" sldId="1906872731"/>
            <ac:graphicFrameMk id="3" creationId="{DCEBDB0D-73AD-4A52-AB45-04424C595B13}"/>
          </ac:graphicFrameMkLst>
        </pc:graphicFrameChg>
      </pc:sldChg>
      <pc:sldChg chg="modSp mod">
        <pc:chgData name="Kass, Susanna" userId="1c148021-fd89-4db0-9ba5-62d424896323" providerId="ADAL" clId="{011D0EF9-C10C-1941-9C89-4D731DCBFABE}" dt="2021-06-02T04:33:44.799" v="5" actId="20577"/>
        <pc:sldMkLst>
          <pc:docMk/>
          <pc:sldMk cId="2788347781" sldId="1906872754"/>
        </pc:sldMkLst>
        <pc:graphicFrameChg chg="modGraphic">
          <ac:chgData name="Kass, Susanna" userId="1c148021-fd89-4db0-9ba5-62d424896323" providerId="ADAL" clId="{011D0EF9-C10C-1941-9C89-4D731DCBFABE}" dt="2021-06-02T04:33:44.799" v="5" actId="20577"/>
          <ac:graphicFrameMkLst>
            <pc:docMk/>
            <pc:sldMk cId="2788347781" sldId="1906872754"/>
            <ac:graphicFrameMk id="17" creationId="{40630113-41D4-478D-A311-1D645B888866}"/>
          </ac:graphicFrameMkLst>
        </pc:graphicFrameChg>
      </pc:sldChg>
      <pc:sldChg chg="modSp mod">
        <pc:chgData name="Kass, Susanna" userId="1c148021-fd89-4db0-9ba5-62d424896323" providerId="ADAL" clId="{011D0EF9-C10C-1941-9C89-4D731DCBFABE}" dt="2021-06-02T04:33:51.539" v="6" actId="20577"/>
        <pc:sldMkLst>
          <pc:docMk/>
          <pc:sldMk cId="2401082312" sldId="1906872755"/>
        </pc:sldMkLst>
        <pc:graphicFrameChg chg="modGraphic">
          <ac:chgData name="Kass, Susanna" userId="1c148021-fd89-4db0-9ba5-62d424896323" providerId="ADAL" clId="{011D0EF9-C10C-1941-9C89-4D731DCBFABE}" dt="2021-06-02T04:33:51.539" v="6" actId="20577"/>
          <ac:graphicFrameMkLst>
            <pc:docMk/>
            <pc:sldMk cId="2401082312" sldId="1906872755"/>
            <ac:graphicFrameMk id="17" creationId="{40630113-41D4-478D-A311-1D645B888866}"/>
          </ac:graphicFrameMkLst>
        </pc:graphicFrameChg>
      </pc:sldChg>
      <pc:sldChg chg="modSp mod">
        <pc:chgData name="Kass, Susanna" userId="1c148021-fd89-4db0-9ba5-62d424896323" providerId="ADAL" clId="{011D0EF9-C10C-1941-9C89-4D731DCBFABE}" dt="2021-06-02T04:33:36.574" v="4" actId="20577"/>
        <pc:sldMkLst>
          <pc:docMk/>
          <pc:sldMk cId="1047119095" sldId="1906872757"/>
        </pc:sldMkLst>
        <pc:graphicFrameChg chg="modGraphic">
          <ac:chgData name="Kass, Susanna" userId="1c148021-fd89-4db0-9ba5-62d424896323" providerId="ADAL" clId="{011D0EF9-C10C-1941-9C89-4D731DCBFABE}" dt="2021-06-02T04:33:36.574" v="4" actId="20577"/>
          <ac:graphicFrameMkLst>
            <pc:docMk/>
            <pc:sldMk cId="1047119095" sldId="1906872757"/>
            <ac:graphicFrameMk id="17" creationId="{40630113-41D4-478D-A311-1D645B888866}"/>
          </ac:graphicFrameMkLst>
        </pc:graphicFrameChg>
      </pc:sldChg>
      <pc:sldChg chg="modSp mod">
        <pc:chgData name="Kass, Susanna" userId="1c148021-fd89-4db0-9ba5-62d424896323" providerId="ADAL" clId="{011D0EF9-C10C-1941-9C89-4D731DCBFABE}" dt="2021-06-02T04:34:25.412" v="11" actId="207"/>
        <pc:sldMkLst>
          <pc:docMk/>
          <pc:sldMk cId="548370976" sldId="1906872759"/>
        </pc:sldMkLst>
        <pc:spChg chg="mod">
          <ac:chgData name="Kass, Susanna" userId="1c148021-fd89-4db0-9ba5-62d424896323" providerId="ADAL" clId="{011D0EF9-C10C-1941-9C89-4D731DCBFABE}" dt="2021-06-02T04:34:19.351" v="9" actId="207"/>
          <ac:spMkLst>
            <pc:docMk/>
            <pc:sldMk cId="548370976" sldId="1906872759"/>
            <ac:spMk id="8" creationId="{64B2C2F8-B319-45D5-8F1E-EBB676C35E7A}"/>
          </ac:spMkLst>
        </pc:spChg>
        <pc:spChg chg="mod">
          <ac:chgData name="Kass, Susanna" userId="1c148021-fd89-4db0-9ba5-62d424896323" providerId="ADAL" clId="{011D0EF9-C10C-1941-9C89-4D731DCBFABE}" dt="2021-06-02T04:34:19.351" v="9" actId="207"/>
          <ac:spMkLst>
            <pc:docMk/>
            <pc:sldMk cId="548370976" sldId="1906872759"/>
            <ac:spMk id="9" creationId="{81FF05CC-DDDA-43E2-9A71-9CE69699164F}"/>
          </ac:spMkLst>
        </pc:spChg>
        <pc:spChg chg="mod">
          <ac:chgData name="Kass, Susanna" userId="1c148021-fd89-4db0-9ba5-62d424896323" providerId="ADAL" clId="{011D0EF9-C10C-1941-9C89-4D731DCBFABE}" dt="2021-06-02T04:34:19.351" v="9" actId="207"/>
          <ac:spMkLst>
            <pc:docMk/>
            <pc:sldMk cId="548370976" sldId="1906872759"/>
            <ac:spMk id="10" creationId="{8EDA8581-2F4E-4B0A-AE86-A64D8125E9E7}"/>
          </ac:spMkLst>
        </pc:spChg>
        <pc:graphicFrameChg chg="modGraphic">
          <ac:chgData name="Kass, Susanna" userId="1c148021-fd89-4db0-9ba5-62d424896323" providerId="ADAL" clId="{011D0EF9-C10C-1941-9C89-4D731DCBFABE}" dt="2021-06-02T04:34:10.272" v="8" actId="207"/>
          <ac:graphicFrameMkLst>
            <pc:docMk/>
            <pc:sldMk cId="548370976" sldId="1906872759"/>
            <ac:graphicFrameMk id="17" creationId="{40630113-41D4-478D-A311-1D645B888866}"/>
          </ac:graphicFrameMkLst>
        </pc:graphicFrameChg>
        <pc:graphicFrameChg chg="modGraphic">
          <ac:chgData name="Kass, Susanna" userId="1c148021-fd89-4db0-9ba5-62d424896323" providerId="ADAL" clId="{011D0EF9-C10C-1941-9C89-4D731DCBFABE}" dt="2021-06-02T04:34:23.037" v="10" actId="207"/>
          <ac:graphicFrameMkLst>
            <pc:docMk/>
            <pc:sldMk cId="548370976" sldId="1906872759"/>
            <ac:graphicFrameMk id="60" creationId="{513C64A0-22BC-4CC2-A6F4-F8B752F42487}"/>
          </ac:graphicFrameMkLst>
        </pc:graphicFrameChg>
        <pc:graphicFrameChg chg="modGraphic">
          <ac:chgData name="Kass, Susanna" userId="1c148021-fd89-4db0-9ba5-62d424896323" providerId="ADAL" clId="{011D0EF9-C10C-1941-9C89-4D731DCBFABE}" dt="2021-06-02T04:34:25.412" v="11" actId="207"/>
          <ac:graphicFrameMkLst>
            <pc:docMk/>
            <pc:sldMk cId="548370976" sldId="1906872759"/>
            <ac:graphicFrameMk id="61" creationId="{D4FA4774-A0BA-454D-A3EF-E377FC8FCD57}"/>
          </ac:graphicFrameMkLst>
        </pc:graphicFrameChg>
      </pc:sldChg>
      <pc:sldChg chg="modSp mod">
        <pc:chgData name="Kass, Susanna" userId="1c148021-fd89-4db0-9ba5-62d424896323" providerId="ADAL" clId="{011D0EF9-C10C-1941-9C89-4D731DCBFABE}" dt="2021-06-02T04:34:58.542" v="17" actId="20577"/>
        <pc:sldMkLst>
          <pc:docMk/>
          <pc:sldMk cId="1287273321" sldId="1906872761"/>
        </pc:sldMkLst>
        <pc:graphicFrameChg chg="modGraphic">
          <ac:chgData name="Kass, Susanna" userId="1c148021-fd89-4db0-9ba5-62d424896323" providerId="ADAL" clId="{011D0EF9-C10C-1941-9C89-4D731DCBFABE}" dt="2021-06-02T04:34:58.542" v="17" actId="20577"/>
          <ac:graphicFrameMkLst>
            <pc:docMk/>
            <pc:sldMk cId="1287273321" sldId="1906872761"/>
            <ac:graphicFrameMk id="17" creationId="{40630113-41D4-478D-A311-1D645B888866}"/>
          </ac:graphicFrameMkLst>
        </pc:graphicFrameChg>
      </pc:sldChg>
      <pc:sldChg chg="modSp mod">
        <pc:chgData name="Kass, Susanna" userId="1c148021-fd89-4db0-9ba5-62d424896323" providerId="ADAL" clId="{011D0EF9-C10C-1941-9C89-4D731DCBFABE}" dt="2021-06-02T04:35:18.169" v="19" actId="20577"/>
        <pc:sldMkLst>
          <pc:docMk/>
          <pc:sldMk cId="43020604" sldId="1906872773"/>
        </pc:sldMkLst>
        <pc:spChg chg="mod">
          <ac:chgData name="Kass, Susanna" userId="1c148021-fd89-4db0-9ba5-62d424896323" providerId="ADAL" clId="{011D0EF9-C10C-1941-9C89-4D731DCBFABE}" dt="2021-06-02T04:35:18.169" v="19" actId="20577"/>
          <ac:spMkLst>
            <pc:docMk/>
            <pc:sldMk cId="43020604" sldId="1906872773"/>
            <ac:spMk id="18" creationId="{0F76B56D-7463-8842-8FE0-6782DCB406B2}"/>
          </ac:spMkLst>
        </pc:spChg>
      </pc:sldChg>
      <pc:sldChg chg="modSp mod">
        <pc:chgData name="Kass, Susanna" userId="1c148021-fd89-4db0-9ba5-62d424896323" providerId="ADAL" clId="{011D0EF9-C10C-1941-9C89-4D731DCBFABE}" dt="2021-06-02T04:34:43.684" v="15" actId="207"/>
        <pc:sldMkLst>
          <pc:docMk/>
          <pc:sldMk cId="648833524" sldId="1906872784"/>
        </pc:sldMkLst>
        <pc:spChg chg="mod">
          <ac:chgData name="Kass, Susanna" userId="1c148021-fd89-4db0-9ba5-62d424896323" providerId="ADAL" clId="{011D0EF9-C10C-1941-9C89-4D731DCBFABE}" dt="2021-06-02T04:34:43.684" v="15" actId="207"/>
          <ac:spMkLst>
            <pc:docMk/>
            <pc:sldMk cId="648833524" sldId="1906872784"/>
            <ac:spMk id="34" creationId="{85ADD7DE-5C2D-43B3-9B48-80601372F710}"/>
          </ac:spMkLst>
        </pc:spChg>
        <pc:spChg chg="mod">
          <ac:chgData name="Kass, Susanna" userId="1c148021-fd89-4db0-9ba5-62d424896323" providerId="ADAL" clId="{011D0EF9-C10C-1941-9C89-4D731DCBFABE}" dt="2021-06-02T04:34:43.684" v="15" actId="207"/>
          <ac:spMkLst>
            <pc:docMk/>
            <pc:sldMk cId="648833524" sldId="1906872784"/>
            <ac:spMk id="37" creationId="{D0CF353F-BA2E-47AA-AFE5-8A180925C6B1}"/>
          </ac:spMkLst>
        </pc:spChg>
        <pc:spChg chg="mod">
          <ac:chgData name="Kass, Susanna" userId="1c148021-fd89-4db0-9ba5-62d424896323" providerId="ADAL" clId="{011D0EF9-C10C-1941-9C89-4D731DCBFABE}" dt="2021-06-02T04:34:36.152" v="13" actId="207"/>
          <ac:spMkLst>
            <pc:docMk/>
            <pc:sldMk cId="648833524" sldId="1906872784"/>
            <ac:spMk id="88" creationId="{DFABCEC2-FE35-4C7C-8108-328C165C17CE}"/>
          </ac:spMkLst>
        </pc:spChg>
        <pc:spChg chg="mod">
          <ac:chgData name="Kass, Susanna" userId="1c148021-fd89-4db0-9ba5-62d424896323" providerId="ADAL" clId="{011D0EF9-C10C-1941-9C89-4D731DCBFABE}" dt="2021-06-02T04:34:32.934" v="12" actId="207"/>
          <ac:spMkLst>
            <pc:docMk/>
            <pc:sldMk cId="648833524" sldId="1906872784"/>
            <ac:spMk id="107" creationId="{346519EB-48AB-49FF-948A-7CCC7946D0FC}"/>
          </ac:spMkLst>
        </pc:spChg>
      </pc:sldChg>
    </pc:docChg>
  </pc:docChgLst>
  <pc:docChgLst>
    <pc:chgData name="Kass, Susanna" userId="1c148021-fd89-4db0-9ba5-62d424896323" providerId="ADAL" clId="{3266311F-9CF7-1846-99B5-042FC18FE18B}"/>
    <pc:docChg chg="undo custSel addSld delSld modSld sldOrd">
      <pc:chgData name="Kass, Susanna" userId="1c148021-fd89-4db0-9ba5-62d424896323" providerId="ADAL" clId="{3266311F-9CF7-1846-99B5-042FC18FE18B}" dt="2021-06-07T01:51:23.625" v="1916" actId="1076"/>
      <pc:docMkLst>
        <pc:docMk/>
      </pc:docMkLst>
      <pc:sldChg chg="addSp delSp modSp mod">
        <pc:chgData name="Kass, Susanna" userId="1c148021-fd89-4db0-9ba5-62d424896323" providerId="ADAL" clId="{3266311F-9CF7-1846-99B5-042FC18FE18B}" dt="2021-06-07T01:40:09.881" v="1671" actId="14100"/>
        <pc:sldMkLst>
          <pc:docMk/>
          <pc:sldMk cId="2109028363" sldId="1906872798"/>
        </pc:sldMkLst>
        <pc:spChg chg="del">
          <ac:chgData name="Kass, Susanna" userId="1c148021-fd89-4db0-9ba5-62d424896323" providerId="ADAL" clId="{3266311F-9CF7-1846-99B5-042FC18FE18B}" dt="2021-06-07T01:03:10.374" v="0" actId="478"/>
          <ac:spMkLst>
            <pc:docMk/>
            <pc:sldMk cId="2109028363" sldId="1906872798"/>
            <ac:spMk id="2" creationId="{992D4315-A906-46AB-82B5-87937C20801C}"/>
          </ac:spMkLst>
        </pc:spChg>
        <pc:spChg chg="add del mod">
          <ac:chgData name="Kass, Susanna" userId="1c148021-fd89-4db0-9ba5-62d424896323" providerId="ADAL" clId="{3266311F-9CF7-1846-99B5-042FC18FE18B}" dt="2021-06-07T01:16:57.089" v="379" actId="478"/>
          <ac:spMkLst>
            <pc:docMk/>
            <pc:sldMk cId="2109028363" sldId="1906872798"/>
            <ac:spMk id="3" creationId="{010B3D91-8043-3B4D-8485-EFA8843DEA90}"/>
          </ac:spMkLst>
        </pc:spChg>
        <pc:spChg chg="del">
          <ac:chgData name="Kass, Susanna" userId="1c148021-fd89-4db0-9ba5-62d424896323" providerId="ADAL" clId="{3266311F-9CF7-1846-99B5-042FC18FE18B}" dt="2021-06-07T01:03:10.374" v="0" actId="478"/>
          <ac:spMkLst>
            <pc:docMk/>
            <pc:sldMk cId="2109028363" sldId="1906872798"/>
            <ac:spMk id="35" creationId="{E75F48B7-43F3-4A4A-87F6-C818CBE41037}"/>
          </ac:spMkLst>
        </pc:spChg>
        <pc:spChg chg="del">
          <ac:chgData name="Kass, Susanna" userId="1c148021-fd89-4db0-9ba5-62d424896323" providerId="ADAL" clId="{3266311F-9CF7-1846-99B5-042FC18FE18B}" dt="2021-06-07T01:03:10.374" v="0" actId="478"/>
          <ac:spMkLst>
            <pc:docMk/>
            <pc:sldMk cId="2109028363" sldId="1906872798"/>
            <ac:spMk id="76" creationId="{6947EF3A-5780-1243-923F-57B8DE2999DF}"/>
          </ac:spMkLst>
        </pc:spChg>
        <pc:spChg chg="del">
          <ac:chgData name="Kass, Susanna" userId="1c148021-fd89-4db0-9ba5-62d424896323" providerId="ADAL" clId="{3266311F-9CF7-1846-99B5-042FC18FE18B}" dt="2021-06-07T01:03:10.374" v="0" actId="478"/>
          <ac:spMkLst>
            <pc:docMk/>
            <pc:sldMk cId="2109028363" sldId="1906872798"/>
            <ac:spMk id="104" creationId="{40584201-40A2-4CF8-BF43-0180ABDE4AD3}"/>
          </ac:spMkLst>
        </pc:spChg>
        <pc:spChg chg="del">
          <ac:chgData name="Kass, Susanna" userId="1c148021-fd89-4db0-9ba5-62d424896323" providerId="ADAL" clId="{3266311F-9CF7-1846-99B5-042FC18FE18B}" dt="2021-06-07T01:03:10.374" v="0" actId="478"/>
          <ac:spMkLst>
            <pc:docMk/>
            <pc:sldMk cId="2109028363" sldId="1906872798"/>
            <ac:spMk id="105" creationId="{810F52A1-506E-4434-8B8E-6CC1FA506E0B}"/>
          </ac:spMkLst>
        </pc:spChg>
        <pc:spChg chg="del">
          <ac:chgData name="Kass, Susanna" userId="1c148021-fd89-4db0-9ba5-62d424896323" providerId="ADAL" clId="{3266311F-9CF7-1846-99B5-042FC18FE18B}" dt="2021-06-07T01:03:10.374" v="0" actId="478"/>
          <ac:spMkLst>
            <pc:docMk/>
            <pc:sldMk cId="2109028363" sldId="1906872798"/>
            <ac:spMk id="106" creationId="{DFC4F159-A949-4784-B284-F7E7681E896F}"/>
          </ac:spMkLst>
        </pc:spChg>
        <pc:spChg chg="del">
          <ac:chgData name="Kass, Susanna" userId="1c148021-fd89-4db0-9ba5-62d424896323" providerId="ADAL" clId="{3266311F-9CF7-1846-99B5-042FC18FE18B}" dt="2021-06-07T01:03:10.374" v="0" actId="478"/>
          <ac:spMkLst>
            <pc:docMk/>
            <pc:sldMk cId="2109028363" sldId="1906872798"/>
            <ac:spMk id="107" creationId="{FC8159C5-420C-49C4-A43D-172F403C4393}"/>
          </ac:spMkLst>
        </pc:spChg>
        <pc:spChg chg="del">
          <ac:chgData name="Kass, Susanna" userId="1c148021-fd89-4db0-9ba5-62d424896323" providerId="ADAL" clId="{3266311F-9CF7-1846-99B5-042FC18FE18B}" dt="2021-06-07T01:03:10.374" v="0" actId="478"/>
          <ac:spMkLst>
            <pc:docMk/>
            <pc:sldMk cId="2109028363" sldId="1906872798"/>
            <ac:spMk id="108" creationId="{D5A65D8C-D297-4E37-B3A1-1E8B0FFBF56F}"/>
          </ac:spMkLst>
        </pc:spChg>
        <pc:spChg chg="del">
          <ac:chgData name="Kass, Susanna" userId="1c148021-fd89-4db0-9ba5-62d424896323" providerId="ADAL" clId="{3266311F-9CF7-1846-99B5-042FC18FE18B}" dt="2021-06-07T01:03:10.374" v="0" actId="478"/>
          <ac:spMkLst>
            <pc:docMk/>
            <pc:sldMk cId="2109028363" sldId="1906872798"/>
            <ac:spMk id="109" creationId="{B371DE55-580A-444A-B0DE-DB74F3F46959}"/>
          </ac:spMkLst>
        </pc:spChg>
        <pc:spChg chg="del">
          <ac:chgData name="Kass, Susanna" userId="1c148021-fd89-4db0-9ba5-62d424896323" providerId="ADAL" clId="{3266311F-9CF7-1846-99B5-042FC18FE18B}" dt="2021-06-07T01:03:10.374" v="0" actId="478"/>
          <ac:spMkLst>
            <pc:docMk/>
            <pc:sldMk cId="2109028363" sldId="1906872798"/>
            <ac:spMk id="111" creationId="{D01389ED-1BBD-4C23-8D59-4587D4D77342}"/>
          </ac:spMkLst>
        </pc:spChg>
        <pc:spChg chg="del">
          <ac:chgData name="Kass, Susanna" userId="1c148021-fd89-4db0-9ba5-62d424896323" providerId="ADAL" clId="{3266311F-9CF7-1846-99B5-042FC18FE18B}" dt="2021-06-07T01:03:10.374" v="0" actId="478"/>
          <ac:spMkLst>
            <pc:docMk/>
            <pc:sldMk cId="2109028363" sldId="1906872798"/>
            <ac:spMk id="112" creationId="{B22C5F2A-E5CD-45A0-AE95-111E06C9E488}"/>
          </ac:spMkLst>
        </pc:spChg>
        <pc:spChg chg="del">
          <ac:chgData name="Kass, Susanna" userId="1c148021-fd89-4db0-9ba5-62d424896323" providerId="ADAL" clId="{3266311F-9CF7-1846-99B5-042FC18FE18B}" dt="2021-06-07T01:03:10.374" v="0" actId="478"/>
          <ac:spMkLst>
            <pc:docMk/>
            <pc:sldMk cId="2109028363" sldId="1906872798"/>
            <ac:spMk id="114" creationId="{C51F3C51-964F-4274-AA63-79D3F519B3E2}"/>
          </ac:spMkLst>
        </pc:spChg>
        <pc:spChg chg="del">
          <ac:chgData name="Kass, Susanna" userId="1c148021-fd89-4db0-9ba5-62d424896323" providerId="ADAL" clId="{3266311F-9CF7-1846-99B5-042FC18FE18B}" dt="2021-06-07T01:03:10.374" v="0" actId="478"/>
          <ac:spMkLst>
            <pc:docMk/>
            <pc:sldMk cId="2109028363" sldId="1906872798"/>
            <ac:spMk id="115" creationId="{FC5DB6E8-AE7D-4677-A671-D728AFCA75F8}"/>
          </ac:spMkLst>
        </pc:spChg>
        <pc:spChg chg="del">
          <ac:chgData name="Kass, Susanna" userId="1c148021-fd89-4db0-9ba5-62d424896323" providerId="ADAL" clId="{3266311F-9CF7-1846-99B5-042FC18FE18B}" dt="2021-06-07T01:03:10.374" v="0" actId="478"/>
          <ac:spMkLst>
            <pc:docMk/>
            <pc:sldMk cId="2109028363" sldId="1906872798"/>
            <ac:spMk id="116" creationId="{2F2182EB-AF0D-469B-85C4-C04C34F9DBCD}"/>
          </ac:spMkLst>
        </pc:spChg>
        <pc:spChg chg="add mod">
          <ac:chgData name="Kass, Susanna" userId="1c148021-fd89-4db0-9ba5-62d424896323" providerId="ADAL" clId="{3266311F-9CF7-1846-99B5-042FC18FE18B}" dt="2021-06-07T01:20:24.596" v="484" actId="1038"/>
          <ac:spMkLst>
            <pc:docMk/>
            <pc:sldMk cId="2109028363" sldId="1906872798"/>
            <ac:spMk id="121" creationId="{A00866A4-13D6-B94C-BDA8-DBF07483EE06}"/>
          </ac:spMkLst>
        </pc:spChg>
        <pc:spChg chg="add mod">
          <ac:chgData name="Kass, Susanna" userId="1c148021-fd89-4db0-9ba5-62d424896323" providerId="ADAL" clId="{3266311F-9CF7-1846-99B5-042FC18FE18B}" dt="2021-06-07T01:20:24.596" v="484" actId="1038"/>
          <ac:spMkLst>
            <pc:docMk/>
            <pc:sldMk cId="2109028363" sldId="1906872798"/>
            <ac:spMk id="122" creationId="{874FD1E3-0916-4849-9CE6-26BAC9918FEA}"/>
          </ac:spMkLst>
        </pc:spChg>
        <pc:spChg chg="add mod">
          <ac:chgData name="Kass, Susanna" userId="1c148021-fd89-4db0-9ba5-62d424896323" providerId="ADAL" clId="{3266311F-9CF7-1846-99B5-042FC18FE18B}" dt="2021-06-07T01:20:24.596" v="484" actId="1038"/>
          <ac:spMkLst>
            <pc:docMk/>
            <pc:sldMk cId="2109028363" sldId="1906872798"/>
            <ac:spMk id="123" creationId="{E1E96418-98EF-504E-A7A6-831856145BEF}"/>
          </ac:spMkLst>
        </pc:spChg>
        <pc:spChg chg="add mod">
          <ac:chgData name="Kass, Susanna" userId="1c148021-fd89-4db0-9ba5-62d424896323" providerId="ADAL" clId="{3266311F-9CF7-1846-99B5-042FC18FE18B}" dt="2021-06-07T01:20:24.596" v="484" actId="1038"/>
          <ac:spMkLst>
            <pc:docMk/>
            <pc:sldMk cId="2109028363" sldId="1906872798"/>
            <ac:spMk id="124" creationId="{D262D7BD-4219-B842-B13D-B9C187B510B0}"/>
          </ac:spMkLst>
        </pc:spChg>
        <pc:spChg chg="add mod">
          <ac:chgData name="Kass, Susanna" userId="1c148021-fd89-4db0-9ba5-62d424896323" providerId="ADAL" clId="{3266311F-9CF7-1846-99B5-042FC18FE18B}" dt="2021-06-07T01:20:24.596" v="484" actId="1038"/>
          <ac:spMkLst>
            <pc:docMk/>
            <pc:sldMk cId="2109028363" sldId="1906872798"/>
            <ac:spMk id="125" creationId="{9EB2E41A-3BB4-A84A-B062-581B5E32716B}"/>
          </ac:spMkLst>
        </pc:spChg>
        <pc:spChg chg="add mod">
          <ac:chgData name="Kass, Susanna" userId="1c148021-fd89-4db0-9ba5-62d424896323" providerId="ADAL" clId="{3266311F-9CF7-1846-99B5-042FC18FE18B}" dt="2021-06-07T01:20:24.596" v="484" actId="1038"/>
          <ac:spMkLst>
            <pc:docMk/>
            <pc:sldMk cId="2109028363" sldId="1906872798"/>
            <ac:spMk id="126" creationId="{1FEAE792-D9C6-144C-AD24-569518E11290}"/>
          </ac:spMkLst>
        </pc:spChg>
        <pc:spChg chg="add mod">
          <ac:chgData name="Kass, Susanna" userId="1c148021-fd89-4db0-9ba5-62d424896323" providerId="ADAL" clId="{3266311F-9CF7-1846-99B5-042FC18FE18B}" dt="2021-06-07T01:20:24.596" v="484" actId="1038"/>
          <ac:spMkLst>
            <pc:docMk/>
            <pc:sldMk cId="2109028363" sldId="1906872798"/>
            <ac:spMk id="127" creationId="{C7775031-6B59-1C4B-B912-46356CAC4C70}"/>
          </ac:spMkLst>
        </pc:spChg>
        <pc:spChg chg="add mod">
          <ac:chgData name="Kass, Susanna" userId="1c148021-fd89-4db0-9ba5-62d424896323" providerId="ADAL" clId="{3266311F-9CF7-1846-99B5-042FC18FE18B}" dt="2021-06-07T01:20:24.596" v="484" actId="1038"/>
          <ac:spMkLst>
            <pc:docMk/>
            <pc:sldMk cId="2109028363" sldId="1906872798"/>
            <ac:spMk id="128" creationId="{C324B41B-F929-7A4E-9B6E-32F1B1DA6FF6}"/>
          </ac:spMkLst>
        </pc:spChg>
        <pc:spChg chg="add mod">
          <ac:chgData name="Kass, Susanna" userId="1c148021-fd89-4db0-9ba5-62d424896323" providerId="ADAL" clId="{3266311F-9CF7-1846-99B5-042FC18FE18B}" dt="2021-06-07T01:40:09.881" v="1671" actId="14100"/>
          <ac:spMkLst>
            <pc:docMk/>
            <pc:sldMk cId="2109028363" sldId="1906872798"/>
            <ac:spMk id="129" creationId="{713EC8FD-4CB2-6A43-9885-93DBBA6D147E}"/>
          </ac:spMkLst>
        </pc:spChg>
        <pc:spChg chg="del">
          <ac:chgData name="Kass, Susanna" userId="1c148021-fd89-4db0-9ba5-62d424896323" providerId="ADAL" clId="{3266311F-9CF7-1846-99B5-042FC18FE18B}" dt="2021-06-07T01:03:10.374" v="0" actId="478"/>
          <ac:spMkLst>
            <pc:docMk/>
            <pc:sldMk cId="2109028363" sldId="1906872798"/>
            <ac:spMk id="133" creationId="{4FA17AF9-AC71-6641-8AA8-D589FFC33DAC}"/>
          </ac:spMkLst>
        </pc:spChg>
        <pc:spChg chg="del">
          <ac:chgData name="Kass, Susanna" userId="1c148021-fd89-4db0-9ba5-62d424896323" providerId="ADAL" clId="{3266311F-9CF7-1846-99B5-042FC18FE18B}" dt="2021-06-07T01:03:10.374" v="0" actId="478"/>
          <ac:spMkLst>
            <pc:docMk/>
            <pc:sldMk cId="2109028363" sldId="1906872798"/>
            <ac:spMk id="134" creationId="{B54DF219-61F2-1742-8F55-91C82C1D0A29}"/>
          </ac:spMkLst>
        </pc:spChg>
        <pc:spChg chg="del">
          <ac:chgData name="Kass, Susanna" userId="1c148021-fd89-4db0-9ba5-62d424896323" providerId="ADAL" clId="{3266311F-9CF7-1846-99B5-042FC18FE18B}" dt="2021-06-07T01:03:10.374" v="0" actId="478"/>
          <ac:spMkLst>
            <pc:docMk/>
            <pc:sldMk cId="2109028363" sldId="1906872798"/>
            <ac:spMk id="135" creationId="{680C180C-0E43-0D47-A02F-20826D15E4F9}"/>
          </ac:spMkLst>
        </pc:spChg>
        <pc:spChg chg="del">
          <ac:chgData name="Kass, Susanna" userId="1c148021-fd89-4db0-9ba5-62d424896323" providerId="ADAL" clId="{3266311F-9CF7-1846-99B5-042FC18FE18B}" dt="2021-06-07T01:03:10.374" v="0" actId="478"/>
          <ac:spMkLst>
            <pc:docMk/>
            <pc:sldMk cId="2109028363" sldId="1906872798"/>
            <ac:spMk id="143" creationId="{32675293-D9DF-0E47-9D84-5F94F3094C64}"/>
          </ac:spMkLst>
        </pc:spChg>
        <pc:spChg chg="del">
          <ac:chgData name="Kass, Susanna" userId="1c148021-fd89-4db0-9ba5-62d424896323" providerId="ADAL" clId="{3266311F-9CF7-1846-99B5-042FC18FE18B}" dt="2021-06-07T01:03:10.374" v="0" actId="478"/>
          <ac:spMkLst>
            <pc:docMk/>
            <pc:sldMk cId="2109028363" sldId="1906872798"/>
            <ac:spMk id="147" creationId="{C5D420C4-EB3F-E742-B91B-1E7E4FEE7C6B}"/>
          </ac:spMkLst>
        </pc:spChg>
        <pc:spChg chg="del">
          <ac:chgData name="Kass, Susanna" userId="1c148021-fd89-4db0-9ba5-62d424896323" providerId="ADAL" clId="{3266311F-9CF7-1846-99B5-042FC18FE18B}" dt="2021-06-07T01:03:10.374" v="0" actId="478"/>
          <ac:spMkLst>
            <pc:docMk/>
            <pc:sldMk cId="2109028363" sldId="1906872798"/>
            <ac:spMk id="148" creationId="{A1C9A255-ABF9-0845-A851-7CDECB4DEDE0}"/>
          </ac:spMkLst>
        </pc:spChg>
        <pc:spChg chg="del">
          <ac:chgData name="Kass, Susanna" userId="1c148021-fd89-4db0-9ba5-62d424896323" providerId="ADAL" clId="{3266311F-9CF7-1846-99B5-042FC18FE18B}" dt="2021-06-07T01:03:10.374" v="0" actId="478"/>
          <ac:spMkLst>
            <pc:docMk/>
            <pc:sldMk cId="2109028363" sldId="1906872798"/>
            <ac:spMk id="149" creationId="{ED14D1A6-C2E2-6948-BF39-CBF58515EA56}"/>
          </ac:spMkLst>
        </pc:spChg>
        <pc:spChg chg="del">
          <ac:chgData name="Kass, Susanna" userId="1c148021-fd89-4db0-9ba5-62d424896323" providerId="ADAL" clId="{3266311F-9CF7-1846-99B5-042FC18FE18B}" dt="2021-06-07T01:03:10.374" v="0" actId="478"/>
          <ac:spMkLst>
            <pc:docMk/>
            <pc:sldMk cId="2109028363" sldId="1906872798"/>
            <ac:spMk id="150" creationId="{5C25AF67-AC68-BE45-A3F8-B992B6530552}"/>
          </ac:spMkLst>
        </pc:spChg>
        <pc:spChg chg="del">
          <ac:chgData name="Kass, Susanna" userId="1c148021-fd89-4db0-9ba5-62d424896323" providerId="ADAL" clId="{3266311F-9CF7-1846-99B5-042FC18FE18B}" dt="2021-06-07T01:03:10.374" v="0" actId="478"/>
          <ac:spMkLst>
            <pc:docMk/>
            <pc:sldMk cId="2109028363" sldId="1906872798"/>
            <ac:spMk id="151" creationId="{A3A818F6-94D3-F443-AD2D-60D23FD227FF}"/>
          </ac:spMkLst>
        </pc:spChg>
        <pc:grpChg chg="del">
          <ac:chgData name="Kass, Susanna" userId="1c148021-fd89-4db0-9ba5-62d424896323" providerId="ADAL" clId="{3266311F-9CF7-1846-99B5-042FC18FE18B}" dt="2021-06-07T01:03:10.374" v="0" actId="478"/>
          <ac:grpSpMkLst>
            <pc:docMk/>
            <pc:sldMk cId="2109028363" sldId="1906872798"/>
            <ac:grpSpMk id="83" creationId="{EDA3B9AA-8F57-40A5-8E13-7992206822DF}"/>
          </ac:grpSpMkLst>
        </pc:grpChg>
        <pc:grpChg chg="del">
          <ac:chgData name="Kass, Susanna" userId="1c148021-fd89-4db0-9ba5-62d424896323" providerId="ADAL" clId="{3266311F-9CF7-1846-99B5-042FC18FE18B}" dt="2021-06-07T01:03:10.374" v="0" actId="478"/>
          <ac:grpSpMkLst>
            <pc:docMk/>
            <pc:sldMk cId="2109028363" sldId="1906872798"/>
            <ac:grpSpMk id="91" creationId="{DA486632-75BE-4A8C-8ABD-E15B137829C2}"/>
          </ac:grpSpMkLst>
        </pc:grpChg>
        <pc:grpChg chg="del">
          <ac:chgData name="Kass, Susanna" userId="1c148021-fd89-4db0-9ba5-62d424896323" providerId="ADAL" clId="{3266311F-9CF7-1846-99B5-042FC18FE18B}" dt="2021-06-07T01:03:10.374" v="0" actId="478"/>
          <ac:grpSpMkLst>
            <pc:docMk/>
            <pc:sldMk cId="2109028363" sldId="1906872798"/>
            <ac:grpSpMk id="163" creationId="{E0A812A1-B469-C94F-A819-18119BB7C228}"/>
          </ac:grpSpMkLst>
        </pc:grpChg>
        <pc:grpChg chg="del">
          <ac:chgData name="Kass, Susanna" userId="1c148021-fd89-4db0-9ba5-62d424896323" providerId="ADAL" clId="{3266311F-9CF7-1846-99B5-042FC18FE18B}" dt="2021-06-07T01:03:10.374" v="0" actId="478"/>
          <ac:grpSpMkLst>
            <pc:docMk/>
            <pc:sldMk cId="2109028363" sldId="1906872798"/>
            <ac:grpSpMk id="167" creationId="{04C7DF9F-421D-6B4E-BE3E-B698C6351DF6}"/>
          </ac:grpSpMkLst>
        </pc:grpChg>
        <pc:grpChg chg="del">
          <ac:chgData name="Kass, Susanna" userId="1c148021-fd89-4db0-9ba5-62d424896323" providerId="ADAL" clId="{3266311F-9CF7-1846-99B5-042FC18FE18B}" dt="2021-06-07T01:03:10.374" v="0" actId="478"/>
          <ac:grpSpMkLst>
            <pc:docMk/>
            <pc:sldMk cId="2109028363" sldId="1906872798"/>
            <ac:grpSpMk id="174" creationId="{B2A31754-218E-AA46-B152-EDAEEB9F6BBC}"/>
          </ac:grpSpMkLst>
        </pc:grpChg>
        <pc:grpChg chg="del">
          <ac:chgData name="Kass, Susanna" userId="1c148021-fd89-4db0-9ba5-62d424896323" providerId="ADAL" clId="{3266311F-9CF7-1846-99B5-042FC18FE18B}" dt="2021-06-07T01:03:10.374" v="0" actId="478"/>
          <ac:grpSpMkLst>
            <pc:docMk/>
            <pc:sldMk cId="2109028363" sldId="1906872798"/>
            <ac:grpSpMk id="182" creationId="{6A8ABE54-EABF-B243-91FD-EC3FB8C5562C}"/>
          </ac:grpSpMkLst>
        </pc:grpChg>
        <pc:graphicFrameChg chg="add mod">
          <ac:chgData name="Kass, Susanna" userId="1c148021-fd89-4db0-9ba5-62d424896323" providerId="ADAL" clId="{3266311F-9CF7-1846-99B5-042FC18FE18B}" dt="2021-06-07T01:20:24.596" v="484" actId="1038"/>
          <ac:graphicFrameMkLst>
            <pc:docMk/>
            <pc:sldMk cId="2109028363" sldId="1906872798"/>
            <ac:graphicFrameMk id="110" creationId="{D3BB46BF-13A2-144C-8220-1D3AB2A5D8DC}"/>
          </ac:graphicFrameMkLst>
        </pc:graphicFrameChg>
        <pc:graphicFrameChg chg="add mod">
          <ac:chgData name="Kass, Susanna" userId="1c148021-fd89-4db0-9ba5-62d424896323" providerId="ADAL" clId="{3266311F-9CF7-1846-99B5-042FC18FE18B}" dt="2021-06-07T01:20:24.596" v="484" actId="1038"/>
          <ac:graphicFrameMkLst>
            <pc:docMk/>
            <pc:sldMk cId="2109028363" sldId="1906872798"/>
            <ac:graphicFrameMk id="117" creationId="{F359FD09-D777-6F43-9151-2F41325D62CF}"/>
          </ac:graphicFrameMkLst>
        </pc:graphicFrameChg>
        <pc:graphicFrameChg chg="add mod">
          <ac:chgData name="Kass, Susanna" userId="1c148021-fd89-4db0-9ba5-62d424896323" providerId="ADAL" clId="{3266311F-9CF7-1846-99B5-042FC18FE18B}" dt="2021-06-07T01:20:24.596" v="484" actId="1038"/>
          <ac:graphicFrameMkLst>
            <pc:docMk/>
            <pc:sldMk cId="2109028363" sldId="1906872798"/>
            <ac:graphicFrameMk id="118" creationId="{9EB81087-75FA-7744-90E9-19F1892B2EE7}"/>
          </ac:graphicFrameMkLst>
        </pc:graphicFrameChg>
        <pc:graphicFrameChg chg="add mod">
          <ac:chgData name="Kass, Susanna" userId="1c148021-fd89-4db0-9ba5-62d424896323" providerId="ADAL" clId="{3266311F-9CF7-1846-99B5-042FC18FE18B}" dt="2021-06-07T01:20:24.596" v="484" actId="1038"/>
          <ac:graphicFrameMkLst>
            <pc:docMk/>
            <pc:sldMk cId="2109028363" sldId="1906872798"/>
            <ac:graphicFrameMk id="119" creationId="{916F7286-1914-CE4F-97C9-9F5DC541EE93}"/>
          </ac:graphicFrameMkLst>
        </pc:graphicFrameChg>
        <pc:graphicFrameChg chg="add mod">
          <ac:chgData name="Kass, Susanna" userId="1c148021-fd89-4db0-9ba5-62d424896323" providerId="ADAL" clId="{3266311F-9CF7-1846-99B5-042FC18FE18B}" dt="2021-06-07T01:20:24.596" v="484" actId="1038"/>
          <ac:graphicFrameMkLst>
            <pc:docMk/>
            <pc:sldMk cId="2109028363" sldId="1906872798"/>
            <ac:graphicFrameMk id="120" creationId="{DE93D46C-64B2-8A4B-AC1F-DF931D6DB9E7}"/>
          </ac:graphicFrameMkLst>
        </pc:graphicFrameChg>
        <pc:cxnChg chg="del mod">
          <ac:chgData name="Kass, Susanna" userId="1c148021-fd89-4db0-9ba5-62d424896323" providerId="ADAL" clId="{3266311F-9CF7-1846-99B5-042FC18FE18B}" dt="2021-06-07T01:03:10.374" v="0" actId="478"/>
          <ac:cxnSpMkLst>
            <pc:docMk/>
            <pc:sldMk cId="2109028363" sldId="1906872798"/>
            <ac:cxnSpMk id="79" creationId="{199E1F9E-A1F0-0445-BB86-79D4ABB4E248}"/>
          </ac:cxnSpMkLst>
        </pc:cxnChg>
        <pc:cxnChg chg="mod">
          <ac:chgData name="Kass, Susanna" userId="1c148021-fd89-4db0-9ba5-62d424896323" providerId="ADAL" clId="{3266311F-9CF7-1846-99B5-042FC18FE18B}" dt="2021-06-07T01:03:10.374" v="0" actId="478"/>
          <ac:cxnSpMkLst>
            <pc:docMk/>
            <pc:sldMk cId="2109028363" sldId="1906872798"/>
            <ac:cxnSpMk id="100" creationId="{8DFEA1E6-6F91-44A6-8D62-540E72C09487}"/>
          </ac:cxnSpMkLst>
        </pc:cxnChg>
        <pc:cxnChg chg="del">
          <ac:chgData name="Kass, Susanna" userId="1c148021-fd89-4db0-9ba5-62d424896323" providerId="ADAL" clId="{3266311F-9CF7-1846-99B5-042FC18FE18B}" dt="2021-06-07T01:03:10.374" v="0" actId="478"/>
          <ac:cxnSpMkLst>
            <pc:docMk/>
            <pc:sldMk cId="2109028363" sldId="1906872798"/>
            <ac:cxnSpMk id="113" creationId="{48AD2A00-BD22-46DD-BEE1-73E65BD26600}"/>
          </ac:cxnSpMkLst>
        </pc:cxnChg>
        <pc:cxnChg chg="del">
          <ac:chgData name="Kass, Susanna" userId="1c148021-fd89-4db0-9ba5-62d424896323" providerId="ADAL" clId="{3266311F-9CF7-1846-99B5-042FC18FE18B}" dt="2021-06-07T01:03:10.374" v="0" actId="478"/>
          <ac:cxnSpMkLst>
            <pc:docMk/>
            <pc:sldMk cId="2109028363" sldId="1906872798"/>
            <ac:cxnSpMk id="130" creationId="{EDA30696-D946-9145-8EDE-1DD3ED66226F}"/>
          </ac:cxnSpMkLst>
        </pc:cxnChg>
        <pc:cxnChg chg="del">
          <ac:chgData name="Kass, Susanna" userId="1c148021-fd89-4db0-9ba5-62d424896323" providerId="ADAL" clId="{3266311F-9CF7-1846-99B5-042FC18FE18B}" dt="2021-06-07T01:03:10.374" v="0" actId="478"/>
          <ac:cxnSpMkLst>
            <pc:docMk/>
            <pc:sldMk cId="2109028363" sldId="1906872798"/>
            <ac:cxnSpMk id="131" creationId="{4B551C5B-E53A-2747-9960-4C014609883F}"/>
          </ac:cxnSpMkLst>
        </pc:cxnChg>
        <pc:cxnChg chg="del">
          <ac:chgData name="Kass, Susanna" userId="1c148021-fd89-4db0-9ba5-62d424896323" providerId="ADAL" clId="{3266311F-9CF7-1846-99B5-042FC18FE18B}" dt="2021-06-07T01:03:10.374" v="0" actId="478"/>
          <ac:cxnSpMkLst>
            <pc:docMk/>
            <pc:sldMk cId="2109028363" sldId="1906872798"/>
            <ac:cxnSpMk id="138" creationId="{412B026A-7149-934E-966F-A2D3A17D167E}"/>
          </ac:cxnSpMkLst>
        </pc:cxnChg>
        <pc:cxnChg chg="del">
          <ac:chgData name="Kass, Susanna" userId="1c148021-fd89-4db0-9ba5-62d424896323" providerId="ADAL" clId="{3266311F-9CF7-1846-99B5-042FC18FE18B}" dt="2021-06-07T01:03:10.374" v="0" actId="478"/>
          <ac:cxnSpMkLst>
            <pc:docMk/>
            <pc:sldMk cId="2109028363" sldId="1906872798"/>
            <ac:cxnSpMk id="142" creationId="{98CA62B2-0B46-0A42-B34C-9EF3B146D599}"/>
          </ac:cxnSpMkLst>
        </pc:cxnChg>
        <pc:cxnChg chg="del">
          <ac:chgData name="Kass, Susanna" userId="1c148021-fd89-4db0-9ba5-62d424896323" providerId="ADAL" clId="{3266311F-9CF7-1846-99B5-042FC18FE18B}" dt="2021-06-07T01:03:10.374" v="0" actId="478"/>
          <ac:cxnSpMkLst>
            <pc:docMk/>
            <pc:sldMk cId="2109028363" sldId="1906872798"/>
            <ac:cxnSpMk id="145" creationId="{9EB54D10-20CC-CA44-9BC0-A788CADC31BA}"/>
          </ac:cxnSpMkLst>
        </pc:cxnChg>
        <pc:cxnChg chg="del">
          <ac:chgData name="Kass, Susanna" userId="1c148021-fd89-4db0-9ba5-62d424896323" providerId="ADAL" clId="{3266311F-9CF7-1846-99B5-042FC18FE18B}" dt="2021-06-07T01:03:10.374" v="0" actId="478"/>
          <ac:cxnSpMkLst>
            <pc:docMk/>
            <pc:sldMk cId="2109028363" sldId="1906872798"/>
            <ac:cxnSpMk id="146" creationId="{D43B27DD-ABFE-A149-8B4D-CB036A254177}"/>
          </ac:cxnSpMkLst>
        </pc:cxnChg>
        <pc:cxnChg chg="del">
          <ac:chgData name="Kass, Susanna" userId="1c148021-fd89-4db0-9ba5-62d424896323" providerId="ADAL" clId="{3266311F-9CF7-1846-99B5-042FC18FE18B}" dt="2021-06-07T01:03:10.374" v="0" actId="478"/>
          <ac:cxnSpMkLst>
            <pc:docMk/>
            <pc:sldMk cId="2109028363" sldId="1906872798"/>
            <ac:cxnSpMk id="152" creationId="{28EF49D7-8C24-3F4F-A947-2688C45234E1}"/>
          </ac:cxnSpMkLst>
        </pc:cxnChg>
        <pc:cxnChg chg="del">
          <ac:chgData name="Kass, Susanna" userId="1c148021-fd89-4db0-9ba5-62d424896323" providerId="ADAL" clId="{3266311F-9CF7-1846-99B5-042FC18FE18B}" dt="2021-06-07T01:03:10.374" v="0" actId="478"/>
          <ac:cxnSpMkLst>
            <pc:docMk/>
            <pc:sldMk cId="2109028363" sldId="1906872798"/>
            <ac:cxnSpMk id="153" creationId="{07C36F20-0F49-E24D-9549-F825B2FE83CC}"/>
          </ac:cxnSpMkLst>
        </pc:cxnChg>
        <pc:cxnChg chg="del">
          <ac:chgData name="Kass, Susanna" userId="1c148021-fd89-4db0-9ba5-62d424896323" providerId="ADAL" clId="{3266311F-9CF7-1846-99B5-042FC18FE18B}" dt="2021-06-07T01:03:10.374" v="0" actId="478"/>
          <ac:cxnSpMkLst>
            <pc:docMk/>
            <pc:sldMk cId="2109028363" sldId="1906872798"/>
            <ac:cxnSpMk id="154" creationId="{D92FF2EA-41C8-9740-AA3B-582C50BEC41A}"/>
          </ac:cxnSpMkLst>
        </pc:cxnChg>
        <pc:cxnChg chg="del">
          <ac:chgData name="Kass, Susanna" userId="1c148021-fd89-4db0-9ba5-62d424896323" providerId="ADAL" clId="{3266311F-9CF7-1846-99B5-042FC18FE18B}" dt="2021-06-07T01:03:10.374" v="0" actId="478"/>
          <ac:cxnSpMkLst>
            <pc:docMk/>
            <pc:sldMk cId="2109028363" sldId="1906872798"/>
            <ac:cxnSpMk id="155" creationId="{8DE611E9-F38A-BB42-9152-7054ACA851E4}"/>
          </ac:cxnSpMkLst>
        </pc:cxnChg>
        <pc:cxnChg chg="del">
          <ac:chgData name="Kass, Susanna" userId="1c148021-fd89-4db0-9ba5-62d424896323" providerId="ADAL" clId="{3266311F-9CF7-1846-99B5-042FC18FE18B}" dt="2021-06-07T01:03:10.374" v="0" actId="478"/>
          <ac:cxnSpMkLst>
            <pc:docMk/>
            <pc:sldMk cId="2109028363" sldId="1906872798"/>
            <ac:cxnSpMk id="157" creationId="{9E056304-DC3C-974E-B8BC-CB5D84265BA5}"/>
          </ac:cxnSpMkLst>
        </pc:cxnChg>
        <pc:cxnChg chg="del">
          <ac:chgData name="Kass, Susanna" userId="1c148021-fd89-4db0-9ba5-62d424896323" providerId="ADAL" clId="{3266311F-9CF7-1846-99B5-042FC18FE18B}" dt="2021-06-07T01:03:10.374" v="0" actId="478"/>
          <ac:cxnSpMkLst>
            <pc:docMk/>
            <pc:sldMk cId="2109028363" sldId="1906872798"/>
            <ac:cxnSpMk id="158" creationId="{29A59FA5-A30C-344C-B4AB-DA14E8B5D565}"/>
          </ac:cxnSpMkLst>
        </pc:cxnChg>
        <pc:cxnChg chg="mod">
          <ac:chgData name="Kass, Susanna" userId="1c148021-fd89-4db0-9ba5-62d424896323" providerId="ADAL" clId="{3266311F-9CF7-1846-99B5-042FC18FE18B}" dt="2021-06-07T01:03:10.374" v="0" actId="478"/>
          <ac:cxnSpMkLst>
            <pc:docMk/>
            <pc:sldMk cId="2109028363" sldId="1906872798"/>
            <ac:cxnSpMk id="191" creationId="{F0544EB4-A7C8-704C-945A-E00CD4EEE84F}"/>
          </ac:cxnSpMkLst>
        </pc:cxnChg>
      </pc:sldChg>
      <pc:sldChg chg="addSp delSp modSp add del mod ord">
        <pc:chgData name="Kass, Susanna" userId="1c148021-fd89-4db0-9ba5-62d424896323" providerId="ADAL" clId="{3266311F-9CF7-1846-99B5-042FC18FE18B}" dt="2021-06-07T01:20:11.169" v="468" actId="20578"/>
        <pc:sldMkLst>
          <pc:docMk/>
          <pc:sldMk cId="1342534745" sldId="1906872799"/>
        </pc:sldMkLst>
        <pc:spChg chg="del mod">
          <ac:chgData name="Kass, Susanna" userId="1c148021-fd89-4db0-9ba5-62d424896323" providerId="ADAL" clId="{3266311F-9CF7-1846-99B5-042FC18FE18B}" dt="2021-06-07T01:07:07.228" v="54" actId="478"/>
          <ac:spMkLst>
            <pc:docMk/>
            <pc:sldMk cId="1342534745" sldId="1906872799"/>
            <ac:spMk id="3" creationId="{010B3D91-8043-3B4D-8485-EFA8843DEA90}"/>
          </ac:spMkLst>
        </pc:spChg>
        <pc:spChg chg="add mod">
          <ac:chgData name="Kass, Susanna" userId="1c148021-fd89-4db0-9ba5-62d424896323" providerId="ADAL" clId="{3266311F-9CF7-1846-99B5-042FC18FE18B}" dt="2021-06-07T01:17:45.188" v="467" actId="20577"/>
          <ac:spMkLst>
            <pc:docMk/>
            <pc:sldMk cId="1342534745" sldId="1906872799"/>
            <ac:spMk id="4" creationId="{D0220333-3A39-5746-85D9-B94208F4F071}"/>
          </ac:spMkLst>
        </pc:spChg>
        <pc:spChg chg="del">
          <ac:chgData name="Kass, Susanna" userId="1c148021-fd89-4db0-9ba5-62d424896323" providerId="ADAL" clId="{3266311F-9CF7-1846-99B5-042FC18FE18B}" dt="2021-06-07T01:04:46.509" v="8" actId="478"/>
          <ac:spMkLst>
            <pc:docMk/>
            <pc:sldMk cId="1342534745" sldId="1906872799"/>
            <ac:spMk id="121" creationId="{A00866A4-13D6-B94C-BDA8-DBF07483EE06}"/>
          </ac:spMkLst>
        </pc:spChg>
        <pc:spChg chg="del">
          <ac:chgData name="Kass, Susanna" userId="1c148021-fd89-4db0-9ba5-62d424896323" providerId="ADAL" clId="{3266311F-9CF7-1846-99B5-042FC18FE18B}" dt="2021-06-07T01:04:46.509" v="8" actId="478"/>
          <ac:spMkLst>
            <pc:docMk/>
            <pc:sldMk cId="1342534745" sldId="1906872799"/>
            <ac:spMk id="122" creationId="{874FD1E3-0916-4849-9CE6-26BAC9918FEA}"/>
          </ac:spMkLst>
        </pc:spChg>
        <pc:spChg chg="del">
          <ac:chgData name="Kass, Susanna" userId="1c148021-fd89-4db0-9ba5-62d424896323" providerId="ADAL" clId="{3266311F-9CF7-1846-99B5-042FC18FE18B}" dt="2021-06-07T01:04:46.509" v="8" actId="478"/>
          <ac:spMkLst>
            <pc:docMk/>
            <pc:sldMk cId="1342534745" sldId="1906872799"/>
            <ac:spMk id="123" creationId="{E1E96418-98EF-504E-A7A6-831856145BEF}"/>
          </ac:spMkLst>
        </pc:spChg>
        <pc:spChg chg="del">
          <ac:chgData name="Kass, Susanna" userId="1c148021-fd89-4db0-9ba5-62d424896323" providerId="ADAL" clId="{3266311F-9CF7-1846-99B5-042FC18FE18B}" dt="2021-06-07T01:04:46.509" v="8" actId="478"/>
          <ac:spMkLst>
            <pc:docMk/>
            <pc:sldMk cId="1342534745" sldId="1906872799"/>
            <ac:spMk id="124" creationId="{D262D7BD-4219-B842-B13D-B9C187B510B0}"/>
          </ac:spMkLst>
        </pc:spChg>
        <pc:spChg chg="del">
          <ac:chgData name="Kass, Susanna" userId="1c148021-fd89-4db0-9ba5-62d424896323" providerId="ADAL" clId="{3266311F-9CF7-1846-99B5-042FC18FE18B}" dt="2021-06-07T01:04:46.509" v="8" actId="478"/>
          <ac:spMkLst>
            <pc:docMk/>
            <pc:sldMk cId="1342534745" sldId="1906872799"/>
            <ac:spMk id="125" creationId="{9EB2E41A-3BB4-A84A-B062-581B5E32716B}"/>
          </ac:spMkLst>
        </pc:spChg>
        <pc:spChg chg="del">
          <ac:chgData name="Kass, Susanna" userId="1c148021-fd89-4db0-9ba5-62d424896323" providerId="ADAL" clId="{3266311F-9CF7-1846-99B5-042FC18FE18B}" dt="2021-06-07T01:04:46.509" v="8" actId="478"/>
          <ac:spMkLst>
            <pc:docMk/>
            <pc:sldMk cId="1342534745" sldId="1906872799"/>
            <ac:spMk id="126" creationId="{1FEAE792-D9C6-144C-AD24-569518E11290}"/>
          </ac:spMkLst>
        </pc:spChg>
        <pc:spChg chg="del">
          <ac:chgData name="Kass, Susanna" userId="1c148021-fd89-4db0-9ba5-62d424896323" providerId="ADAL" clId="{3266311F-9CF7-1846-99B5-042FC18FE18B}" dt="2021-06-07T01:04:46.509" v="8" actId="478"/>
          <ac:spMkLst>
            <pc:docMk/>
            <pc:sldMk cId="1342534745" sldId="1906872799"/>
            <ac:spMk id="127" creationId="{C7775031-6B59-1C4B-B912-46356CAC4C70}"/>
          </ac:spMkLst>
        </pc:spChg>
        <pc:spChg chg="del">
          <ac:chgData name="Kass, Susanna" userId="1c148021-fd89-4db0-9ba5-62d424896323" providerId="ADAL" clId="{3266311F-9CF7-1846-99B5-042FC18FE18B}" dt="2021-06-07T01:04:46.509" v="8" actId="478"/>
          <ac:spMkLst>
            <pc:docMk/>
            <pc:sldMk cId="1342534745" sldId="1906872799"/>
            <ac:spMk id="128" creationId="{C324B41B-F929-7A4E-9B6E-32F1B1DA6FF6}"/>
          </ac:spMkLst>
        </pc:spChg>
        <pc:graphicFrameChg chg="add mod modGraphic">
          <ac:chgData name="Kass, Susanna" userId="1c148021-fd89-4db0-9ba5-62d424896323" providerId="ADAL" clId="{3266311F-9CF7-1846-99B5-042FC18FE18B}" dt="2021-06-07T01:17:18.225" v="382" actId="1076"/>
          <ac:graphicFrameMkLst>
            <pc:docMk/>
            <pc:sldMk cId="1342534745" sldId="1906872799"/>
            <ac:graphicFrameMk id="2" creationId="{257C013C-6FB3-5B44-8492-3887BF01BC3F}"/>
          </ac:graphicFrameMkLst>
        </pc:graphicFrameChg>
        <pc:graphicFrameChg chg="del">
          <ac:chgData name="Kass, Susanna" userId="1c148021-fd89-4db0-9ba5-62d424896323" providerId="ADAL" clId="{3266311F-9CF7-1846-99B5-042FC18FE18B}" dt="2021-06-07T01:04:46.509" v="8" actId="478"/>
          <ac:graphicFrameMkLst>
            <pc:docMk/>
            <pc:sldMk cId="1342534745" sldId="1906872799"/>
            <ac:graphicFrameMk id="110" creationId="{D3BB46BF-13A2-144C-8220-1D3AB2A5D8DC}"/>
          </ac:graphicFrameMkLst>
        </pc:graphicFrameChg>
        <pc:graphicFrameChg chg="del">
          <ac:chgData name="Kass, Susanna" userId="1c148021-fd89-4db0-9ba5-62d424896323" providerId="ADAL" clId="{3266311F-9CF7-1846-99B5-042FC18FE18B}" dt="2021-06-07T01:04:46.509" v="8" actId="478"/>
          <ac:graphicFrameMkLst>
            <pc:docMk/>
            <pc:sldMk cId="1342534745" sldId="1906872799"/>
            <ac:graphicFrameMk id="117" creationId="{F359FD09-D777-6F43-9151-2F41325D62CF}"/>
          </ac:graphicFrameMkLst>
        </pc:graphicFrameChg>
        <pc:graphicFrameChg chg="del">
          <ac:chgData name="Kass, Susanna" userId="1c148021-fd89-4db0-9ba5-62d424896323" providerId="ADAL" clId="{3266311F-9CF7-1846-99B5-042FC18FE18B}" dt="2021-06-07T01:04:46.509" v="8" actId="478"/>
          <ac:graphicFrameMkLst>
            <pc:docMk/>
            <pc:sldMk cId="1342534745" sldId="1906872799"/>
            <ac:graphicFrameMk id="118" creationId="{9EB81087-75FA-7744-90E9-19F1892B2EE7}"/>
          </ac:graphicFrameMkLst>
        </pc:graphicFrameChg>
        <pc:graphicFrameChg chg="del">
          <ac:chgData name="Kass, Susanna" userId="1c148021-fd89-4db0-9ba5-62d424896323" providerId="ADAL" clId="{3266311F-9CF7-1846-99B5-042FC18FE18B}" dt="2021-06-07T01:04:46.509" v="8" actId="478"/>
          <ac:graphicFrameMkLst>
            <pc:docMk/>
            <pc:sldMk cId="1342534745" sldId="1906872799"/>
            <ac:graphicFrameMk id="119" creationId="{916F7286-1914-CE4F-97C9-9F5DC541EE93}"/>
          </ac:graphicFrameMkLst>
        </pc:graphicFrameChg>
        <pc:graphicFrameChg chg="del">
          <ac:chgData name="Kass, Susanna" userId="1c148021-fd89-4db0-9ba5-62d424896323" providerId="ADAL" clId="{3266311F-9CF7-1846-99B5-042FC18FE18B}" dt="2021-06-07T01:04:46.509" v="8" actId="478"/>
          <ac:graphicFrameMkLst>
            <pc:docMk/>
            <pc:sldMk cId="1342534745" sldId="1906872799"/>
            <ac:graphicFrameMk id="120" creationId="{DE93D46C-64B2-8A4B-AC1F-DF931D6DB9E7}"/>
          </ac:graphicFrameMkLst>
        </pc:graphicFrameChg>
      </pc:sldChg>
      <pc:sldChg chg="modSp add del mod">
        <pc:chgData name="Kass, Susanna" userId="1c148021-fd89-4db0-9ba5-62d424896323" providerId="ADAL" clId="{3266311F-9CF7-1846-99B5-042FC18FE18B}" dt="2021-06-07T01:38:01.187" v="1670" actId="2696"/>
        <pc:sldMkLst>
          <pc:docMk/>
          <pc:sldMk cId="686580724" sldId="1906872800"/>
        </pc:sldMkLst>
        <pc:graphicFrameChg chg="mod modGraphic">
          <ac:chgData name="Kass, Susanna" userId="1c148021-fd89-4db0-9ba5-62d424896323" providerId="ADAL" clId="{3266311F-9CF7-1846-99B5-042FC18FE18B}" dt="2021-06-07T01:15:36.797" v="377" actId="20577"/>
          <ac:graphicFrameMkLst>
            <pc:docMk/>
            <pc:sldMk cId="686580724" sldId="1906872800"/>
            <ac:graphicFrameMk id="2" creationId="{257C013C-6FB3-5B44-8492-3887BF01BC3F}"/>
          </ac:graphicFrameMkLst>
        </pc:graphicFrameChg>
      </pc:sldChg>
      <pc:sldChg chg="addSp delSp modSp add mod">
        <pc:chgData name="Kass, Susanna" userId="1c148021-fd89-4db0-9ba5-62d424896323" providerId="ADAL" clId="{3266311F-9CF7-1846-99B5-042FC18FE18B}" dt="2021-06-07T01:51:23.625" v="1916" actId="1076"/>
        <pc:sldMkLst>
          <pc:docMk/>
          <pc:sldMk cId="3192802525" sldId="1906872802"/>
        </pc:sldMkLst>
        <pc:spChg chg="mod">
          <ac:chgData name="Kass, Susanna" userId="1c148021-fd89-4db0-9ba5-62d424896323" providerId="ADAL" clId="{3266311F-9CF7-1846-99B5-042FC18FE18B}" dt="2021-06-07T01:46:14.079" v="1714" actId="1076"/>
          <ac:spMkLst>
            <pc:docMk/>
            <pc:sldMk cId="3192802525" sldId="1906872802"/>
            <ac:spMk id="2" creationId="{992D4315-A906-46AB-82B5-87937C20801C}"/>
          </ac:spMkLst>
        </pc:spChg>
        <pc:spChg chg="mod">
          <ac:chgData name="Kass, Susanna" userId="1c148021-fd89-4db0-9ba5-62d424896323" providerId="ADAL" clId="{3266311F-9CF7-1846-99B5-042FC18FE18B}" dt="2021-06-07T01:46:14.079" v="1714" actId="1076"/>
          <ac:spMkLst>
            <pc:docMk/>
            <pc:sldMk cId="3192802525" sldId="1906872802"/>
            <ac:spMk id="4" creationId="{C7D97725-6348-499B-9FE1-8F01D1E33A58}"/>
          </ac:spMkLst>
        </pc:spChg>
        <pc:spChg chg="add mod">
          <ac:chgData name="Kass, Susanna" userId="1c148021-fd89-4db0-9ba5-62d424896323" providerId="ADAL" clId="{3266311F-9CF7-1846-99B5-042FC18FE18B}" dt="2021-06-07T01:45:49.248" v="1711" actId="1035"/>
          <ac:spMkLst>
            <pc:docMk/>
            <pc:sldMk cId="3192802525" sldId="1906872802"/>
            <ac:spMk id="46" creationId="{BC4F3AF7-F918-7F43-9EA9-6EC0B7A12805}"/>
          </ac:spMkLst>
        </pc:spChg>
        <pc:spChg chg="add mod">
          <ac:chgData name="Kass, Susanna" userId="1c148021-fd89-4db0-9ba5-62d424896323" providerId="ADAL" clId="{3266311F-9CF7-1846-99B5-042FC18FE18B}" dt="2021-06-07T01:46:14.079" v="1714" actId="1076"/>
          <ac:spMkLst>
            <pc:docMk/>
            <pc:sldMk cId="3192802525" sldId="1906872802"/>
            <ac:spMk id="47" creationId="{7335F3CD-3CDB-9442-B332-E1DA430CDEDB}"/>
          </ac:spMkLst>
        </pc:spChg>
        <pc:spChg chg="add mod">
          <ac:chgData name="Kass, Susanna" userId="1c148021-fd89-4db0-9ba5-62d424896323" providerId="ADAL" clId="{3266311F-9CF7-1846-99B5-042FC18FE18B}" dt="2021-06-07T01:46:14.079" v="1714" actId="1076"/>
          <ac:spMkLst>
            <pc:docMk/>
            <pc:sldMk cId="3192802525" sldId="1906872802"/>
            <ac:spMk id="81" creationId="{4C28E88D-7BE0-4B4C-AC24-504B619B68F8}"/>
          </ac:spMkLst>
        </pc:spChg>
        <pc:spChg chg="mod">
          <ac:chgData name="Kass, Susanna" userId="1c148021-fd89-4db0-9ba5-62d424896323" providerId="ADAL" clId="{3266311F-9CF7-1846-99B5-042FC18FE18B}" dt="2021-06-07T01:46:00.675" v="1712" actId="1076"/>
          <ac:spMkLst>
            <pc:docMk/>
            <pc:sldMk cId="3192802525" sldId="1906872802"/>
            <ac:spMk id="82" creationId="{A0A44E02-B81C-415E-81D8-C62327B3F277}"/>
          </ac:spMkLst>
        </pc:spChg>
        <pc:spChg chg="add mod">
          <ac:chgData name="Kass, Susanna" userId="1c148021-fd89-4db0-9ba5-62d424896323" providerId="ADAL" clId="{3266311F-9CF7-1846-99B5-042FC18FE18B}" dt="2021-06-07T01:46:14.079" v="1714" actId="1076"/>
          <ac:spMkLst>
            <pc:docMk/>
            <pc:sldMk cId="3192802525" sldId="1906872802"/>
            <ac:spMk id="83" creationId="{A0757D96-18EF-EF40-B278-CD353EBD8465}"/>
          </ac:spMkLst>
        </pc:spChg>
        <pc:spChg chg="add mod">
          <ac:chgData name="Kass, Susanna" userId="1c148021-fd89-4db0-9ba5-62d424896323" providerId="ADAL" clId="{3266311F-9CF7-1846-99B5-042FC18FE18B}" dt="2021-06-07T01:46:14.079" v="1714" actId="1076"/>
          <ac:spMkLst>
            <pc:docMk/>
            <pc:sldMk cId="3192802525" sldId="1906872802"/>
            <ac:spMk id="84" creationId="{62C73EEE-9400-3A49-9F59-98556F40EB55}"/>
          </ac:spMkLst>
        </pc:spChg>
        <pc:spChg chg="add mod">
          <ac:chgData name="Kass, Susanna" userId="1c148021-fd89-4db0-9ba5-62d424896323" providerId="ADAL" clId="{3266311F-9CF7-1846-99B5-042FC18FE18B}" dt="2021-06-07T01:46:14.079" v="1714" actId="1076"/>
          <ac:spMkLst>
            <pc:docMk/>
            <pc:sldMk cId="3192802525" sldId="1906872802"/>
            <ac:spMk id="85" creationId="{A853C623-6369-AB44-93D3-73CFA440FF45}"/>
          </ac:spMkLst>
        </pc:spChg>
        <pc:spChg chg="add mod">
          <ac:chgData name="Kass, Susanna" userId="1c148021-fd89-4db0-9ba5-62d424896323" providerId="ADAL" clId="{3266311F-9CF7-1846-99B5-042FC18FE18B}" dt="2021-06-07T01:46:14.079" v="1714" actId="1076"/>
          <ac:spMkLst>
            <pc:docMk/>
            <pc:sldMk cId="3192802525" sldId="1906872802"/>
            <ac:spMk id="86" creationId="{182F76D5-3B85-FD41-950D-DDBC0AC540C7}"/>
          </ac:spMkLst>
        </pc:spChg>
        <pc:spChg chg="add mod">
          <ac:chgData name="Kass, Susanna" userId="1c148021-fd89-4db0-9ba5-62d424896323" providerId="ADAL" clId="{3266311F-9CF7-1846-99B5-042FC18FE18B}" dt="2021-06-07T01:46:14.079" v="1714" actId="1076"/>
          <ac:spMkLst>
            <pc:docMk/>
            <pc:sldMk cId="3192802525" sldId="1906872802"/>
            <ac:spMk id="87" creationId="{A426C25F-6365-6242-BA3C-A3BAEE5C41D1}"/>
          </ac:spMkLst>
        </pc:spChg>
        <pc:spChg chg="add mod">
          <ac:chgData name="Kass, Susanna" userId="1c148021-fd89-4db0-9ba5-62d424896323" providerId="ADAL" clId="{3266311F-9CF7-1846-99B5-042FC18FE18B}" dt="2021-06-07T01:47:50.018" v="1753" actId="1076"/>
          <ac:spMkLst>
            <pc:docMk/>
            <pc:sldMk cId="3192802525" sldId="1906872802"/>
            <ac:spMk id="88" creationId="{61099727-FD88-5C46-A39E-A6E7F066F702}"/>
          </ac:spMkLst>
        </pc:spChg>
        <pc:grpChg chg="mod">
          <ac:chgData name="Kass, Susanna" userId="1c148021-fd89-4db0-9ba5-62d424896323" providerId="ADAL" clId="{3266311F-9CF7-1846-99B5-042FC18FE18B}" dt="2021-06-07T01:46:14.079" v="1714" actId="1076"/>
          <ac:grpSpMkLst>
            <pc:docMk/>
            <pc:sldMk cId="3192802525" sldId="1906872802"/>
            <ac:grpSpMk id="53" creationId="{52D8CA62-E2FE-4793-A738-273955C6195B}"/>
          </ac:grpSpMkLst>
        </pc:grpChg>
        <pc:grpChg chg="mod">
          <ac:chgData name="Kass, Susanna" userId="1c148021-fd89-4db0-9ba5-62d424896323" providerId="ADAL" clId="{3266311F-9CF7-1846-99B5-042FC18FE18B}" dt="2021-06-07T01:46:14.079" v="1714" actId="1076"/>
          <ac:grpSpMkLst>
            <pc:docMk/>
            <pc:sldMk cId="3192802525" sldId="1906872802"/>
            <ac:grpSpMk id="60" creationId="{B22E5E17-F2D2-48D3-8E64-0E1708856264}"/>
          </ac:grpSpMkLst>
        </pc:grpChg>
        <pc:grpChg chg="mod">
          <ac:chgData name="Kass, Susanna" userId="1c148021-fd89-4db0-9ba5-62d424896323" providerId="ADAL" clId="{3266311F-9CF7-1846-99B5-042FC18FE18B}" dt="2021-06-07T01:46:14.079" v="1714" actId="1076"/>
          <ac:grpSpMkLst>
            <pc:docMk/>
            <pc:sldMk cId="3192802525" sldId="1906872802"/>
            <ac:grpSpMk id="68" creationId="{606F40A8-F878-49B8-A42B-DF642D9A0708}"/>
          </ac:grpSpMkLst>
        </pc:grpChg>
        <pc:graphicFrameChg chg="add mod">
          <ac:chgData name="Kass, Susanna" userId="1c148021-fd89-4db0-9ba5-62d424896323" providerId="ADAL" clId="{3266311F-9CF7-1846-99B5-042FC18FE18B}" dt="2021-06-07T01:46:14.079" v="1714" actId="1076"/>
          <ac:graphicFrameMkLst>
            <pc:docMk/>
            <pc:sldMk cId="3192802525" sldId="1906872802"/>
            <ac:graphicFrameMk id="41" creationId="{9F2A619C-1E9A-5E4D-A36A-BF364355234D}"/>
          </ac:graphicFrameMkLst>
        </pc:graphicFrameChg>
        <pc:graphicFrameChg chg="add mod">
          <ac:chgData name="Kass, Susanna" userId="1c148021-fd89-4db0-9ba5-62d424896323" providerId="ADAL" clId="{3266311F-9CF7-1846-99B5-042FC18FE18B}" dt="2021-06-07T01:46:14.079" v="1714" actId="1076"/>
          <ac:graphicFrameMkLst>
            <pc:docMk/>
            <pc:sldMk cId="3192802525" sldId="1906872802"/>
            <ac:graphicFrameMk id="42" creationId="{E0E606B3-1E18-3445-AF24-1214040F7253}"/>
          </ac:graphicFrameMkLst>
        </pc:graphicFrameChg>
        <pc:graphicFrameChg chg="add mod">
          <ac:chgData name="Kass, Susanna" userId="1c148021-fd89-4db0-9ba5-62d424896323" providerId="ADAL" clId="{3266311F-9CF7-1846-99B5-042FC18FE18B}" dt="2021-06-07T01:46:14.079" v="1714" actId="1076"/>
          <ac:graphicFrameMkLst>
            <pc:docMk/>
            <pc:sldMk cId="3192802525" sldId="1906872802"/>
            <ac:graphicFrameMk id="43" creationId="{ADEF0593-E241-EB4A-AD9D-4B70017578EB}"/>
          </ac:graphicFrameMkLst>
        </pc:graphicFrameChg>
        <pc:graphicFrameChg chg="add mod">
          <ac:chgData name="Kass, Susanna" userId="1c148021-fd89-4db0-9ba5-62d424896323" providerId="ADAL" clId="{3266311F-9CF7-1846-99B5-042FC18FE18B}" dt="2021-06-07T01:46:14.079" v="1714" actId="1076"/>
          <ac:graphicFrameMkLst>
            <pc:docMk/>
            <pc:sldMk cId="3192802525" sldId="1906872802"/>
            <ac:graphicFrameMk id="44" creationId="{D2101D6B-F2D5-AF4A-8214-9CBD21DD420E}"/>
          </ac:graphicFrameMkLst>
        </pc:graphicFrameChg>
        <pc:graphicFrameChg chg="add mod">
          <ac:chgData name="Kass, Susanna" userId="1c148021-fd89-4db0-9ba5-62d424896323" providerId="ADAL" clId="{3266311F-9CF7-1846-99B5-042FC18FE18B}" dt="2021-06-07T01:46:14.079" v="1714" actId="1076"/>
          <ac:graphicFrameMkLst>
            <pc:docMk/>
            <pc:sldMk cId="3192802525" sldId="1906872802"/>
            <ac:graphicFrameMk id="45" creationId="{BB5EED23-8072-E049-ACC0-08CA09EEF3A9}"/>
          </ac:graphicFrameMkLst>
        </pc:graphicFrameChg>
        <pc:graphicFrameChg chg="del">
          <ac:chgData name="Kass, Susanna" userId="1c148021-fd89-4db0-9ba5-62d424896323" providerId="ADAL" clId="{3266311F-9CF7-1846-99B5-042FC18FE18B}" dt="2021-06-07T01:45:01.165" v="1676" actId="478"/>
          <ac:graphicFrameMkLst>
            <pc:docMk/>
            <pc:sldMk cId="3192802525" sldId="1906872802"/>
            <ac:graphicFrameMk id="48" creationId="{B81BAD86-EEE2-4CEC-96AB-4D1A560C9A35}"/>
          </ac:graphicFrameMkLst>
        </pc:graphicFrameChg>
        <pc:picChg chg="add mod">
          <ac:chgData name="Kass, Susanna" userId="1c148021-fd89-4db0-9ba5-62d424896323" providerId="ADAL" clId="{3266311F-9CF7-1846-99B5-042FC18FE18B}" dt="2021-06-07T01:51:23.625" v="1916" actId="1076"/>
          <ac:picMkLst>
            <pc:docMk/>
            <pc:sldMk cId="3192802525" sldId="1906872802"/>
            <ac:picMk id="1026" creationId="{5EC2D8DA-F295-B342-89BD-BC8023A1ABBD}"/>
          </ac:picMkLst>
        </pc:picChg>
      </pc:sldChg>
      <pc:sldChg chg="add del">
        <pc:chgData name="Kass, Susanna" userId="1c148021-fd89-4db0-9ba5-62d424896323" providerId="ADAL" clId="{3266311F-9CF7-1846-99B5-042FC18FE18B}" dt="2021-06-07T01:45:14.431" v="1680" actId="2696"/>
        <pc:sldMkLst>
          <pc:docMk/>
          <pc:sldMk cId="3291669525" sldId="1906872803"/>
        </pc:sldMkLst>
      </pc:sldChg>
      <pc:sldChg chg="add del">
        <pc:chgData name="Kass, Susanna" userId="1c148021-fd89-4db0-9ba5-62d424896323" providerId="ADAL" clId="{3266311F-9CF7-1846-99B5-042FC18FE18B}" dt="2021-06-07T01:45:13.078" v="1679" actId="2696"/>
        <pc:sldMkLst>
          <pc:docMk/>
          <pc:sldMk cId="851638430" sldId="1906872804"/>
        </pc:sldMkLst>
      </pc:sldChg>
      <pc:sldChg chg="delSp add del mod">
        <pc:chgData name="Kass, Susanna" userId="1c148021-fd89-4db0-9ba5-62d424896323" providerId="ADAL" clId="{3266311F-9CF7-1846-99B5-042FC18FE18B}" dt="2021-06-07T01:45:11.973" v="1678" actId="2696"/>
        <pc:sldMkLst>
          <pc:docMk/>
          <pc:sldMk cId="4284150509" sldId="1906872805"/>
        </pc:sldMkLst>
        <pc:spChg chg="del">
          <ac:chgData name="Kass, Susanna" userId="1c148021-fd89-4db0-9ba5-62d424896323" providerId="ADAL" clId="{3266311F-9CF7-1846-99B5-042FC18FE18B}" dt="2021-06-07T01:45:09.795" v="1677" actId="21"/>
          <ac:spMkLst>
            <pc:docMk/>
            <pc:sldMk cId="4284150509" sldId="1906872805"/>
            <ac:spMk id="121" creationId="{A00866A4-13D6-B94C-BDA8-DBF07483EE06}"/>
          </ac:spMkLst>
        </pc:spChg>
        <pc:spChg chg="del">
          <ac:chgData name="Kass, Susanna" userId="1c148021-fd89-4db0-9ba5-62d424896323" providerId="ADAL" clId="{3266311F-9CF7-1846-99B5-042FC18FE18B}" dt="2021-06-07T01:45:09.795" v="1677" actId="21"/>
          <ac:spMkLst>
            <pc:docMk/>
            <pc:sldMk cId="4284150509" sldId="1906872805"/>
            <ac:spMk id="122" creationId="{874FD1E3-0916-4849-9CE6-26BAC9918FEA}"/>
          </ac:spMkLst>
        </pc:spChg>
        <pc:spChg chg="del">
          <ac:chgData name="Kass, Susanna" userId="1c148021-fd89-4db0-9ba5-62d424896323" providerId="ADAL" clId="{3266311F-9CF7-1846-99B5-042FC18FE18B}" dt="2021-06-07T01:45:09.795" v="1677" actId="21"/>
          <ac:spMkLst>
            <pc:docMk/>
            <pc:sldMk cId="4284150509" sldId="1906872805"/>
            <ac:spMk id="123" creationId="{E1E96418-98EF-504E-A7A6-831856145BEF}"/>
          </ac:spMkLst>
        </pc:spChg>
        <pc:spChg chg="del">
          <ac:chgData name="Kass, Susanna" userId="1c148021-fd89-4db0-9ba5-62d424896323" providerId="ADAL" clId="{3266311F-9CF7-1846-99B5-042FC18FE18B}" dt="2021-06-07T01:45:09.795" v="1677" actId="21"/>
          <ac:spMkLst>
            <pc:docMk/>
            <pc:sldMk cId="4284150509" sldId="1906872805"/>
            <ac:spMk id="124" creationId="{D262D7BD-4219-B842-B13D-B9C187B510B0}"/>
          </ac:spMkLst>
        </pc:spChg>
        <pc:spChg chg="del">
          <ac:chgData name="Kass, Susanna" userId="1c148021-fd89-4db0-9ba5-62d424896323" providerId="ADAL" clId="{3266311F-9CF7-1846-99B5-042FC18FE18B}" dt="2021-06-07T01:45:09.795" v="1677" actId="21"/>
          <ac:spMkLst>
            <pc:docMk/>
            <pc:sldMk cId="4284150509" sldId="1906872805"/>
            <ac:spMk id="125" creationId="{9EB2E41A-3BB4-A84A-B062-581B5E32716B}"/>
          </ac:spMkLst>
        </pc:spChg>
        <pc:spChg chg="del">
          <ac:chgData name="Kass, Susanna" userId="1c148021-fd89-4db0-9ba5-62d424896323" providerId="ADAL" clId="{3266311F-9CF7-1846-99B5-042FC18FE18B}" dt="2021-06-07T01:45:09.795" v="1677" actId="21"/>
          <ac:spMkLst>
            <pc:docMk/>
            <pc:sldMk cId="4284150509" sldId="1906872805"/>
            <ac:spMk id="126" creationId="{1FEAE792-D9C6-144C-AD24-569518E11290}"/>
          </ac:spMkLst>
        </pc:spChg>
        <pc:spChg chg="del">
          <ac:chgData name="Kass, Susanna" userId="1c148021-fd89-4db0-9ba5-62d424896323" providerId="ADAL" clId="{3266311F-9CF7-1846-99B5-042FC18FE18B}" dt="2021-06-07T01:45:09.795" v="1677" actId="21"/>
          <ac:spMkLst>
            <pc:docMk/>
            <pc:sldMk cId="4284150509" sldId="1906872805"/>
            <ac:spMk id="127" creationId="{C7775031-6B59-1C4B-B912-46356CAC4C70}"/>
          </ac:spMkLst>
        </pc:spChg>
        <pc:spChg chg="del">
          <ac:chgData name="Kass, Susanna" userId="1c148021-fd89-4db0-9ba5-62d424896323" providerId="ADAL" clId="{3266311F-9CF7-1846-99B5-042FC18FE18B}" dt="2021-06-07T01:45:09.795" v="1677" actId="21"/>
          <ac:spMkLst>
            <pc:docMk/>
            <pc:sldMk cId="4284150509" sldId="1906872805"/>
            <ac:spMk id="128" creationId="{C324B41B-F929-7A4E-9B6E-32F1B1DA6FF6}"/>
          </ac:spMkLst>
        </pc:spChg>
        <pc:spChg chg="del">
          <ac:chgData name="Kass, Susanna" userId="1c148021-fd89-4db0-9ba5-62d424896323" providerId="ADAL" clId="{3266311F-9CF7-1846-99B5-042FC18FE18B}" dt="2021-06-07T01:45:09.795" v="1677" actId="21"/>
          <ac:spMkLst>
            <pc:docMk/>
            <pc:sldMk cId="4284150509" sldId="1906872805"/>
            <ac:spMk id="129" creationId="{713EC8FD-4CB2-6A43-9885-93DBBA6D147E}"/>
          </ac:spMkLst>
        </pc:spChg>
        <pc:graphicFrameChg chg="del">
          <ac:chgData name="Kass, Susanna" userId="1c148021-fd89-4db0-9ba5-62d424896323" providerId="ADAL" clId="{3266311F-9CF7-1846-99B5-042FC18FE18B}" dt="2021-06-07T01:45:09.795" v="1677" actId="21"/>
          <ac:graphicFrameMkLst>
            <pc:docMk/>
            <pc:sldMk cId="4284150509" sldId="1906872805"/>
            <ac:graphicFrameMk id="110" creationId="{D3BB46BF-13A2-144C-8220-1D3AB2A5D8DC}"/>
          </ac:graphicFrameMkLst>
        </pc:graphicFrameChg>
        <pc:graphicFrameChg chg="del">
          <ac:chgData name="Kass, Susanna" userId="1c148021-fd89-4db0-9ba5-62d424896323" providerId="ADAL" clId="{3266311F-9CF7-1846-99B5-042FC18FE18B}" dt="2021-06-07T01:45:09.795" v="1677" actId="21"/>
          <ac:graphicFrameMkLst>
            <pc:docMk/>
            <pc:sldMk cId="4284150509" sldId="1906872805"/>
            <ac:graphicFrameMk id="117" creationId="{F359FD09-D777-6F43-9151-2F41325D62CF}"/>
          </ac:graphicFrameMkLst>
        </pc:graphicFrameChg>
        <pc:graphicFrameChg chg="del">
          <ac:chgData name="Kass, Susanna" userId="1c148021-fd89-4db0-9ba5-62d424896323" providerId="ADAL" clId="{3266311F-9CF7-1846-99B5-042FC18FE18B}" dt="2021-06-07T01:45:09.795" v="1677" actId="21"/>
          <ac:graphicFrameMkLst>
            <pc:docMk/>
            <pc:sldMk cId="4284150509" sldId="1906872805"/>
            <ac:graphicFrameMk id="118" creationId="{9EB81087-75FA-7744-90E9-19F1892B2EE7}"/>
          </ac:graphicFrameMkLst>
        </pc:graphicFrameChg>
        <pc:graphicFrameChg chg="del">
          <ac:chgData name="Kass, Susanna" userId="1c148021-fd89-4db0-9ba5-62d424896323" providerId="ADAL" clId="{3266311F-9CF7-1846-99B5-042FC18FE18B}" dt="2021-06-07T01:45:09.795" v="1677" actId="21"/>
          <ac:graphicFrameMkLst>
            <pc:docMk/>
            <pc:sldMk cId="4284150509" sldId="1906872805"/>
            <ac:graphicFrameMk id="119" creationId="{916F7286-1914-CE4F-97C9-9F5DC541EE93}"/>
          </ac:graphicFrameMkLst>
        </pc:graphicFrameChg>
        <pc:graphicFrameChg chg="del">
          <ac:chgData name="Kass, Susanna" userId="1c148021-fd89-4db0-9ba5-62d424896323" providerId="ADAL" clId="{3266311F-9CF7-1846-99B5-042FC18FE18B}" dt="2021-06-07T01:45:09.795" v="1677" actId="21"/>
          <ac:graphicFrameMkLst>
            <pc:docMk/>
            <pc:sldMk cId="4284150509" sldId="1906872805"/>
            <ac:graphicFrameMk id="120" creationId="{DE93D46C-64B2-8A4B-AC1F-DF931D6DB9E7}"/>
          </ac:graphicFrameMkLst>
        </pc:graphicFrameChg>
      </pc:sldChg>
      <pc:sldChg chg="add del">
        <pc:chgData name="Kass, Susanna" userId="1c148021-fd89-4db0-9ba5-62d424896323" providerId="ADAL" clId="{3266311F-9CF7-1846-99B5-042FC18FE18B}" dt="2021-06-07T01:48:45.384" v="1762" actId="2696"/>
        <pc:sldMkLst>
          <pc:docMk/>
          <pc:sldMk cId="3365507678" sldId="1906872806"/>
        </pc:sldMkLst>
      </pc:sldChg>
      <pc:sldChg chg="delSp add setBg delDesignElem">
        <pc:chgData name="Kass, Susanna" userId="1c148021-fd89-4db0-9ba5-62d424896323" providerId="ADAL" clId="{3266311F-9CF7-1846-99B5-042FC18FE18B}" dt="2021-06-07T01:44:38.173" v="1674"/>
        <pc:sldMkLst>
          <pc:docMk/>
          <pc:sldMk cId="3629955644" sldId="1906872807"/>
        </pc:sldMkLst>
        <pc:spChg chg="del">
          <ac:chgData name="Kass, Susanna" userId="1c148021-fd89-4db0-9ba5-62d424896323" providerId="ADAL" clId="{3266311F-9CF7-1846-99B5-042FC18FE18B}" dt="2021-06-07T01:44:38.173" v="1674"/>
          <ac:spMkLst>
            <pc:docMk/>
            <pc:sldMk cId="3629955644" sldId="1906872807"/>
            <ac:spMk id="32" creationId="{2A0E4E09-FC02-4ADC-951A-3FFA90B6FE39}"/>
          </ac:spMkLst>
        </pc:spChg>
        <pc:spChg chg="del">
          <ac:chgData name="Kass, Susanna" userId="1c148021-fd89-4db0-9ba5-62d424896323" providerId="ADAL" clId="{3266311F-9CF7-1846-99B5-042FC18FE18B}" dt="2021-06-07T01:44:38.173" v="1674"/>
          <ac:spMkLst>
            <pc:docMk/>
            <pc:sldMk cId="3629955644" sldId="1906872807"/>
            <ac:spMk id="34" creationId="{9453FF84-60C1-4EA8-B49B-1B8C2D0C589F}"/>
          </ac:spMkLst>
        </pc:spChg>
      </pc:sldChg>
      <pc:sldChg chg="modSp add mod">
        <pc:chgData name="Kass, Susanna" userId="1c148021-fd89-4db0-9ba5-62d424896323" providerId="ADAL" clId="{3266311F-9CF7-1846-99B5-042FC18FE18B}" dt="2021-06-07T01:50:12.120" v="1915" actId="20577"/>
        <pc:sldMkLst>
          <pc:docMk/>
          <pc:sldMk cId="2134546730" sldId="1906872808"/>
        </pc:sldMkLst>
        <pc:spChg chg="mod">
          <ac:chgData name="Kass, Susanna" userId="1c148021-fd89-4db0-9ba5-62d424896323" providerId="ADAL" clId="{3266311F-9CF7-1846-99B5-042FC18FE18B}" dt="2021-06-07T01:48:18.566" v="1759" actId="1076"/>
          <ac:spMkLst>
            <pc:docMk/>
            <pc:sldMk cId="2134546730" sldId="1906872808"/>
            <ac:spMk id="2" creationId="{992D4315-A906-46AB-82B5-87937C20801C}"/>
          </ac:spMkLst>
        </pc:spChg>
        <pc:spChg chg="mod">
          <ac:chgData name="Kass, Susanna" userId="1c148021-fd89-4db0-9ba5-62d424896323" providerId="ADAL" clId="{3266311F-9CF7-1846-99B5-042FC18FE18B}" dt="2021-06-07T01:48:18.566" v="1759" actId="1076"/>
          <ac:spMkLst>
            <pc:docMk/>
            <pc:sldMk cId="2134546730" sldId="1906872808"/>
            <ac:spMk id="4" creationId="{C7D97725-6348-499B-9FE1-8F01D1E33A58}"/>
          </ac:spMkLst>
        </pc:spChg>
        <pc:spChg chg="mod">
          <ac:chgData name="Kass, Susanna" userId="1c148021-fd89-4db0-9ba5-62d424896323" providerId="ADAL" clId="{3266311F-9CF7-1846-99B5-042FC18FE18B}" dt="2021-06-07T01:48:38.675" v="1761"/>
          <ac:spMkLst>
            <pc:docMk/>
            <pc:sldMk cId="2134546730" sldId="1906872808"/>
            <ac:spMk id="82" creationId="{A0A44E02-B81C-415E-81D8-C62327B3F277}"/>
          </ac:spMkLst>
        </pc:spChg>
        <pc:grpChg chg="mod">
          <ac:chgData name="Kass, Susanna" userId="1c148021-fd89-4db0-9ba5-62d424896323" providerId="ADAL" clId="{3266311F-9CF7-1846-99B5-042FC18FE18B}" dt="2021-06-07T01:48:18.566" v="1759" actId="1076"/>
          <ac:grpSpMkLst>
            <pc:docMk/>
            <pc:sldMk cId="2134546730" sldId="1906872808"/>
            <ac:grpSpMk id="49" creationId="{CFE82E9D-BE9C-4D17-BB16-FD9F227841AC}"/>
          </ac:grpSpMkLst>
        </pc:grpChg>
        <pc:grpChg chg="mod">
          <ac:chgData name="Kass, Susanna" userId="1c148021-fd89-4db0-9ba5-62d424896323" providerId="ADAL" clId="{3266311F-9CF7-1846-99B5-042FC18FE18B}" dt="2021-06-07T01:48:18.566" v="1759" actId="1076"/>
          <ac:grpSpMkLst>
            <pc:docMk/>
            <pc:sldMk cId="2134546730" sldId="1906872808"/>
            <ac:grpSpMk id="53" creationId="{52D8CA62-E2FE-4793-A738-273955C6195B}"/>
          </ac:grpSpMkLst>
        </pc:grpChg>
        <pc:grpChg chg="mod">
          <ac:chgData name="Kass, Susanna" userId="1c148021-fd89-4db0-9ba5-62d424896323" providerId="ADAL" clId="{3266311F-9CF7-1846-99B5-042FC18FE18B}" dt="2021-06-07T01:48:18.566" v="1759" actId="1076"/>
          <ac:grpSpMkLst>
            <pc:docMk/>
            <pc:sldMk cId="2134546730" sldId="1906872808"/>
            <ac:grpSpMk id="60" creationId="{B22E5E17-F2D2-48D3-8E64-0E1708856264}"/>
          </ac:grpSpMkLst>
        </pc:grpChg>
        <pc:grpChg chg="mod">
          <ac:chgData name="Kass, Susanna" userId="1c148021-fd89-4db0-9ba5-62d424896323" providerId="ADAL" clId="{3266311F-9CF7-1846-99B5-042FC18FE18B}" dt="2021-06-07T01:48:18.566" v="1759" actId="1076"/>
          <ac:grpSpMkLst>
            <pc:docMk/>
            <pc:sldMk cId="2134546730" sldId="1906872808"/>
            <ac:grpSpMk id="68" creationId="{606F40A8-F878-49B8-A42B-DF642D9A0708}"/>
          </ac:grpSpMkLst>
        </pc:grpChg>
        <pc:graphicFrameChg chg="mod modGraphic">
          <ac:chgData name="Kass, Susanna" userId="1c148021-fd89-4db0-9ba5-62d424896323" providerId="ADAL" clId="{3266311F-9CF7-1846-99B5-042FC18FE18B}" dt="2021-06-07T01:50:12.120" v="1915" actId="20577"/>
          <ac:graphicFrameMkLst>
            <pc:docMk/>
            <pc:sldMk cId="2134546730" sldId="1906872808"/>
            <ac:graphicFrameMk id="48" creationId="{B81BAD86-EEE2-4CEC-96AB-4D1A560C9A35}"/>
          </ac:graphicFrameMkLst>
        </pc:graphicFrameChg>
      </pc:sldChg>
    </pc:docChg>
  </pc:docChgLst>
  <pc:docChgLst>
    <pc:chgData name="McGirr, Heather" userId="9ab2a10c-60b5-42aa-9f8c-429389f2e398" providerId="ADAL" clId="{088536C8-380E-473A-9C40-B30BBDD3BC70}"/>
    <pc:docChg chg="undo custSel addSld modSld sldOrd">
      <pc:chgData name="McGirr, Heather" userId="9ab2a10c-60b5-42aa-9f8c-429389f2e398" providerId="ADAL" clId="{088536C8-380E-473A-9C40-B30BBDD3BC70}" dt="2021-06-10T07:22:56.834" v="2260" actId="20577"/>
      <pc:docMkLst>
        <pc:docMk/>
      </pc:docMkLst>
      <pc:sldChg chg="modSp mod">
        <pc:chgData name="McGirr, Heather" userId="9ab2a10c-60b5-42aa-9f8c-429389f2e398" providerId="ADAL" clId="{088536C8-380E-473A-9C40-B30BBDD3BC70}" dt="2021-06-10T04:11:46.246" v="525" actId="20577"/>
        <pc:sldMkLst>
          <pc:docMk/>
          <pc:sldMk cId="3926390803" sldId="1906872671"/>
        </pc:sldMkLst>
        <pc:spChg chg="mod">
          <ac:chgData name="McGirr, Heather" userId="9ab2a10c-60b5-42aa-9f8c-429389f2e398" providerId="ADAL" clId="{088536C8-380E-473A-9C40-B30BBDD3BC70}" dt="2021-06-10T04:11:46.246" v="525" actId="20577"/>
          <ac:spMkLst>
            <pc:docMk/>
            <pc:sldMk cId="3926390803" sldId="1906872671"/>
            <ac:spMk id="20" creationId="{AD1BAFA4-6F55-4E64-9A60-9E61077704A2}"/>
          </ac:spMkLst>
        </pc:spChg>
      </pc:sldChg>
      <pc:sldChg chg="modSp mod">
        <pc:chgData name="McGirr, Heather" userId="9ab2a10c-60b5-42aa-9f8c-429389f2e398" providerId="ADAL" clId="{088536C8-380E-473A-9C40-B30BBDD3BC70}" dt="2021-06-10T04:12:12.808" v="553"/>
        <pc:sldMkLst>
          <pc:docMk/>
          <pc:sldMk cId="2461706618" sldId="1906872722"/>
        </pc:sldMkLst>
        <pc:spChg chg="mod">
          <ac:chgData name="McGirr, Heather" userId="9ab2a10c-60b5-42aa-9f8c-429389f2e398" providerId="ADAL" clId="{088536C8-380E-473A-9C40-B30BBDD3BC70}" dt="2021-06-10T04:12:12.808" v="553"/>
          <ac:spMkLst>
            <pc:docMk/>
            <pc:sldMk cId="2461706618" sldId="1906872722"/>
            <ac:spMk id="96" creationId="{CD0AADA9-182B-4DC3-BC9D-B7B3F76B424A}"/>
          </ac:spMkLst>
        </pc:spChg>
      </pc:sldChg>
      <pc:sldChg chg="modSp mod">
        <pc:chgData name="McGirr, Heather" userId="9ab2a10c-60b5-42aa-9f8c-429389f2e398" providerId="ADAL" clId="{088536C8-380E-473A-9C40-B30BBDD3BC70}" dt="2021-06-10T05:55:10.583" v="1519" actId="20577"/>
        <pc:sldMkLst>
          <pc:docMk/>
          <pc:sldMk cId="816690198" sldId="1906872728"/>
        </pc:sldMkLst>
        <pc:graphicFrameChg chg="modGraphic">
          <ac:chgData name="McGirr, Heather" userId="9ab2a10c-60b5-42aa-9f8c-429389f2e398" providerId="ADAL" clId="{088536C8-380E-473A-9C40-B30BBDD3BC70}" dt="2021-06-10T05:55:10.583" v="1519" actId="20577"/>
          <ac:graphicFrameMkLst>
            <pc:docMk/>
            <pc:sldMk cId="816690198" sldId="1906872728"/>
            <ac:graphicFrameMk id="3" creationId="{DCEBDB0D-73AD-4A52-AB45-04424C595B13}"/>
          </ac:graphicFrameMkLst>
        </pc:graphicFrameChg>
      </pc:sldChg>
      <pc:sldChg chg="modSp mod">
        <pc:chgData name="McGirr, Heather" userId="9ab2a10c-60b5-42aa-9f8c-429389f2e398" providerId="ADAL" clId="{088536C8-380E-473A-9C40-B30BBDD3BC70}" dt="2021-06-10T05:56:03.534" v="1537" actId="20577"/>
        <pc:sldMkLst>
          <pc:docMk/>
          <pc:sldMk cId="1216239605" sldId="1906872730"/>
        </pc:sldMkLst>
        <pc:graphicFrameChg chg="modGraphic">
          <ac:chgData name="McGirr, Heather" userId="9ab2a10c-60b5-42aa-9f8c-429389f2e398" providerId="ADAL" clId="{088536C8-380E-473A-9C40-B30BBDD3BC70}" dt="2021-06-10T05:56:03.534" v="1537" actId="20577"/>
          <ac:graphicFrameMkLst>
            <pc:docMk/>
            <pc:sldMk cId="1216239605" sldId="1906872730"/>
            <ac:graphicFrameMk id="3" creationId="{DCEBDB0D-73AD-4A52-AB45-04424C595B13}"/>
          </ac:graphicFrameMkLst>
        </pc:graphicFrameChg>
      </pc:sldChg>
      <pc:sldChg chg="modSp mod delCm">
        <pc:chgData name="McGirr, Heather" userId="9ab2a10c-60b5-42aa-9f8c-429389f2e398" providerId="ADAL" clId="{088536C8-380E-473A-9C40-B30BBDD3BC70}" dt="2021-06-10T06:24:33.674" v="1721" actId="20577"/>
        <pc:sldMkLst>
          <pc:docMk/>
          <pc:sldMk cId="4044907361" sldId="1906872731"/>
        </pc:sldMkLst>
        <pc:graphicFrameChg chg="modGraphic">
          <ac:chgData name="McGirr, Heather" userId="9ab2a10c-60b5-42aa-9f8c-429389f2e398" providerId="ADAL" clId="{088536C8-380E-473A-9C40-B30BBDD3BC70}" dt="2021-06-10T06:24:33.674" v="1721" actId="20577"/>
          <ac:graphicFrameMkLst>
            <pc:docMk/>
            <pc:sldMk cId="4044907361" sldId="1906872731"/>
            <ac:graphicFrameMk id="3" creationId="{DCEBDB0D-73AD-4A52-AB45-04424C595B13}"/>
          </ac:graphicFrameMkLst>
        </pc:graphicFrameChg>
      </pc:sldChg>
      <pc:sldChg chg="modSp mod delCm">
        <pc:chgData name="McGirr, Heather" userId="9ab2a10c-60b5-42aa-9f8c-429389f2e398" providerId="ADAL" clId="{088536C8-380E-473A-9C40-B30BBDD3BC70}" dt="2021-06-10T06:29:37.860" v="1996" actId="20577"/>
        <pc:sldMkLst>
          <pc:docMk/>
          <pc:sldMk cId="2401082312" sldId="1906872755"/>
        </pc:sldMkLst>
        <pc:spChg chg="mod">
          <ac:chgData name="McGirr, Heather" userId="9ab2a10c-60b5-42aa-9f8c-429389f2e398" providerId="ADAL" clId="{088536C8-380E-473A-9C40-B30BBDD3BC70}" dt="2021-06-10T06:29:37.860" v="1996" actId="20577"/>
          <ac:spMkLst>
            <pc:docMk/>
            <pc:sldMk cId="2401082312" sldId="1906872755"/>
            <ac:spMk id="12" creationId="{58D5C060-809F-40A4-AE88-9B8E2FD53DEF}"/>
          </ac:spMkLst>
        </pc:spChg>
        <pc:graphicFrameChg chg="modGraphic">
          <ac:chgData name="McGirr, Heather" userId="9ab2a10c-60b5-42aa-9f8c-429389f2e398" providerId="ADAL" clId="{088536C8-380E-473A-9C40-B30BBDD3BC70}" dt="2021-06-10T06:29:31.286" v="1995" actId="20577"/>
          <ac:graphicFrameMkLst>
            <pc:docMk/>
            <pc:sldMk cId="2401082312" sldId="1906872755"/>
            <ac:graphicFrameMk id="17" creationId="{40630113-41D4-478D-A311-1D645B888866}"/>
          </ac:graphicFrameMkLst>
        </pc:graphicFrameChg>
        <pc:graphicFrameChg chg="mod modGraphic">
          <ac:chgData name="McGirr, Heather" userId="9ab2a10c-60b5-42aa-9f8c-429389f2e398" providerId="ADAL" clId="{088536C8-380E-473A-9C40-B30BBDD3BC70}" dt="2021-06-10T06:28:32.488" v="1965" actId="20577"/>
          <ac:graphicFrameMkLst>
            <pc:docMk/>
            <pc:sldMk cId="2401082312" sldId="1906872755"/>
            <ac:graphicFrameMk id="60" creationId="{513C64A0-22BC-4CC2-A6F4-F8B752F42487}"/>
          </ac:graphicFrameMkLst>
        </pc:graphicFrameChg>
        <pc:graphicFrameChg chg="modGraphic">
          <ac:chgData name="McGirr, Heather" userId="9ab2a10c-60b5-42aa-9f8c-429389f2e398" providerId="ADAL" clId="{088536C8-380E-473A-9C40-B30BBDD3BC70}" dt="2021-06-10T06:28:46.002" v="1974" actId="20577"/>
          <ac:graphicFrameMkLst>
            <pc:docMk/>
            <pc:sldMk cId="2401082312" sldId="1906872755"/>
            <ac:graphicFrameMk id="61" creationId="{D4FA4774-A0BA-454D-A3EF-E377FC8FCD57}"/>
          </ac:graphicFrameMkLst>
        </pc:graphicFrameChg>
      </pc:sldChg>
      <pc:sldChg chg="modSp mod">
        <pc:chgData name="McGirr, Heather" userId="9ab2a10c-60b5-42aa-9f8c-429389f2e398" providerId="ADAL" clId="{088536C8-380E-473A-9C40-B30BBDD3BC70}" dt="2021-06-10T05:55:40.357" v="1528" actId="20577"/>
        <pc:sldMkLst>
          <pc:docMk/>
          <pc:sldMk cId="1047119095" sldId="1906872757"/>
        </pc:sldMkLst>
        <pc:spChg chg="mod">
          <ac:chgData name="McGirr, Heather" userId="9ab2a10c-60b5-42aa-9f8c-429389f2e398" providerId="ADAL" clId="{088536C8-380E-473A-9C40-B30BBDD3BC70}" dt="2021-06-10T04:13:18.191" v="683" actId="20577"/>
          <ac:spMkLst>
            <pc:docMk/>
            <pc:sldMk cId="1047119095" sldId="1906872757"/>
            <ac:spMk id="108" creationId="{69E2BD08-C485-40CF-B3B0-213EA6BA6A6D}"/>
          </ac:spMkLst>
        </pc:spChg>
        <pc:graphicFrameChg chg="modGraphic">
          <ac:chgData name="McGirr, Heather" userId="9ab2a10c-60b5-42aa-9f8c-429389f2e398" providerId="ADAL" clId="{088536C8-380E-473A-9C40-B30BBDD3BC70}" dt="2021-06-10T04:13:26.419" v="702" actId="20577"/>
          <ac:graphicFrameMkLst>
            <pc:docMk/>
            <pc:sldMk cId="1047119095" sldId="1906872757"/>
            <ac:graphicFrameMk id="60" creationId="{513C64A0-22BC-4CC2-A6F4-F8B752F42487}"/>
          </ac:graphicFrameMkLst>
        </pc:graphicFrameChg>
        <pc:graphicFrameChg chg="modGraphic">
          <ac:chgData name="McGirr, Heather" userId="9ab2a10c-60b5-42aa-9f8c-429389f2e398" providerId="ADAL" clId="{088536C8-380E-473A-9C40-B30BBDD3BC70}" dt="2021-06-10T05:55:40.357" v="1528" actId="20577"/>
          <ac:graphicFrameMkLst>
            <pc:docMk/>
            <pc:sldMk cId="1047119095" sldId="1906872757"/>
            <ac:graphicFrameMk id="61" creationId="{D4FA4774-A0BA-454D-A3EF-E377FC8FCD57}"/>
          </ac:graphicFrameMkLst>
        </pc:graphicFrameChg>
      </pc:sldChg>
      <pc:sldChg chg="modSp mod delCm modCm">
        <pc:chgData name="McGirr, Heather" userId="9ab2a10c-60b5-42aa-9f8c-429389f2e398" providerId="ADAL" clId="{088536C8-380E-473A-9C40-B30BBDD3BC70}" dt="2021-06-10T06:31:32.995" v="2051" actId="20577"/>
        <pc:sldMkLst>
          <pc:docMk/>
          <pc:sldMk cId="548370976" sldId="1906872759"/>
        </pc:sldMkLst>
        <pc:spChg chg="mod">
          <ac:chgData name="McGirr, Heather" userId="9ab2a10c-60b5-42aa-9f8c-429389f2e398" providerId="ADAL" clId="{088536C8-380E-473A-9C40-B30BBDD3BC70}" dt="2021-06-10T05:57:22.289" v="1593" actId="20577"/>
          <ac:spMkLst>
            <pc:docMk/>
            <pc:sldMk cId="548370976" sldId="1906872759"/>
            <ac:spMk id="11" creationId="{585F4983-B153-4B19-B52E-680B8A7D5D50}"/>
          </ac:spMkLst>
        </pc:spChg>
        <pc:spChg chg="mod">
          <ac:chgData name="McGirr, Heather" userId="9ab2a10c-60b5-42aa-9f8c-429389f2e398" providerId="ADAL" clId="{088536C8-380E-473A-9C40-B30BBDD3BC70}" dt="2021-06-10T06:22:10.247" v="1620" actId="20577"/>
          <ac:spMkLst>
            <pc:docMk/>
            <pc:sldMk cId="548370976" sldId="1906872759"/>
            <ac:spMk id="12" creationId="{58D5C060-809F-40A4-AE88-9B8E2FD53DEF}"/>
          </ac:spMkLst>
        </pc:spChg>
        <pc:spChg chg="mod">
          <ac:chgData name="McGirr, Heather" userId="9ab2a10c-60b5-42aa-9f8c-429389f2e398" providerId="ADAL" clId="{088536C8-380E-473A-9C40-B30BBDD3BC70}" dt="2021-06-10T06:31:32.995" v="2051" actId="20577"/>
          <ac:spMkLst>
            <pc:docMk/>
            <pc:sldMk cId="548370976" sldId="1906872759"/>
            <ac:spMk id="108" creationId="{69E2BD08-C485-40CF-B3B0-213EA6BA6A6D}"/>
          </ac:spMkLst>
        </pc:spChg>
        <pc:graphicFrameChg chg="modGraphic">
          <ac:chgData name="McGirr, Heather" userId="9ab2a10c-60b5-42aa-9f8c-429389f2e398" providerId="ADAL" clId="{088536C8-380E-473A-9C40-B30BBDD3BC70}" dt="2021-06-10T06:22:14.750" v="1629" actId="20577"/>
          <ac:graphicFrameMkLst>
            <pc:docMk/>
            <pc:sldMk cId="548370976" sldId="1906872759"/>
            <ac:graphicFrameMk id="17" creationId="{40630113-41D4-478D-A311-1D645B888866}"/>
          </ac:graphicFrameMkLst>
        </pc:graphicFrameChg>
        <pc:graphicFrameChg chg="modGraphic">
          <ac:chgData name="McGirr, Heather" userId="9ab2a10c-60b5-42aa-9f8c-429389f2e398" providerId="ADAL" clId="{088536C8-380E-473A-9C40-B30BBDD3BC70}" dt="2021-06-10T03:32:28.969" v="481" actId="20577"/>
          <ac:graphicFrameMkLst>
            <pc:docMk/>
            <pc:sldMk cId="548370976" sldId="1906872759"/>
            <ac:graphicFrameMk id="60" creationId="{513C64A0-22BC-4CC2-A6F4-F8B752F42487}"/>
          </ac:graphicFrameMkLst>
        </pc:graphicFrameChg>
        <pc:graphicFrameChg chg="modGraphic">
          <ac:chgData name="McGirr, Heather" userId="9ab2a10c-60b5-42aa-9f8c-429389f2e398" providerId="ADAL" clId="{088536C8-380E-473A-9C40-B30BBDD3BC70}" dt="2021-06-10T04:14:19.730" v="803" actId="20577"/>
          <ac:graphicFrameMkLst>
            <pc:docMk/>
            <pc:sldMk cId="548370976" sldId="1906872759"/>
            <ac:graphicFrameMk id="61" creationId="{D4FA4774-A0BA-454D-A3EF-E377FC8FCD57}"/>
          </ac:graphicFrameMkLst>
        </pc:graphicFrameChg>
      </pc:sldChg>
      <pc:sldChg chg="modSp mod">
        <pc:chgData name="McGirr, Heather" userId="9ab2a10c-60b5-42aa-9f8c-429389f2e398" providerId="ADAL" clId="{088536C8-380E-473A-9C40-B30BBDD3BC70}" dt="2021-06-10T07:22:56.834" v="2260" actId="20577"/>
        <pc:sldMkLst>
          <pc:docMk/>
          <pc:sldMk cId="1287273321" sldId="1906872761"/>
        </pc:sldMkLst>
        <pc:spChg chg="mod">
          <ac:chgData name="McGirr, Heather" userId="9ab2a10c-60b5-42aa-9f8c-429389f2e398" providerId="ADAL" clId="{088536C8-380E-473A-9C40-B30BBDD3BC70}" dt="2021-06-10T07:22:51.430" v="2233" actId="20577"/>
          <ac:spMkLst>
            <pc:docMk/>
            <pc:sldMk cId="1287273321" sldId="1906872761"/>
            <ac:spMk id="12" creationId="{58D5C060-809F-40A4-AE88-9B8E2FD53DEF}"/>
          </ac:spMkLst>
        </pc:spChg>
        <pc:graphicFrameChg chg="modGraphic">
          <ac:chgData name="McGirr, Heather" userId="9ab2a10c-60b5-42aa-9f8c-429389f2e398" providerId="ADAL" clId="{088536C8-380E-473A-9C40-B30BBDD3BC70}" dt="2021-06-10T07:22:56.834" v="2260" actId="20577"/>
          <ac:graphicFrameMkLst>
            <pc:docMk/>
            <pc:sldMk cId="1287273321" sldId="1906872761"/>
            <ac:graphicFrameMk id="17" creationId="{40630113-41D4-478D-A311-1D645B888866}"/>
          </ac:graphicFrameMkLst>
        </pc:graphicFrameChg>
      </pc:sldChg>
      <pc:sldChg chg="modSp mod">
        <pc:chgData name="McGirr, Heather" userId="9ab2a10c-60b5-42aa-9f8c-429389f2e398" providerId="ADAL" clId="{088536C8-380E-473A-9C40-B30BBDD3BC70}" dt="2021-06-10T06:26:37.633" v="1815" actId="20577"/>
        <pc:sldMkLst>
          <pc:docMk/>
          <pc:sldMk cId="950143469" sldId="1906872764"/>
        </pc:sldMkLst>
        <pc:graphicFrameChg chg="modGraphic">
          <ac:chgData name="McGirr, Heather" userId="9ab2a10c-60b5-42aa-9f8c-429389f2e398" providerId="ADAL" clId="{088536C8-380E-473A-9C40-B30BBDD3BC70}" dt="2021-06-10T06:26:37.633" v="1815" actId="20577"/>
          <ac:graphicFrameMkLst>
            <pc:docMk/>
            <pc:sldMk cId="950143469" sldId="1906872764"/>
            <ac:graphicFrameMk id="3" creationId="{DCEBDB0D-73AD-4A52-AB45-04424C595B13}"/>
          </ac:graphicFrameMkLst>
        </pc:graphicFrameChg>
      </pc:sldChg>
      <pc:sldChg chg="addSp modSp mod delCm">
        <pc:chgData name="McGirr, Heather" userId="9ab2a10c-60b5-42aa-9f8c-429389f2e398" providerId="ADAL" clId="{088536C8-380E-473A-9C40-B30BBDD3BC70}" dt="2021-06-10T06:48:21.203" v="2067" actId="207"/>
        <pc:sldMkLst>
          <pc:docMk/>
          <pc:sldMk cId="43020604" sldId="1906872773"/>
        </pc:sldMkLst>
        <pc:spChg chg="mod">
          <ac:chgData name="McGirr, Heather" userId="9ab2a10c-60b5-42aa-9f8c-429389f2e398" providerId="ADAL" clId="{088536C8-380E-473A-9C40-B30BBDD3BC70}" dt="2021-06-10T06:30:15.604" v="2025" actId="20577"/>
          <ac:spMkLst>
            <pc:docMk/>
            <pc:sldMk cId="43020604" sldId="1906872773"/>
            <ac:spMk id="56" creationId="{396EE037-3548-4083-BD68-0DD5DA4F5405}"/>
          </ac:spMkLst>
        </pc:spChg>
        <pc:spChg chg="mod">
          <ac:chgData name="McGirr, Heather" userId="9ab2a10c-60b5-42aa-9f8c-429389f2e398" providerId="ADAL" clId="{088536C8-380E-473A-9C40-B30BBDD3BC70}" dt="2021-06-10T06:30:30.685" v="2050" actId="20577"/>
          <ac:spMkLst>
            <pc:docMk/>
            <pc:sldMk cId="43020604" sldId="1906872773"/>
            <ac:spMk id="57" creationId="{83FA0360-3CDC-4605-8059-EF104121919F}"/>
          </ac:spMkLst>
        </pc:spChg>
        <pc:spChg chg="add mod">
          <ac:chgData name="McGirr, Heather" userId="9ab2a10c-60b5-42aa-9f8c-429389f2e398" providerId="ADAL" clId="{088536C8-380E-473A-9C40-B30BBDD3BC70}" dt="2021-06-10T06:48:18.780" v="2066" actId="207"/>
          <ac:spMkLst>
            <pc:docMk/>
            <pc:sldMk cId="43020604" sldId="1906872773"/>
            <ac:spMk id="98" creationId="{C31E7D2E-6FE7-43AB-8536-8966CC90CCA4}"/>
          </ac:spMkLst>
        </pc:spChg>
        <pc:spChg chg="add mod">
          <ac:chgData name="McGirr, Heather" userId="9ab2a10c-60b5-42aa-9f8c-429389f2e398" providerId="ADAL" clId="{088536C8-380E-473A-9C40-B30BBDD3BC70}" dt="2021-06-10T06:48:21.203" v="2067" actId="207"/>
          <ac:spMkLst>
            <pc:docMk/>
            <pc:sldMk cId="43020604" sldId="1906872773"/>
            <ac:spMk id="99" creationId="{D5FB3042-C507-4F4E-8865-E5372F07DFC3}"/>
          </ac:spMkLst>
        </pc:spChg>
        <pc:spChg chg="mod">
          <ac:chgData name="McGirr, Heather" userId="9ab2a10c-60b5-42aa-9f8c-429389f2e398" providerId="ADAL" clId="{088536C8-380E-473A-9C40-B30BBDD3BC70}" dt="2021-06-10T06:29:17.908" v="1993" actId="20577"/>
          <ac:spMkLst>
            <pc:docMk/>
            <pc:sldMk cId="43020604" sldId="1906872773"/>
            <ac:spMk id="101" creationId="{6E78201F-5AEA-4579-B11A-3E90955B5F0D}"/>
          </ac:spMkLst>
        </pc:spChg>
        <pc:spChg chg="mod">
          <ac:chgData name="McGirr, Heather" userId="9ab2a10c-60b5-42aa-9f8c-429389f2e398" providerId="ADAL" clId="{088536C8-380E-473A-9C40-B30BBDD3BC70}" dt="2021-06-10T06:29:23.901" v="1994" actId="20577"/>
          <ac:spMkLst>
            <pc:docMk/>
            <pc:sldMk cId="43020604" sldId="1906872773"/>
            <ac:spMk id="102" creationId="{E0CE5E0D-28F6-4AC5-9C18-ED03EC303AB1}"/>
          </ac:spMkLst>
        </pc:spChg>
        <pc:spChg chg="mod">
          <ac:chgData name="McGirr, Heather" userId="9ab2a10c-60b5-42aa-9f8c-429389f2e398" providerId="ADAL" clId="{088536C8-380E-473A-9C40-B30BBDD3BC70}" dt="2021-06-10T05:49:51.949" v="1345" actId="20577"/>
          <ac:spMkLst>
            <pc:docMk/>
            <pc:sldMk cId="43020604" sldId="1906872773"/>
            <ac:spMk id="103" creationId="{8B12498F-9030-4E5B-8738-D2CBEE236245}"/>
          </ac:spMkLst>
        </pc:spChg>
        <pc:spChg chg="mod">
          <ac:chgData name="McGirr, Heather" userId="9ab2a10c-60b5-42aa-9f8c-429389f2e398" providerId="ADAL" clId="{088536C8-380E-473A-9C40-B30BBDD3BC70}" dt="2021-06-10T05:51:51.707" v="1382" actId="20577"/>
          <ac:spMkLst>
            <pc:docMk/>
            <pc:sldMk cId="43020604" sldId="1906872773"/>
            <ac:spMk id="124" creationId="{129449B9-3A29-4878-927A-AF8BC750297E}"/>
          </ac:spMkLst>
        </pc:spChg>
        <pc:spChg chg="mod">
          <ac:chgData name="McGirr, Heather" userId="9ab2a10c-60b5-42aa-9f8c-429389f2e398" providerId="ADAL" clId="{088536C8-380E-473A-9C40-B30BBDD3BC70}" dt="2021-06-10T05:51:04.432" v="1372" actId="20577"/>
          <ac:spMkLst>
            <pc:docMk/>
            <pc:sldMk cId="43020604" sldId="1906872773"/>
            <ac:spMk id="125" creationId="{DDFBA6C5-0FC4-43A6-A949-68E039AC5A3E}"/>
          </ac:spMkLst>
        </pc:spChg>
        <pc:spChg chg="mod">
          <ac:chgData name="McGirr, Heather" userId="9ab2a10c-60b5-42aa-9f8c-429389f2e398" providerId="ADAL" clId="{088536C8-380E-473A-9C40-B30BBDD3BC70}" dt="2021-06-10T06:30:00.150" v="1997" actId="20577"/>
          <ac:spMkLst>
            <pc:docMk/>
            <pc:sldMk cId="43020604" sldId="1906872773"/>
            <ac:spMk id="136" creationId="{0D642FD1-6993-43BD-AA25-FC8913B88F0D}"/>
          </ac:spMkLst>
        </pc:spChg>
        <pc:spChg chg="mod">
          <ac:chgData name="McGirr, Heather" userId="9ab2a10c-60b5-42aa-9f8c-429389f2e398" providerId="ADAL" clId="{088536C8-380E-473A-9C40-B30BBDD3BC70}" dt="2021-06-10T05:54:59.712" v="1510" actId="20577"/>
          <ac:spMkLst>
            <pc:docMk/>
            <pc:sldMk cId="43020604" sldId="1906872773"/>
            <ac:spMk id="157" creationId="{181C2824-3A23-4BF1-82B2-AC1743E9DFE3}"/>
          </ac:spMkLst>
        </pc:spChg>
      </pc:sldChg>
      <pc:sldChg chg="modSp mod">
        <pc:chgData name="McGirr, Heather" userId="9ab2a10c-60b5-42aa-9f8c-429389f2e398" providerId="ADAL" clId="{088536C8-380E-473A-9C40-B30BBDD3BC70}" dt="2021-06-10T07:19:51.839" v="2125" actId="1076"/>
        <pc:sldMkLst>
          <pc:docMk/>
          <pc:sldMk cId="2960023279" sldId="1906872774"/>
        </pc:sldMkLst>
        <pc:spChg chg="mod">
          <ac:chgData name="McGirr, Heather" userId="9ab2a10c-60b5-42aa-9f8c-429389f2e398" providerId="ADAL" clId="{088536C8-380E-473A-9C40-B30BBDD3BC70}" dt="2021-06-10T07:19:51.839" v="2125" actId="1076"/>
          <ac:spMkLst>
            <pc:docMk/>
            <pc:sldMk cId="2960023279" sldId="1906872774"/>
            <ac:spMk id="70" creationId="{03BCD05C-93EE-47C4-8231-9D1FB594A5E7}"/>
          </ac:spMkLst>
        </pc:spChg>
        <pc:spChg chg="mod">
          <ac:chgData name="McGirr, Heather" userId="9ab2a10c-60b5-42aa-9f8c-429389f2e398" providerId="ADAL" clId="{088536C8-380E-473A-9C40-B30BBDD3BC70}" dt="2021-06-10T04:13:57.855" v="757" actId="20577"/>
          <ac:spMkLst>
            <pc:docMk/>
            <pc:sldMk cId="2960023279" sldId="1906872774"/>
            <ac:spMk id="148" creationId="{FBB971F6-C4D9-48CB-B60C-D5E9F79F0E69}"/>
          </ac:spMkLst>
        </pc:spChg>
      </pc:sldChg>
      <pc:sldChg chg="modSp mod">
        <pc:chgData name="McGirr, Heather" userId="9ab2a10c-60b5-42aa-9f8c-429389f2e398" providerId="ADAL" clId="{088536C8-380E-473A-9C40-B30BBDD3BC70}" dt="2021-06-10T07:22:01.347" v="2163" actId="20577"/>
        <pc:sldMkLst>
          <pc:docMk/>
          <pc:sldMk cId="1449205508" sldId="1906872776"/>
        </pc:sldMkLst>
        <pc:spChg chg="mod">
          <ac:chgData name="McGirr, Heather" userId="9ab2a10c-60b5-42aa-9f8c-429389f2e398" providerId="ADAL" clId="{088536C8-380E-473A-9C40-B30BBDD3BC70}" dt="2021-06-10T07:22:01.347" v="2163" actId="20577"/>
          <ac:spMkLst>
            <pc:docMk/>
            <pc:sldMk cId="1449205508" sldId="1906872776"/>
            <ac:spMk id="66" creationId="{3FA32D4F-18B4-4013-8C12-159D3AE78B9F}"/>
          </ac:spMkLst>
        </pc:spChg>
        <pc:spChg chg="mod">
          <ac:chgData name="McGirr, Heather" userId="9ab2a10c-60b5-42aa-9f8c-429389f2e398" providerId="ADAL" clId="{088536C8-380E-473A-9C40-B30BBDD3BC70}" dt="2021-06-10T04:15:28.808" v="909" actId="20577"/>
          <ac:spMkLst>
            <pc:docMk/>
            <pc:sldMk cId="1449205508" sldId="1906872776"/>
            <ac:spMk id="96" creationId="{CD0AADA9-182B-4DC3-BC9D-B7B3F76B424A}"/>
          </ac:spMkLst>
        </pc:spChg>
      </pc:sldChg>
      <pc:sldChg chg="delSp modSp mod delCm">
        <pc:chgData name="McGirr, Heather" userId="9ab2a10c-60b5-42aa-9f8c-429389f2e398" providerId="ADAL" clId="{088536C8-380E-473A-9C40-B30BBDD3BC70}" dt="2021-06-10T07:18:52.281" v="2076" actId="478"/>
        <pc:sldMkLst>
          <pc:docMk/>
          <pc:sldMk cId="1009448214" sldId="1906872797"/>
        </pc:sldMkLst>
        <pc:spChg chg="mod">
          <ac:chgData name="McGirr, Heather" userId="9ab2a10c-60b5-42aa-9f8c-429389f2e398" providerId="ADAL" clId="{088536C8-380E-473A-9C40-B30BBDD3BC70}" dt="2021-06-10T06:22:03.882" v="1611" actId="20577"/>
          <ac:spMkLst>
            <pc:docMk/>
            <pc:sldMk cId="1009448214" sldId="1906872797"/>
            <ac:spMk id="4" creationId="{E4EA937D-C879-B049-9369-D1C052CFDFDE}"/>
          </ac:spMkLst>
        </pc:spChg>
        <pc:spChg chg="mod">
          <ac:chgData name="McGirr, Heather" userId="9ab2a10c-60b5-42aa-9f8c-429389f2e398" providerId="ADAL" clId="{088536C8-380E-473A-9C40-B30BBDD3BC70}" dt="2021-06-10T06:22:38.180" v="1648" actId="20577"/>
          <ac:spMkLst>
            <pc:docMk/>
            <pc:sldMk cId="1009448214" sldId="1906872797"/>
            <ac:spMk id="74" creationId="{2C542BB7-200C-4056-A9DE-FEDB5F9A1D90}"/>
          </ac:spMkLst>
        </pc:spChg>
        <pc:spChg chg="mod">
          <ac:chgData name="McGirr, Heather" userId="9ab2a10c-60b5-42aa-9f8c-429389f2e398" providerId="ADAL" clId="{088536C8-380E-473A-9C40-B30BBDD3BC70}" dt="2021-06-10T06:22:43.942" v="1657" actId="20577"/>
          <ac:spMkLst>
            <pc:docMk/>
            <pc:sldMk cId="1009448214" sldId="1906872797"/>
            <ac:spMk id="75" creationId="{6E87A761-7C9C-428E-804B-99D34E55EB01}"/>
          </ac:spMkLst>
        </pc:spChg>
        <pc:spChg chg="mod">
          <ac:chgData name="McGirr, Heather" userId="9ab2a10c-60b5-42aa-9f8c-429389f2e398" providerId="ADAL" clId="{088536C8-380E-473A-9C40-B30BBDD3BC70}" dt="2021-06-10T06:22:25.417" v="1638" actId="20577"/>
          <ac:spMkLst>
            <pc:docMk/>
            <pc:sldMk cId="1009448214" sldId="1906872797"/>
            <ac:spMk id="95" creationId="{99EF8C51-BAD5-46CE-9656-0A76A006962F}"/>
          </ac:spMkLst>
        </pc:spChg>
        <pc:spChg chg="mod">
          <ac:chgData name="McGirr, Heather" userId="9ab2a10c-60b5-42aa-9f8c-429389f2e398" providerId="ADAL" clId="{088536C8-380E-473A-9C40-B30BBDD3BC70}" dt="2021-06-10T04:14:27.510" v="820" actId="20577"/>
          <ac:spMkLst>
            <pc:docMk/>
            <pc:sldMk cId="1009448214" sldId="1906872797"/>
            <ac:spMk id="96" creationId="{CD0AADA9-182B-4DC3-BC9D-B7B3F76B424A}"/>
          </ac:spMkLst>
        </pc:spChg>
        <pc:spChg chg="del">
          <ac:chgData name="McGirr, Heather" userId="9ab2a10c-60b5-42aa-9f8c-429389f2e398" providerId="ADAL" clId="{088536C8-380E-473A-9C40-B30BBDD3BC70}" dt="2021-06-10T07:18:52.281" v="2076" actId="478"/>
          <ac:spMkLst>
            <pc:docMk/>
            <pc:sldMk cId="1009448214" sldId="1906872797"/>
            <ac:spMk id="98" creationId="{15E87909-C73D-4D45-BC84-ED7824D19F8A}"/>
          </ac:spMkLst>
        </pc:spChg>
      </pc:sldChg>
      <pc:sldChg chg="modSp mod">
        <pc:chgData name="McGirr, Heather" userId="9ab2a10c-60b5-42aa-9f8c-429389f2e398" providerId="ADAL" clId="{088536C8-380E-473A-9C40-B30BBDD3BC70}" dt="2021-06-10T05:33:45.996" v="969" actId="20577"/>
        <pc:sldMkLst>
          <pc:docMk/>
          <pc:sldMk cId="3192802525" sldId="1906872802"/>
        </pc:sldMkLst>
        <pc:spChg chg="mod">
          <ac:chgData name="McGirr, Heather" userId="9ab2a10c-60b5-42aa-9f8c-429389f2e398" providerId="ADAL" clId="{088536C8-380E-473A-9C40-B30BBDD3BC70}" dt="2021-06-10T05:33:45.996" v="969" actId="20577"/>
          <ac:spMkLst>
            <pc:docMk/>
            <pc:sldMk cId="3192802525" sldId="1906872802"/>
            <ac:spMk id="88" creationId="{61099727-FD88-5C46-A39E-A6E7F066F702}"/>
          </ac:spMkLst>
        </pc:spChg>
      </pc:sldChg>
      <pc:sldChg chg="modSp mod addCm modCm">
        <pc:chgData name="McGirr, Heather" userId="9ab2a10c-60b5-42aa-9f8c-429389f2e398" providerId="ADAL" clId="{088536C8-380E-473A-9C40-B30BBDD3BC70}" dt="2021-06-10T07:17:09.190" v="2073"/>
        <pc:sldMkLst>
          <pc:docMk/>
          <pc:sldMk cId="2134546730" sldId="1906872808"/>
        </pc:sldMkLst>
        <pc:graphicFrameChg chg="mod modGraphic">
          <ac:chgData name="McGirr, Heather" userId="9ab2a10c-60b5-42aa-9f8c-429389f2e398" providerId="ADAL" clId="{088536C8-380E-473A-9C40-B30BBDD3BC70}" dt="2021-06-10T05:36:24.144" v="1120" actId="20577"/>
          <ac:graphicFrameMkLst>
            <pc:docMk/>
            <pc:sldMk cId="2134546730" sldId="1906872808"/>
            <ac:graphicFrameMk id="48" creationId="{B81BAD86-EEE2-4CEC-96AB-4D1A560C9A35}"/>
          </ac:graphicFrameMkLst>
        </pc:graphicFrameChg>
      </pc:sldChg>
      <pc:sldChg chg="addSp delSp modSp mod addCm delCm modCm">
        <pc:chgData name="McGirr, Heather" userId="9ab2a10c-60b5-42aa-9f8c-429389f2e398" providerId="ADAL" clId="{088536C8-380E-473A-9C40-B30BBDD3BC70}" dt="2021-06-10T07:22:34.989" v="2204" actId="313"/>
        <pc:sldMkLst>
          <pc:docMk/>
          <pc:sldMk cId="1087950793" sldId="1906872809"/>
        </pc:sldMkLst>
        <pc:spChg chg="mod">
          <ac:chgData name="McGirr, Heather" userId="9ab2a10c-60b5-42aa-9f8c-429389f2e398" providerId="ADAL" clId="{088536C8-380E-473A-9C40-B30BBDD3BC70}" dt="2021-06-10T05:42:57.822" v="1276" actId="1035"/>
          <ac:spMkLst>
            <pc:docMk/>
            <pc:sldMk cId="1087950793" sldId="1906872809"/>
            <ac:spMk id="8" creationId="{5F8CCF27-2337-A947-ABDE-897BBAEBFF9F}"/>
          </ac:spMkLst>
        </pc:spChg>
        <pc:spChg chg="mod">
          <ac:chgData name="McGirr, Heather" userId="9ab2a10c-60b5-42aa-9f8c-429389f2e398" providerId="ADAL" clId="{088536C8-380E-473A-9C40-B30BBDD3BC70}" dt="2021-06-10T05:42:57.822" v="1276" actId="1035"/>
          <ac:spMkLst>
            <pc:docMk/>
            <pc:sldMk cId="1087950793" sldId="1906872809"/>
            <ac:spMk id="9" creationId="{4AE36044-F69F-6F43-B974-BB7201FCAF04}"/>
          </ac:spMkLst>
        </pc:spChg>
        <pc:spChg chg="mod">
          <ac:chgData name="McGirr, Heather" userId="9ab2a10c-60b5-42aa-9f8c-429389f2e398" providerId="ADAL" clId="{088536C8-380E-473A-9C40-B30BBDD3BC70}" dt="2021-06-10T05:42:57.822" v="1276" actId="1035"/>
          <ac:spMkLst>
            <pc:docMk/>
            <pc:sldMk cId="1087950793" sldId="1906872809"/>
            <ac:spMk id="10" creationId="{A3DFDD1A-ABB0-9E42-BB75-3B8F54AED7D8}"/>
          </ac:spMkLst>
        </pc:spChg>
        <pc:spChg chg="mod">
          <ac:chgData name="McGirr, Heather" userId="9ab2a10c-60b5-42aa-9f8c-429389f2e398" providerId="ADAL" clId="{088536C8-380E-473A-9C40-B30BBDD3BC70}" dt="2021-06-10T05:42:41.876" v="1268" actId="1036"/>
          <ac:spMkLst>
            <pc:docMk/>
            <pc:sldMk cId="1087950793" sldId="1906872809"/>
            <ac:spMk id="11" creationId="{7C69B56E-4416-9F47-AD37-8BD1BFB6A757}"/>
          </ac:spMkLst>
        </pc:spChg>
        <pc:spChg chg="mod">
          <ac:chgData name="McGirr, Heather" userId="9ab2a10c-60b5-42aa-9f8c-429389f2e398" providerId="ADAL" clId="{088536C8-380E-473A-9C40-B30BBDD3BC70}" dt="2021-06-10T05:42:41.876" v="1268" actId="1036"/>
          <ac:spMkLst>
            <pc:docMk/>
            <pc:sldMk cId="1087950793" sldId="1906872809"/>
            <ac:spMk id="12" creationId="{2EAFEF73-4FFA-CB49-A7CD-84D9097B6136}"/>
          </ac:spMkLst>
        </pc:spChg>
        <pc:spChg chg="mod">
          <ac:chgData name="McGirr, Heather" userId="9ab2a10c-60b5-42aa-9f8c-429389f2e398" providerId="ADAL" clId="{088536C8-380E-473A-9C40-B30BBDD3BC70}" dt="2021-06-10T05:42:41.876" v="1268" actId="1036"/>
          <ac:spMkLst>
            <pc:docMk/>
            <pc:sldMk cId="1087950793" sldId="1906872809"/>
            <ac:spMk id="13" creationId="{69698D15-3242-904E-9E08-D17A0F634E50}"/>
          </ac:spMkLst>
        </pc:spChg>
        <pc:spChg chg="mod">
          <ac:chgData name="McGirr, Heather" userId="9ab2a10c-60b5-42aa-9f8c-429389f2e398" providerId="ADAL" clId="{088536C8-380E-473A-9C40-B30BBDD3BC70}" dt="2021-06-10T05:42:41.876" v="1268" actId="1036"/>
          <ac:spMkLst>
            <pc:docMk/>
            <pc:sldMk cId="1087950793" sldId="1906872809"/>
            <ac:spMk id="14" creationId="{761B2943-0AE6-284B-B988-9EF579AADC9D}"/>
          </ac:spMkLst>
        </pc:spChg>
        <pc:spChg chg="mod">
          <ac:chgData name="McGirr, Heather" userId="9ab2a10c-60b5-42aa-9f8c-429389f2e398" providerId="ADAL" clId="{088536C8-380E-473A-9C40-B30BBDD3BC70}" dt="2021-06-10T05:42:57.822" v="1276" actId="1035"/>
          <ac:spMkLst>
            <pc:docMk/>
            <pc:sldMk cId="1087950793" sldId="1906872809"/>
            <ac:spMk id="15" creationId="{1BB86C77-1A89-C042-BAC1-A8CD0F45EF62}"/>
          </ac:spMkLst>
        </pc:spChg>
        <pc:spChg chg="mod">
          <ac:chgData name="McGirr, Heather" userId="9ab2a10c-60b5-42aa-9f8c-429389f2e398" providerId="ADAL" clId="{088536C8-380E-473A-9C40-B30BBDD3BC70}" dt="2021-06-10T05:42:57.822" v="1276" actId="1035"/>
          <ac:spMkLst>
            <pc:docMk/>
            <pc:sldMk cId="1087950793" sldId="1906872809"/>
            <ac:spMk id="16" creationId="{D23A53E7-AFC2-4349-A968-A0B4347DB9C7}"/>
          </ac:spMkLst>
        </pc:spChg>
        <pc:spChg chg="mod">
          <ac:chgData name="McGirr, Heather" userId="9ab2a10c-60b5-42aa-9f8c-429389f2e398" providerId="ADAL" clId="{088536C8-380E-473A-9C40-B30BBDD3BC70}" dt="2021-06-10T05:43:54.253" v="1301" actId="1036"/>
          <ac:spMkLst>
            <pc:docMk/>
            <pc:sldMk cId="1087950793" sldId="1906872809"/>
            <ac:spMk id="22" creationId="{762C247C-59B5-8947-BA1A-E065309D2A03}"/>
          </ac:spMkLst>
        </pc:spChg>
        <pc:spChg chg="mod">
          <ac:chgData name="McGirr, Heather" userId="9ab2a10c-60b5-42aa-9f8c-429389f2e398" providerId="ADAL" clId="{088536C8-380E-473A-9C40-B30BBDD3BC70}" dt="2021-06-10T05:43:59.964" v="1310" actId="1035"/>
          <ac:spMkLst>
            <pc:docMk/>
            <pc:sldMk cId="1087950793" sldId="1906872809"/>
            <ac:spMk id="23" creationId="{091861A5-82DC-7547-932F-C2362245385D}"/>
          </ac:spMkLst>
        </pc:spChg>
        <pc:spChg chg="mod">
          <ac:chgData name="McGirr, Heather" userId="9ab2a10c-60b5-42aa-9f8c-429389f2e398" providerId="ADAL" clId="{088536C8-380E-473A-9C40-B30BBDD3BC70}" dt="2021-06-10T05:42:57.822" v="1276" actId="1035"/>
          <ac:spMkLst>
            <pc:docMk/>
            <pc:sldMk cId="1087950793" sldId="1906872809"/>
            <ac:spMk id="25" creationId="{DA578193-94D9-4B44-8C9B-8FDA1344E3C6}"/>
          </ac:spMkLst>
        </pc:spChg>
        <pc:spChg chg="mod">
          <ac:chgData name="McGirr, Heather" userId="9ab2a10c-60b5-42aa-9f8c-429389f2e398" providerId="ADAL" clId="{088536C8-380E-473A-9C40-B30BBDD3BC70}" dt="2021-06-10T05:43:12.614" v="1279" actId="1036"/>
          <ac:spMkLst>
            <pc:docMk/>
            <pc:sldMk cId="1087950793" sldId="1906872809"/>
            <ac:spMk id="27" creationId="{6362C7D1-B540-6B48-9559-1DB82E5868C0}"/>
          </ac:spMkLst>
        </pc:spChg>
        <pc:spChg chg="mod">
          <ac:chgData name="McGirr, Heather" userId="9ab2a10c-60b5-42aa-9f8c-429389f2e398" providerId="ADAL" clId="{088536C8-380E-473A-9C40-B30BBDD3BC70}" dt="2021-06-10T05:42:41.876" v="1268" actId="1036"/>
          <ac:spMkLst>
            <pc:docMk/>
            <pc:sldMk cId="1087950793" sldId="1906872809"/>
            <ac:spMk id="28" creationId="{D1A985DA-72C1-9444-AE7B-0B37B563EEDF}"/>
          </ac:spMkLst>
        </pc:spChg>
        <pc:spChg chg="mod">
          <ac:chgData name="McGirr, Heather" userId="9ab2a10c-60b5-42aa-9f8c-429389f2e398" providerId="ADAL" clId="{088536C8-380E-473A-9C40-B30BBDD3BC70}" dt="2021-06-10T05:42:57.822" v="1276" actId="1035"/>
          <ac:spMkLst>
            <pc:docMk/>
            <pc:sldMk cId="1087950793" sldId="1906872809"/>
            <ac:spMk id="29" creationId="{AE311AB2-4968-9F48-A446-B205F5635361}"/>
          </ac:spMkLst>
        </pc:spChg>
        <pc:spChg chg="mod">
          <ac:chgData name="McGirr, Heather" userId="9ab2a10c-60b5-42aa-9f8c-429389f2e398" providerId="ADAL" clId="{088536C8-380E-473A-9C40-B30BBDD3BC70}" dt="2021-06-10T05:42:41.876" v="1268" actId="1036"/>
          <ac:spMkLst>
            <pc:docMk/>
            <pc:sldMk cId="1087950793" sldId="1906872809"/>
            <ac:spMk id="30" creationId="{1BE259F0-647F-CC46-B868-A3550D5EB7BD}"/>
          </ac:spMkLst>
        </pc:spChg>
        <pc:spChg chg="mod">
          <ac:chgData name="McGirr, Heather" userId="9ab2a10c-60b5-42aa-9f8c-429389f2e398" providerId="ADAL" clId="{088536C8-380E-473A-9C40-B30BBDD3BC70}" dt="2021-06-10T05:42:57.822" v="1276" actId="1035"/>
          <ac:spMkLst>
            <pc:docMk/>
            <pc:sldMk cId="1087950793" sldId="1906872809"/>
            <ac:spMk id="31" creationId="{2FD9DFA4-17FC-E74C-8DE4-01F32495D6CE}"/>
          </ac:spMkLst>
        </pc:spChg>
        <pc:spChg chg="mod">
          <ac:chgData name="McGirr, Heather" userId="9ab2a10c-60b5-42aa-9f8c-429389f2e398" providerId="ADAL" clId="{088536C8-380E-473A-9C40-B30BBDD3BC70}" dt="2021-06-10T05:42:41.876" v="1268" actId="1036"/>
          <ac:spMkLst>
            <pc:docMk/>
            <pc:sldMk cId="1087950793" sldId="1906872809"/>
            <ac:spMk id="32" creationId="{D13D72B1-4269-9A4C-B991-386AAE283285}"/>
          </ac:spMkLst>
        </pc:spChg>
        <pc:spChg chg="mod">
          <ac:chgData name="McGirr, Heather" userId="9ab2a10c-60b5-42aa-9f8c-429389f2e398" providerId="ADAL" clId="{088536C8-380E-473A-9C40-B30BBDD3BC70}" dt="2021-06-10T05:42:57.822" v="1276" actId="1035"/>
          <ac:spMkLst>
            <pc:docMk/>
            <pc:sldMk cId="1087950793" sldId="1906872809"/>
            <ac:spMk id="33" creationId="{98C3417A-BAF9-124E-AB6E-67EC350635D8}"/>
          </ac:spMkLst>
        </pc:spChg>
        <pc:spChg chg="mod">
          <ac:chgData name="McGirr, Heather" userId="9ab2a10c-60b5-42aa-9f8c-429389f2e398" providerId="ADAL" clId="{088536C8-380E-473A-9C40-B30BBDD3BC70}" dt="2021-06-10T05:42:57.822" v="1276" actId="1035"/>
          <ac:spMkLst>
            <pc:docMk/>
            <pc:sldMk cId="1087950793" sldId="1906872809"/>
            <ac:spMk id="34" creationId="{7F9E5676-7296-6C4E-8F67-A99790806E11}"/>
          </ac:spMkLst>
        </pc:spChg>
        <pc:spChg chg="mod">
          <ac:chgData name="McGirr, Heather" userId="9ab2a10c-60b5-42aa-9f8c-429389f2e398" providerId="ADAL" clId="{088536C8-380E-473A-9C40-B30BBDD3BC70}" dt="2021-06-10T05:42:41.876" v="1268" actId="1036"/>
          <ac:spMkLst>
            <pc:docMk/>
            <pc:sldMk cId="1087950793" sldId="1906872809"/>
            <ac:spMk id="35" creationId="{7EA0541B-BAE3-6441-9434-FFFCBF773CF7}"/>
          </ac:spMkLst>
        </pc:spChg>
        <pc:spChg chg="mod">
          <ac:chgData name="McGirr, Heather" userId="9ab2a10c-60b5-42aa-9f8c-429389f2e398" providerId="ADAL" clId="{088536C8-380E-473A-9C40-B30BBDD3BC70}" dt="2021-06-10T05:42:41.876" v="1268" actId="1036"/>
          <ac:spMkLst>
            <pc:docMk/>
            <pc:sldMk cId="1087950793" sldId="1906872809"/>
            <ac:spMk id="36" creationId="{95E52AA1-4247-924D-9DBF-A922198CBDF3}"/>
          </ac:spMkLst>
        </pc:spChg>
        <pc:spChg chg="mod">
          <ac:chgData name="McGirr, Heather" userId="9ab2a10c-60b5-42aa-9f8c-429389f2e398" providerId="ADAL" clId="{088536C8-380E-473A-9C40-B30BBDD3BC70}" dt="2021-06-10T05:42:57.822" v="1276" actId="1035"/>
          <ac:spMkLst>
            <pc:docMk/>
            <pc:sldMk cId="1087950793" sldId="1906872809"/>
            <ac:spMk id="37" creationId="{580D2B49-81DA-0D4F-91EF-C9568A57FB72}"/>
          </ac:spMkLst>
        </pc:spChg>
        <pc:spChg chg="mod">
          <ac:chgData name="McGirr, Heather" userId="9ab2a10c-60b5-42aa-9f8c-429389f2e398" providerId="ADAL" clId="{088536C8-380E-473A-9C40-B30BBDD3BC70}" dt="2021-06-10T05:42:41.876" v="1268" actId="1036"/>
          <ac:spMkLst>
            <pc:docMk/>
            <pc:sldMk cId="1087950793" sldId="1906872809"/>
            <ac:spMk id="38" creationId="{5D60100A-A1B3-AE4D-808A-2BD4166F063A}"/>
          </ac:spMkLst>
        </pc:spChg>
        <pc:spChg chg="mod">
          <ac:chgData name="McGirr, Heather" userId="9ab2a10c-60b5-42aa-9f8c-429389f2e398" providerId="ADAL" clId="{088536C8-380E-473A-9C40-B30BBDD3BC70}" dt="2021-06-10T06:49:38.502" v="2071" actId="1037"/>
          <ac:spMkLst>
            <pc:docMk/>
            <pc:sldMk cId="1087950793" sldId="1906872809"/>
            <ac:spMk id="49" creationId="{354FB038-5157-6E47-B93C-89524A7F219E}"/>
          </ac:spMkLst>
        </pc:spChg>
        <pc:spChg chg="add mod">
          <ac:chgData name="McGirr, Heather" userId="9ab2a10c-60b5-42aa-9f8c-429389f2e398" providerId="ADAL" clId="{088536C8-380E-473A-9C40-B30BBDD3BC70}" dt="2021-06-10T05:41:35.012" v="1247" actId="1076"/>
          <ac:spMkLst>
            <pc:docMk/>
            <pc:sldMk cId="1087950793" sldId="1906872809"/>
            <ac:spMk id="53" creationId="{6C079DAF-909B-4EDA-B164-9188CB122175}"/>
          </ac:spMkLst>
        </pc:spChg>
        <pc:spChg chg="add mod ord">
          <ac:chgData name="McGirr, Heather" userId="9ab2a10c-60b5-42aa-9f8c-429389f2e398" providerId="ADAL" clId="{088536C8-380E-473A-9C40-B30BBDD3BC70}" dt="2021-06-10T05:43:44.810" v="1296" actId="20577"/>
          <ac:spMkLst>
            <pc:docMk/>
            <pc:sldMk cId="1087950793" sldId="1906872809"/>
            <ac:spMk id="81" creationId="{54A300EB-15EF-4D65-844C-E09ABE908693}"/>
          </ac:spMkLst>
        </pc:spChg>
        <pc:graphicFrameChg chg="modGraphic">
          <ac:chgData name="McGirr, Heather" userId="9ab2a10c-60b5-42aa-9f8c-429389f2e398" providerId="ADAL" clId="{088536C8-380E-473A-9C40-B30BBDD3BC70}" dt="2021-06-10T07:22:34.989" v="2204" actId="313"/>
          <ac:graphicFrameMkLst>
            <pc:docMk/>
            <pc:sldMk cId="1087950793" sldId="1906872809"/>
            <ac:graphicFrameMk id="6" creationId="{1C63965C-E6F6-1141-8F3D-677BC8EE13B4}"/>
          </ac:graphicFrameMkLst>
        </pc:graphicFrameChg>
        <pc:graphicFrameChg chg="modGraphic">
          <ac:chgData name="McGirr, Heather" userId="9ab2a10c-60b5-42aa-9f8c-429389f2e398" providerId="ADAL" clId="{088536C8-380E-473A-9C40-B30BBDD3BC70}" dt="2021-06-10T05:26:46.001" v="921" actId="14100"/>
          <ac:graphicFrameMkLst>
            <pc:docMk/>
            <pc:sldMk cId="1087950793" sldId="1906872809"/>
            <ac:graphicFrameMk id="7" creationId="{5ECB7ADE-467F-774C-A418-C20A04663CBA}"/>
          </ac:graphicFrameMkLst>
        </pc:graphicFrameChg>
        <pc:cxnChg chg="add del">
          <ac:chgData name="McGirr, Heather" userId="9ab2a10c-60b5-42aa-9f8c-429389f2e398" providerId="ADAL" clId="{088536C8-380E-473A-9C40-B30BBDD3BC70}" dt="2021-06-10T05:40:47.278" v="1236" actId="11529"/>
          <ac:cxnSpMkLst>
            <pc:docMk/>
            <pc:sldMk cId="1087950793" sldId="1906872809"/>
            <ac:cxnSpMk id="5" creationId="{8D08F5E4-8321-4568-BD45-2A192E129CC2}"/>
          </ac:cxnSpMkLst>
        </pc:cxnChg>
        <pc:cxnChg chg="del mod">
          <ac:chgData name="McGirr, Heather" userId="9ab2a10c-60b5-42aa-9f8c-429389f2e398" providerId="ADAL" clId="{088536C8-380E-473A-9C40-B30BBDD3BC70}" dt="2021-06-10T05:41:08.511" v="1240" actId="478"/>
          <ac:cxnSpMkLst>
            <pc:docMk/>
            <pc:sldMk cId="1087950793" sldId="1906872809"/>
            <ac:cxnSpMk id="24" creationId="{C639BE9C-CB89-6947-9345-189273E43379}"/>
          </ac:cxnSpMkLst>
        </pc:cxnChg>
      </pc:sldChg>
      <pc:sldChg chg="modSp mod">
        <pc:chgData name="McGirr, Heather" userId="9ab2a10c-60b5-42aa-9f8c-429389f2e398" providerId="ADAL" clId="{088536C8-380E-473A-9C40-B30BBDD3BC70}" dt="2021-06-10T04:12:04.218" v="536" actId="20577"/>
        <pc:sldMkLst>
          <pc:docMk/>
          <pc:sldMk cId="609850211" sldId="1906872813"/>
        </pc:sldMkLst>
        <pc:graphicFrameChg chg="mod modGraphic">
          <ac:chgData name="McGirr, Heather" userId="9ab2a10c-60b5-42aa-9f8c-429389f2e398" providerId="ADAL" clId="{088536C8-380E-473A-9C40-B30BBDD3BC70}" dt="2021-06-10T04:12:04.218" v="536" actId="20577"/>
          <ac:graphicFrameMkLst>
            <pc:docMk/>
            <pc:sldMk cId="609850211" sldId="1906872813"/>
            <ac:graphicFrameMk id="60" creationId="{513C64A0-22BC-4CC2-A6F4-F8B752F42487}"/>
          </ac:graphicFrameMkLst>
        </pc:graphicFrameChg>
      </pc:sldChg>
      <pc:sldChg chg="modSp add mod ord modTransition">
        <pc:chgData name="McGirr, Heather" userId="9ab2a10c-60b5-42aa-9f8c-429389f2e398" providerId="ADAL" clId="{088536C8-380E-473A-9C40-B30BBDD3BC70}" dt="2021-06-10T06:24:28.944" v="1719" actId="20577"/>
        <pc:sldMkLst>
          <pc:docMk/>
          <pc:sldMk cId="1743359695" sldId="1906872814"/>
        </pc:sldMkLst>
        <pc:graphicFrameChg chg="modGraphic">
          <ac:chgData name="McGirr, Heather" userId="9ab2a10c-60b5-42aa-9f8c-429389f2e398" providerId="ADAL" clId="{088536C8-380E-473A-9C40-B30BBDD3BC70}" dt="2021-06-10T06:24:28.944" v="1719" actId="20577"/>
          <ac:graphicFrameMkLst>
            <pc:docMk/>
            <pc:sldMk cId="1743359695" sldId="1906872814"/>
            <ac:graphicFrameMk id="6" creationId="{1C63965C-E6F6-1141-8F3D-677BC8EE13B4}"/>
          </ac:graphicFrameMkLst>
        </pc:graphicFrameChg>
      </pc:sldChg>
    </pc:docChg>
  </pc:docChgLst>
  <pc:docChgLst>
    <pc:chgData name="McGirr, Heather" userId="S::hmcgirr@deloitte.com.au::9ab2a10c-60b5-42aa-9f8c-429389f2e398" providerId="AD" clId="Web-{F2BDF4BD-31B4-4733-ABD6-2E6F6F57C0A9}"/>
    <pc:docChg chg="delSld modSld">
      <pc:chgData name="McGirr, Heather" userId="S::hmcgirr@deloitte.com.au::9ab2a10c-60b5-42aa-9f8c-429389f2e398" providerId="AD" clId="Web-{F2BDF4BD-31B4-4733-ABD6-2E6F6F57C0A9}" dt="2021-06-10T03:10:42.356" v="12"/>
      <pc:docMkLst>
        <pc:docMk/>
      </pc:docMkLst>
      <pc:sldChg chg="addCm">
        <pc:chgData name="McGirr, Heather" userId="S::hmcgirr@deloitte.com.au::9ab2a10c-60b5-42aa-9f8c-429389f2e398" providerId="AD" clId="Web-{F2BDF4BD-31B4-4733-ABD6-2E6F6F57C0A9}" dt="2021-06-10T03:09:32.294" v="9"/>
        <pc:sldMkLst>
          <pc:docMk/>
          <pc:sldMk cId="816690198" sldId="1906872728"/>
        </pc:sldMkLst>
      </pc:sldChg>
      <pc:sldChg chg="addCm">
        <pc:chgData name="McGirr, Heather" userId="S::hmcgirr@deloitte.com.au::9ab2a10c-60b5-42aa-9f8c-429389f2e398" providerId="AD" clId="Web-{F2BDF4BD-31B4-4733-ABD6-2E6F6F57C0A9}" dt="2021-06-10T03:10:42.356" v="12"/>
        <pc:sldMkLst>
          <pc:docMk/>
          <pc:sldMk cId="4044907361" sldId="1906872731"/>
        </pc:sldMkLst>
      </pc:sldChg>
      <pc:sldChg chg="modSp addCm">
        <pc:chgData name="McGirr, Heather" userId="S::hmcgirr@deloitte.com.au::9ab2a10c-60b5-42aa-9f8c-429389f2e398" providerId="AD" clId="Web-{F2BDF4BD-31B4-4733-ABD6-2E6F6F57C0A9}" dt="2021-06-10T03:09:06.919" v="7"/>
        <pc:sldMkLst>
          <pc:docMk/>
          <pc:sldMk cId="2401082312" sldId="1906872755"/>
        </pc:sldMkLst>
        <pc:spChg chg="mod">
          <ac:chgData name="McGirr, Heather" userId="S::hmcgirr@deloitte.com.au::9ab2a10c-60b5-42aa-9f8c-429389f2e398" providerId="AD" clId="Web-{F2BDF4BD-31B4-4733-ABD6-2E6F6F57C0A9}" dt="2021-06-10T03:07:22.436" v="5" actId="20577"/>
          <ac:spMkLst>
            <pc:docMk/>
            <pc:sldMk cId="2401082312" sldId="1906872755"/>
            <ac:spMk id="12" creationId="{58D5C060-809F-40A4-AE88-9B8E2FD53DEF}"/>
          </ac:spMkLst>
        </pc:spChg>
        <pc:graphicFrameChg chg="mod modGraphic">
          <ac:chgData name="McGirr, Heather" userId="S::hmcgirr@deloitte.com.au::9ab2a10c-60b5-42aa-9f8c-429389f2e398" providerId="AD" clId="Web-{F2BDF4BD-31B4-4733-ABD6-2E6F6F57C0A9}" dt="2021-06-10T03:07:18.264" v="4"/>
          <ac:graphicFrameMkLst>
            <pc:docMk/>
            <pc:sldMk cId="2401082312" sldId="1906872755"/>
            <ac:graphicFrameMk id="17" creationId="{40630113-41D4-478D-A311-1D645B888866}"/>
          </ac:graphicFrameMkLst>
        </pc:graphicFrameChg>
      </pc:sldChg>
      <pc:sldChg chg="addCm">
        <pc:chgData name="McGirr, Heather" userId="S::hmcgirr@deloitte.com.au::9ab2a10c-60b5-42aa-9f8c-429389f2e398" providerId="AD" clId="Web-{F2BDF4BD-31B4-4733-ABD6-2E6F6F57C0A9}" dt="2021-06-10T03:10:16.294" v="10"/>
        <pc:sldMkLst>
          <pc:docMk/>
          <pc:sldMk cId="548370976" sldId="1906872759"/>
        </pc:sldMkLst>
      </pc:sldChg>
      <pc:sldChg chg="addCm">
        <pc:chgData name="McGirr, Heather" userId="S::hmcgirr@deloitte.com.au::9ab2a10c-60b5-42aa-9f8c-429389f2e398" providerId="AD" clId="Web-{F2BDF4BD-31B4-4733-ABD6-2E6F6F57C0A9}" dt="2021-06-10T03:09:18.622" v="8"/>
        <pc:sldMkLst>
          <pc:docMk/>
          <pc:sldMk cId="43020604" sldId="1906872773"/>
        </pc:sldMkLst>
      </pc:sldChg>
      <pc:sldChg chg="addCm">
        <pc:chgData name="McGirr, Heather" userId="S::hmcgirr@deloitte.com.au::9ab2a10c-60b5-42aa-9f8c-429389f2e398" providerId="AD" clId="Web-{F2BDF4BD-31B4-4733-ABD6-2E6F6F57C0A9}" dt="2021-06-10T03:10:28.137" v="11"/>
        <pc:sldMkLst>
          <pc:docMk/>
          <pc:sldMk cId="1009448214" sldId="1906872797"/>
        </pc:sldMkLst>
      </pc:sldChg>
      <pc:sldChg chg="addCm">
        <pc:chgData name="McGirr, Heather" userId="S::hmcgirr@deloitte.com.au::9ab2a10c-60b5-42aa-9f8c-429389f2e398" providerId="AD" clId="Web-{F2BDF4BD-31B4-4733-ABD6-2E6F6F57C0A9}" dt="2021-06-10T03:08:47.685" v="6"/>
        <pc:sldMkLst>
          <pc:docMk/>
          <pc:sldMk cId="1087950793" sldId="1906872809"/>
        </pc:sldMkLst>
      </pc:sldChg>
      <pc:sldChg chg="del">
        <pc:chgData name="McGirr, Heather" userId="S::hmcgirr@deloitte.com.au::9ab2a10c-60b5-42aa-9f8c-429389f2e398" providerId="AD" clId="Web-{F2BDF4BD-31B4-4733-ABD6-2E6F6F57C0A9}" dt="2021-06-10T03:06:56.405" v="0"/>
        <pc:sldMkLst>
          <pc:docMk/>
          <pc:sldMk cId="896663948" sldId="1906872811"/>
        </pc:sldMkLst>
      </pc:sldChg>
    </pc:docChg>
  </pc:docChgLst>
  <pc:docChgLst>
    <pc:chgData name="Pat Morgan" userId="75480659-fd57-4938-9162-08e84e272792" providerId="ADAL" clId="{4DC7A268-F9A9-4B92-96AA-6419240A86D2}"/>
    <pc:docChg chg="undo custSel addSld delSld modSld sldOrd modMainMaster">
      <pc:chgData name="Pat Morgan" userId="75480659-fd57-4938-9162-08e84e272792" providerId="ADAL" clId="{4DC7A268-F9A9-4B92-96AA-6419240A86D2}" dt="2021-08-03T05:42:44.222" v="1722" actId="47"/>
      <pc:docMkLst>
        <pc:docMk/>
      </pc:docMkLst>
      <pc:sldChg chg="ord">
        <pc:chgData name="Pat Morgan" userId="75480659-fd57-4938-9162-08e84e272792" providerId="ADAL" clId="{4DC7A268-F9A9-4B92-96AA-6419240A86D2}" dt="2021-08-03T05:28:59.440" v="1590"/>
        <pc:sldMkLst>
          <pc:docMk/>
          <pc:sldMk cId="376253275" sldId="1444"/>
        </pc:sldMkLst>
      </pc:sldChg>
      <pc:sldChg chg="ord">
        <pc:chgData name="Pat Morgan" userId="75480659-fd57-4938-9162-08e84e272792" providerId="ADAL" clId="{4DC7A268-F9A9-4B92-96AA-6419240A86D2}" dt="2021-08-03T05:29:01.546" v="1592"/>
        <pc:sldMkLst>
          <pc:docMk/>
          <pc:sldMk cId="3304380350" sldId="1906872634"/>
        </pc:sldMkLst>
      </pc:sldChg>
      <pc:sldChg chg="delSp modSp mod">
        <pc:chgData name="Pat Morgan" userId="75480659-fd57-4938-9162-08e84e272792" providerId="ADAL" clId="{4DC7A268-F9A9-4B92-96AA-6419240A86D2}" dt="2021-08-03T05:39:34.957" v="1697" actId="14100"/>
        <pc:sldMkLst>
          <pc:docMk/>
          <pc:sldMk cId="3926390803" sldId="1906872671"/>
        </pc:sldMkLst>
        <pc:spChg chg="del mod">
          <ac:chgData name="Pat Morgan" userId="75480659-fd57-4938-9162-08e84e272792" providerId="ADAL" clId="{4DC7A268-F9A9-4B92-96AA-6419240A86D2}" dt="2021-08-03T05:39:07.479" v="1667" actId="478"/>
          <ac:spMkLst>
            <pc:docMk/>
            <pc:sldMk cId="3926390803" sldId="1906872671"/>
            <ac:spMk id="9" creationId="{E5B37D5E-FC02-4D11-B962-419A53383B2C}"/>
          </ac:spMkLst>
        </pc:spChg>
        <pc:spChg chg="mod">
          <ac:chgData name="Pat Morgan" userId="75480659-fd57-4938-9162-08e84e272792" providerId="ADAL" clId="{4DC7A268-F9A9-4B92-96AA-6419240A86D2}" dt="2021-08-03T05:39:30.463" v="1696" actId="20577"/>
          <ac:spMkLst>
            <pc:docMk/>
            <pc:sldMk cId="3926390803" sldId="1906872671"/>
            <ac:spMk id="20" creationId="{AD1BAFA4-6F55-4E64-9A60-9E61077704A2}"/>
          </ac:spMkLst>
        </pc:spChg>
        <pc:cxnChg chg="del">
          <ac:chgData name="Pat Morgan" userId="75480659-fd57-4938-9162-08e84e272792" providerId="ADAL" clId="{4DC7A268-F9A9-4B92-96AA-6419240A86D2}" dt="2021-08-03T05:39:09.902" v="1668" actId="478"/>
          <ac:cxnSpMkLst>
            <pc:docMk/>
            <pc:sldMk cId="3926390803" sldId="1906872671"/>
            <ac:cxnSpMk id="10" creationId="{BA7DE0E7-93AD-43E5-9C90-526107EA9642}"/>
          </ac:cxnSpMkLst>
        </pc:cxnChg>
        <pc:cxnChg chg="mod">
          <ac:chgData name="Pat Morgan" userId="75480659-fd57-4938-9162-08e84e272792" providerId="ADAL" clId="{4DC7A268-F9A9-4B92-96AA-6419240A86D2}" dt="2021-08-03T05:39:34.957" v="1697" actId="14100"/>
          <ac:cxnSpMkLst>
            <pc:docMk/>
            <pc:sldMk cId="3926390803" sldId="1906872671"/>
            <ac:cxnSpMk id="22" creationId="{39E47D9F-18C3-4077-994E-9ABD340934FC}"/>
          </ac:cxnSpMkLst>
        </pc:cxnChg>
      </pc:sldChg>
      <pc:sldChg chg="addSp delSp modSp mod">
        <pc:chgData name="Pat Morgan" userId="75480659-fd57-4938-9162-08e84e272792" providerId="ADAL" clId="{4DC7A268-F9A9-4B92-96AA-6419240A86D2}" dt="2021-08-02T04:24:09.954" v="1025" actId="478"/>
        <pc:sldMkLst>
          <pc:docMk/>
          <pc:sldMk cId="2461706618" sldId="1906872722"/>
        </pc:sldMkLst>
        <pc:spChg chg="mod">
          <ac:chgData name="Pat Morgan" userId="75480659-fd57-4938-9162-08e84e272792" providerId="ADAL" clId="{4DC7A268-F9A9-4B92-96AA-6419240A86D2}" dt="2021-08-02T04:01:16.058" v="338" actId="20577"/>
          <ac:spMkLst>
            <pc:docMk/>
            <pc:sldMk cId="2461706618" sldId="1906872722"/>
            <ac:spMk id="3" creationId="{F3C5C142-52FF-FB45-AF51-A852FB11890B}"/>
          </ac:spMkLst>
        </pc:spChg>
        <pc:spChg chg="mod">
          <ac:chgData name="Pat Morgan" userId="75480659-fd57-4938-9162-08e84e272792" providerId="ADAL" clId="{4DC7A268-F9A9-4B92-96AA-6419240A86D2}" dt="2021-08-02T04:01:57.542" v="568" actId="20577"/>
          <ac:spMkLst>
            <pc:docMk/>
            <pc:sldMk cId="2461706618" sldId="1906872722"/>
            <ac:spMk id="95" creationId="{99EF8C51-BAD5-46CE-9656-0A76A006962F}"/>
          </ac:spMkLst>
        </pc:spChg>
        <pc:spChg chg="add del mod">
          <ac:chgData name="Pat Morgan" userId="75480659-fd57-4938-9162-08e84e272792" providerId="ADAL" clId="{4DC7A268-F9A9-4B92-96AA-6419240A86D2}" dt="2021-08-02T04:24:05.141" v="1024" actId="478"/>
          <ac:spMkLst>
            <pc:docMk/>
            <pc:sldMk cId="2461706618" sldId="1906872722"/>
            <ac:spMk id="108" creationId="{CD5D21F8-7996-4447-B057-891AE6E052FF}"/>
          </ac:spMkLst>
        </pc:spChg>
        <pc:spChg chg="add del mod">
          <ac:chgData name="Pat Morgan" userId="75480659-fd57-4938-9162-08e84e272792" providerId="ADAL" clId="{4DC7A268-F9A9-4B92-96AA-6419240A86D2}" dt="2021-08-02T04:04:58.318" v="621" actId="478"/>
          <ac:spMkLst>
            <pc:docMk/>
            <pc:sldMk cId="2461706618" sldId="1906872722"/>
            <ac:spMk id="115" creationId="{AEFFE160-7227-41D2-88D0-A52183614A87}"/>
          </ac:spMkLst>
        </pc:spChg>
        <pc:spChg chg="add del mod">
          <ac:chgData name="Pat Morgan" userId="75480659-fd57-4938-9162-08e84e272792" providerId="ADAL" clId="{4DC7A268-F9A9-4B92-96AA-6419240A86D2}" dt="2021-08-02T04:24:09.954" v="1025" actId="478"/>
          <ac:spMkLst>
            <pc:docMk/>
            <pc:sldMk cId="2461706618" sldId="1906872722"/>
            <ac:spMk id="116" creationId="{5A5F7EE1-C457-4F9E-A8C9-5310EC3638BD}"/>
          </ac:spMkLst>
        </pc:spChg>
      </pc:sldChg>
      <pc:sldChg chg="modSp mod">
        <pc:chgData name="Pat Morgan" userId="75480659-fd57-4938-9162-08e84e272792" providerId="ADAL" clId="{4DC7A268-F9A9-4B92-96AA-6419240A86D2}" dt="2021-08-02T03:52:20.205" v="4" actId="6549"/>
        <pc:sldMkLst>
          <pc:docMk/>
          <pc:sldMk cId="816690198" sldId="1906872728"/>
        </pc:sldMkLst>
        <pc:graphicFrameChg chg="modGraphic">
          <ac:chgData name="Pat Morgan" userId="75480659-fd57-4938-9162-08e84e272792" providerId="ADAL" clId="{4DC7A268-F9A9-4B92-96AA-6419240A86D2}" dt="2021-08-02T03:52:20.205" v="4" actId="6549"/>
          <ac:graphicFrameMkLst>
            <pc:docMk/>
            <pc:sldMk cId="816690198" sldId="1906872728"/>
            <ac:graphicFrameMk id="3" creationId="{DCEBDB0D-73AD-4A52-AB45-04424C595B13}"/>
          </ac:graphicFrameMkLst>
        </pc:graphicFrameChg>
      </pc:sldChg>
      <pc:sldChg chg="modSp mod">
        <pc:chgData name="Pat Morgan" userId="75480659-fd57-4938-9162-08e84e272792" providerId="ADAL" clId="{4DC7A268-F9A9-4B92-96AA-6419240A86D2}" dt="2021-08-02T04:30:45.874" v="1035" actId="13926"/>
        <pc:sldMkLst>
          <pc:docMk/>
          <pc:sldMk cId="2401082312" sldId="1906872755"/>
        </pc:sldMkLst>
        <pc:spChg chg="mod">
          <ac:chgData name="Pat Morgan" userId="75480659-fd57-4938-9162-08e84e272792" providerId="ADAL" clId="{4DC7A268-F9A9-4B92-96AA-6419240A86D2}" dt="2021-08-02T04:30:45.874" v="1035" actId="13926"/>
          <ac:spMkLst>
            <pc:docMk/>
            <pc:sldMk cId="2401082312" sldId="1906872755"/>
            <ac:spMk id="13" creationId="{800D5D17-2A99-4CDF-A8AE-2239762BA21B}"/>
          </ac:spMkLst>
        </pc:spChg>
        <pc:graphicFrameChg chg="modGraphic">
          <ac:chgData name="Pat Morgan" userId="75480659-fd57-4938-9162-08e84e272792" providerId="ADAL" clId="{4DC7A268-F9A9-4B92-96AA-6419240A86D2}" dt="2021-08-02T04:02:50.458" v="569" actId="20577"/>
          <ac:graphicFrameMkLst>
            <pc:docMk/>
            <pc:sldMk cId="2401082312" sldId="1906872755"/>
            <ac:graphicFrameMk id="60" creationId="{513C64A0-22BC-4CC2-A6F4-F8B752F42487}"/>
          </ac:graphicFrameMkLst>
        </pc:graphicFrameChg>
      </pc:sldChg>
      <pc:sldChg chg="addSp modSp mod">
        <pc:chgData name="Pat Morgan" userId="75480659-fd57-4938-9162-08e84e272792" providerId="ADAL" clId="{4DC7A268-F9A9-4B92-96AA-6419240A86D2}" dt="2021-08-02T04:09:30.884" v="937" actId="20577"/>
        <pc:sldMkLst>
          <pc:docMk/>
          <pc:sldMk cId="43020604" sldId="1906872773"/>
        </pc:sldMkLst>
        <pc:spChg chg="add mod">
          <ac:chgData name="Pat Morgan" userId="75480659-fd57-4938-9162-08e84e272792" providerId="ADAL" clId="{4DC7A268-F9A9-4B92-96AA-6419240A86D2}" dt="2021-08-02T04:09:10.909" v="934" actId="20577"/>
          <ac:spMkLst>
            <pc:docMk/>
            <pc:sldMk cId="43020604" sldId="1906872773"/>
            <ac:spMk id="100" creationId="{6C0904A8-0684-409C-8553-CA5839B296CB}"/>
          </ac:spMkLst>
        </pc:spChg>
        <pc:spChg chg="add mod">
          <ac:chgData name="Pat Morgan" userId="75480659-fd57-4938-9162-08e84e272792" providerId="ADAL" clId="{4DC7A268-F9A9-4B92-96AA-6419240A86D2}" dt="2021-08-02T04:09:30.884" v="937" actId="20577"/>
          <ac:spMkLst>
            <pc:docMk/>
            <pc:sldMk cId="43020604" sldId="1906872773"/>
            <ac:spMk id="105" creationId="{8358886E-1787-4B74-A762-B2EE973EA103}"/>
          </ac:spMkLst>
        </pc:spChg>
        <pc:grpChg chg="mod">
          <ac:chgData name="Pat Morgan" userId="75480659-fd57-4938-9162-08e84e272792" providerId="ADAL" clId="{4DC7A268-F9A9-4B92-96AA-6419240A86D2}" dt="2021-08-02T04:09:02.413" v="927" actId="1076"/>
          <ac:grpSpMkLst>
            <pc:docMk/>
            <pc:sldMk cId="43020604" sldId="1906872773"/>
            <ac:grpSpMk id="106" creationId="{1297D36E-0BAE-4661-894C-8BD8C291C444}"/>
          </ac:grpSpMkLst>
        </pc:grpChg>
      </pc:sldChg>
      <pc:sldChg chg="addSp modSp mod">
        <pc:chgData name="Pat Morgan" userId="75480659-fd57-4938-9162-08e84e272792" providerId="ADAL" clId="{4DC7A268-F9A9-4B92-96AA-6419240A86D2}" dt="2021-08-02T04:10:08.420" v="940" actId="20577"/>
        <pc:sldMkLst>
          <pc:docMk/>
          <pc:sldMk cId="2960023279" sldId="1906872774"/>
        </pc:sldMkLst>
        <pc:spChg chg="add mod">
          <ac:chgData name="Pat Morgan" userId="75480659-fd57-4938-9162-08e84e272792" providerId="ADAL" clId="{4DC7A268-F9A9-4B92-96AA-6419240A86D2}" dt="2021-08-02T04:09:47.329" v="938"/>
          <ac:spMkLst>
            <pc:docMk/>
            <pc:sldMk cId="2960023279" sldId="1906872774"/>
            <ac:spMk id="156" creationId="{B6AFCE0D-540D-40DE-BA3A-BA25F4B826C0}"/>
          </ac:spMkLst>
        </pc:spChg>
        <pc:spChg chg="add mod">
          <ac:chgData name="Pat Morgan" userId="75480659-fd57-4938-9162-08e84e272792" providerId="ADAL" clId="{4DC7A268-F9A9-4B92-96AA-6419240A86D2}" dt="2021-08-02T04:10:08.420" v="940" actId="20577"/>
          <ac:spMkLst>
            <pc:docMk/>
            <pc:sldMk cId="2960023279" sldId="1906872774"/>
            <ac:spMk id="157" creationId="{FC54FEA7-D4B0-41A2-8520-FE64C08ED362}"/>
          </ac:spMkLst>
        </pc:spChg>
      </pc:sldChg>
      <pc:sldChg chg="addSp delSp modSp mod">
        <pc:chgData name="Pat Morgan" userId="75480659-fd57-4938-9162-08e84e272792" providerId="ADAL" clId="{4DC7A268-F9A9-4B92-96AA-6419240A86D2}" dt="2021-08-02T04:11:08.024" v="1023" actId="20577"/>
        <pc:sldMkLst>
          <pc:docMk/>
          <pc:sldMk cId="1009448214" sldId="1906872797"/>
        </pc:sldMkLst>
        <pc:spChg chg="mod">
          <ac:chgData name="Pat Morgan" userId="75480659-fd57-4938-9162-08e84e272792" providerId="ADAL" clId="{4DC7A268-F9A9-4B92-96AA-6419240A86D2}" dt="2021-08-02T04:11:08.024" v="1023" actId="20577"/>
          <ac:spMkLst>
            <pc:docMk/>
            <pc:sldMk cId="1009448214" sldId="1906872797"/>
            <ac:spMk id="3" creationId="{F3C5C142-52FF-FB45-AF51-A852FB11890B}"/>
          </ac:spMkLst>
        </pc:spChg>
        <pc:spChg chg="add del mod">
          <ac:chgData name="Pat Morgan" userId="75480659-fd57-4938-9162-08e84e272792" providerId="ADAL" clId="{4DC7A268-F9A9-4B92-96AA-6419240A86D2}" dt="2021-08-02T04:10:48.257" v="944"/>
          <ac:spMkLst>
            <pc:docMk/>
            <pc:sldMk cId="1009448214" sldId="1906872797"/>
            <ac:spMk id="94" creationId="{B3924DF4-9FF7-4257-888D-548E45352292}"/>
          </ac:spMkLst>
        </pc:spChg>
        <pc:grpChg chg="mod">
          <ac:chgData name="Pat Morgan" userId="75480659-fd57-4938-9162-08e84e272792" providerId="ADAL" clId="{4DC7A268-F9A9-4B92-96AA-6419240A86D2}" dt="2021-08-02T04:10:48.224" v="943" actId="1076"/>
          <ac:grpSpMkLst>
            <pc:docMk/>
            <pc:sldMk cId="1009448214" sldId="1906872797"/>
            <ac:grpSpMk id="112" creationId="{7106E790-0656-4F32-94BC-40F244EF5F0C}"/>
          </ac:grpSpMkLst>
        </pc:grpChg>
      </pc:sldChg>
      <pc:sldChg chg="modSp mod">
        <pc:chgData name="Pat Morgan" userId="75480659-fd57-4938-9162-08e84e272792" providerId="ADAL" clId="{4DC7A268-F9A9-4B92-96AA-6419240A86D2}" dt="2021-08-03T05:07:06.909" v="1327" actId="1076"/>
        <pc:sldMkLst>
          <pc:docMk/>
          <pc:sldMk cId="2134546730" sldId="1906872808"/>
        </pc:sldMkLst>
        <pc:spChg chg="mod">
          <ac:chgData name="Pat Morgan" userId="75480659-fd57-4938-9162-08e84e272792" providerId="ADAL" clId="{4DC7A268-F9A9-4B92-96AA-6419240A86D2}" dt="2021-08-03T05:06:38.877" v="1325" actId="20577"/>
          <ac:spMkLst>
            <pc:docMk/>
            <pc:sldMk cId="2134546730" sldId="1906872808"/>
            <ac:spMk id="82" creationId="{A0A44E02-B81C-415E-81D8-C62327B3F277}"/>
          </ac:spMkLst>
        </pc:spChg>
        <pc:graphicFrameChg chg="mod">
          <ac:chgData name="Pat Morgan" userId="75480659-fd57-4938-9162-08e84e272792" providerId="ADAL" clId="{4DC7A268-F9A9-4B92-96AA-6419240A86D2}" dt="2021-08-03T05:07:06.909" v="1327" actId="1076"/>
          <ac:graphicFrameMkLst>
            <pc:docMk/>
            <pc:sldMk cId="2134546730" sldId="1906872808"/>
            <ac:graphicFrameMk id="48" creationId="{B81BAD86-EEE2-4CEC-96AB-4D1A560C9A35}"/>
          </ac:graphicFrameMkLst>
        </pc:graphicFrameChg>
      </pc:sldChg>
      <pc:sldChg chg="add del">
        <pc:chgData name="Pat Morgan" userId="75480659-fd57-4938-9162-08e84e272792" providerId="ADAL" clId="{4DC7A268-F9A9-4B92-96AA-6419240A86D2}" dt="2021-08-03T05:42:44.222" v="1722" actId="47"/>
        <pc:sldMkLst>
          <pc:docMk/>
          <pc:sldMk cId="1087950793" sldId="1906872809"/>
        </pc:sldMkLst>
      </pc:sldChg>
      <pc:sldChg chg="modSp mod">
        <pc:chgData name="Pat Morgan" userId="75480659-fd57-4938-9162-08e84e272792" providerId="ADAL" clId="{4DC7A268-F9A9-4B92-96AA-6419240A86D2}" dt="2021-08-03T05:24:35.577" v="1330"/>
        <pc:sldMkLst>
          <pc:docMk/>
          <pc:sldMk cId="609850211" sldId="1906872813"/>
        </pc:sldMkLst>
        <pc:spChg chg="mod">
          <ac:chgData name="Pat Morgan" userId="75480659-fd57-4938-9162-08e84e272792" providerId="ADAL" clId="{4DC7A268-F9A9-4B92-96AA-6419240A86D2}" dt="2021-08-02T03:55:52.720" v="226" actId="20577"/>
          <ac:spMkLst>
            <pc:docMk/>
            <pc:sldMk cId="609850211" sldId="1906872813"/>
            <ac:spMk id="11" creationId="{585F4983-B153-4B19-B52E-680B8A7D5D50}"/>
          </ac:spMkLst>
        </pc:spChg>
        <pc:spChg chg="mod">
          <ac:chgData name="Pat Morgan" userId="75480659-fd57-4938-9162-08e84e272792" providerId="ADAL" clId="{4DC7A268-F9A9-4B92-96AA-6419240A86D2}" dt="2021-08-02T03:55:34.690" v="185" actId="20577"/>
          <ac:spMkLst>
            <pc:docMk/>
            <pc:sldMk cId="609850211" sldId="1906872813"/>
            <ac:spMk id="13" creationId="{800D5D17-2A99-4CDF-A8AE-2239762BA21B}"/>
          </ac:spMkLst>
        </pc:spChg>
        <pc:spChg chg="mod">
          <ac:chgData name="Pat Morgan" userId="75480659-fd57-4938-9162-08e84e272792" providerId="ADAL" clId="{4DC7A268-F9A9-4B92-96AA-6419240A86D2}" dt="2021-08-03T05:24:35.577" v="1330"/>
          <ac:spMkLst>
            <pc:docMk/>
            <pc:sldMk cId="609850211" sldId="1906872813"/>
            <ac:spMk id="108" creationId="{69E2BD08-C485-40CF-B3B0-213EA6BA6A6D}"/>
          </ac:spMkLst>
        </pc:spChg>
        <pc:graphicFrameChg chg="modGraphic">
          <ac:chgData name="Pat Morgan" userId="75480659-fd57-4938-9162-08e84e272792" providerId="ADAL" clId="{4DC7A268-F9A9-4B92-96AA-6419240A86D2}" dt="2021-08-02T03:54:34.876" v="33" actId="20577"/>
          <ac:graphicFrameMkLst>
            <pc:docMk/>
            <pc:sldMk cId="609850211" sldId="1906872813"/>
            <ac:graphicFrameMk id="60" creationId="{513C64A0-22BC-4CC2-A6F4-F8B752F42487}"/>
          </ac:graphicFrameMkLst>
        </pc:graphicFrameChg>
        <pc:graphicFrameChg chg="modGraphic">
          <ac:chgData name="Pat Morgan" userId="75480659-fd57-4938-9162-08e84e272792" providerId="ADAL" clId="{4DC7A268-F9A9-4B92-96AA-6419240A86D2}" dt="2021-08-02T03:55:22.056" v="151" actId="20577"/>
          <ac:graphicFrameMkLst>
            <pc:docMk/>
            <pc:sldMk cId="609850211" sldId="1906872813"/>
            <ac:graphicFrameMk id="61" creationId="{D4FA4774-A0BA-454D-A3EF-E377FC8FCD57}"/>
          </ac:graphicFrameMkLst>
        </pc:graphicFrameChg>
      </pc:sldChg>
      <pc:sldChg chg="delSp modSp add mod">
        <pc:chgData name="Pat Morgan" userId="75480659-fd57-4938-9162-08e84e272792" providerId="ADAL" clId="{4DC7A268-F9A9-4B92-96AA-6419240A86D2}" dt="2021-08-03T04:59:19.379" v="1295" actId="20577"/>
        <pc:sldMkLst>
          <pc:docMk/>
          <pc:sldMk cId="2895225738" sldId="1906872815"/>
        </pc:sldMkLst>
        <pc:spChg chg="mod">
          <ac:chgData name="Pat Morgan" userId="75480659-fd57-4938-9162-08e84e272792" providerId="ADAL" clId="{4DC7A268-F9A9-4B92-96AA-6419240A86D2}" dt="2021-08-03T04:59:19.379" v="1295" actId="20577"/>
          <ac:spMkLst>
            <pc:docMk/>
            <pc:sldMk cId="2895225738" sldId="1906872815"/>
            <ac:spMk id="7" creationId="{3C4966C7-CC6C-4815-B14E-2F642C51B84E}"/>
          </ac:spMkLst>
        </pc:spChg>
        <pc:spChg chg="del">
          <ac:chgData name="Pat Morgan" userId="75480659-fd57-4938-9162-08e84e272792" providerId="ADAL" clId="{4DC7A268-F9A9-4B92-96AA-6419240A86D2}" dt="2021-08-03T04:58:40.987" v="1270" actId="478"/>
          <ac:spMkLst>
            <pc:docMk/>
            <pc:sldMk cId="2895225738" sldId="1906872815"/>
            <ac:spMk id="9" creationId="{E5B37D5E-FC02-4D11-B962-419A53383B2C}"/>
          </ac:spMkLst>
        </pc:spChg>
        <pc:spChg chg="mod">
          <ac:chgData name="Pat Morgan" userId="75480659-fd57-4938-9162-08e84e272792" providerId="ADAL" clId="{4DC7A268-F9A9-4B92-96AA-6419240A86D2}" dt="2021-08-03T04:59:08.397" v="1276" actId="948"/>
          <ac:spMkLst>
            <pc:docMk/>
            <pc:sldMk cId="2895225738" sldId="1906872815"/>
            <ac:spMk id="20" creationId="{AD1BAFA4-6F55-4E64-9A60-9E61077704A2}"/>
          </ac:spMkLst>
        </pc:spChg>
        <pc:cxnChg chg="del">
          <ac:chgData name="Pat Morgan" userId="75480659-fd57-4938-9162-08e84e272792" providerId="ADAL" clId="{4DC7A268-F9A9-4B92-96AA-6419240A86D2}" dt="2021-08-03T04:58:47.854" v="1272" actId="478"/>
          <ac:cxnSpMkLst>
            <pc:docMk/>
            <pc:sldMk cId="2895225738" sldId="1906872815"/>
            <ac:cxnSpMk id="10" creationId="{BA7DE0E7-93AD-43E5-9C90-526107EA9642}"/>
          </ac:cxnSpMkLst>
        </pc:cxnChg>
        <pc:cxnChg chg="mod">
          <ac:chgData name="Pat Morgan" userId="75480659-fd57-4938-9162-08e84e272792" providerId="ADAL" clId="{4DC7A268-F9A9-4B92-96AA-6419240A86D2}" dt="2021-08-03T04:59:13.729" v="1278" actId="14100"/>
          <ac:cxnSpMkLst>
            <pc:docMk/>
            <pc:sldMk cId="2895225738" sldId="1906872815"/>
            <ac:cxnSpMk id="22" creationId="{39E47D9F-18C3-4077-994E-9ABD340934FC}"/>
          </ac:cxnSpMkLst>
        </pc:cxnChg>
      </pc:sldChg>
      <pc:sldChg chg="modSp add mod ord">
        <pc:chgData name="Pat Morgan" userId="75480659-fd57-4938-9162-08e84e272792" providerId="ADAL" clId="{4DC7A268-F9A9-4B92-96AA-6419240A86D2}" dt="2021-08-03T05:40:32.681" v="1716"/>
        <pc:sldMkLst>
          <pc:docMk/>
          <pc:sldMk cId="717845708" sldId="1906872816"/>
        </pc:sldMkLst>
        <pc:spChg chg="mod">
          <ac:chgData name="Pat Morgan" userId="75480659-fd57-4938-9162-08e84e272792" providerId="ADAL" clId="{4DC7A268-F9A9-4B92-96AA-6419240A86D2}" dt="2021-08-03T05:40:19.706" v="1712" actId="20577"/>
          <ac:spMkLst>
            <pc:docMk/>
            <pc:sldMk cId="717845708" sldId="1906872816"/>
            <ac:spMk id="7" creationId="{3C4966C7-CC6C-4815-B14E-2F642C51B84E}"/>
          </ac:spMkLst>
        </pc:spChg>
        <pc:spChg chg="mod">
          <ac:chgData name="Pat Morgan" userId="75480659-fd57-4938-9162-08e84e272792" providerId="ADAL" clId="{4DC7A268-F9A9-4B92-96AA-6419240A86D2}" dt="2021-08-03T05:27:20.995" v="1568" actId="20577"/>
          <ac:spMkLst>
            <pc:docMk/>
            <pc:sldMk cId="717845708" sldId="1906872816"/>
            <ac:spMk id="20" creationId="{AD1BAFA4-6F55-4E64-9A60-9E61077704A2}"/>
          </ac:spMkLst>
        </pc:spChg>
        <pc:cxnChg chg="mod">
          <ac:chgData name="Pat Morgan" userId="75480659-fd57-4938-9162-08e84e272792" providerId="ADAL" clId="{4DC7A268-F9A9-4B92-96AA-6419240A86D2}" dt="2021-08-03T05:40:22.365" v="1714" actId="14100"/>
          <ac:cxnSpMkLst>
            <pc:docMk/>
            <pc:sldMk cId="717845708" sldId="1906872816"/>
            <ac:cxnSpMk id="22" creationId="{39E47D9F-18C3-4077-994E-9ABD340934FC}"/>
          </ac:cxnSpMkLst>
        </pc:cxnChg>
      </pc:sldChg>
      <pc:sldChg chg="modSp add mod ord">
        <pc:chgData name="Pat Morgan" userId="75480659-fd57-4938-9162-08e84e272792" providerId="ADAL" clId="{4DC7A268-F9A9-4B92-96AA-6419240A86D2}" dt="2021-08-03T05:38:59.699" v="1665"/>
        <pc:sldMkLst>
          <pc:docMk/>
          <pc:sldMk cId="1320483226" sldId="1906872817"/>
        </pc:sldMkLst>
        <pc:spChg chg="mod">
          <ac:chgData name="Pat Morgan" userId="75480659-fd57-4938-9162-08e84e272792" providerId="ADAL" clId="{4DC7A268-F9A9-4B92-96AA-6419240A86D2}" dt="2021-08-03T05:28:56.875" v="1588" actId="20577"/>
          <ac:spMkLst>
            <pc:docMk/>
            <pc:sldMk cId="1320483226" sldId="1906872817"/>
            <ac:spMk id="52" creationId="{6858B587-319C-074D-BC71-98F3BC79F570}"/>
          </ac:spMkLst>
        </pc:spChg>
      </pc:sldChg>
      <pc:sldChg chg="delSp modSp add mod ord">
        <pc:chgData name="Pat Morgan" userId="75480659-fd57-4938-9162-08e84e272792" providerId="ADAL" clId="{4DC7A268-F9A9-4B92-96AA-6419240A86D2}" dt="2021-08-03T05:42:00.465" v="1719" actId="13926"/>
        <pc:sldMkLst>
          <pc:docMk/>
          <pc:sldMk cId="1710169412" sldId="1906872818"/>
        </pc:sldMkLst>
        <pc:spChg chg="del">
          <ac:chgData name="Pat Morgan" userId="75480659-fd57-4938-9162-08e84e272792" providerId="ADAL" clId="{4DC7A268-F9A9-4B92-96AA-6419240A86D2}" dt="2021-08-03T05:37:46.481" v="1629" actId="478"/>
          <ac:spMkLst>
            <pc:docMk/>
            <pc:sldMk cId="1710169412" sldId="1906872818"/>
            <ac:spMk id="9" creationId="{E5B37D5E-FC02-4D11-B962-419A53383B2C}"/>
          </ac:spMkLst>
        </pc:spChg>
        <pc:spChg chg="mod">
          <ac:chgData name="Pat Morgan" userId="75480659-fd57-4938-9162-08e84e272792" providerId="ADAL" clId="{4DC7A268-F9A9-4B92-96AA-6419240A86D2}" dt="2021-08-03T05:42:00.465" v="1719" actId="13926"/>
          <ac:spMkLst>
            <pc:docMk/>
            <pc:sldMk cId="1710169412" sldId="1906872818"/>
            <ac:spMk id="20" creationId="{AD1BAFA4-6F55-4E64-9A60-9E61077704A2}"/>
          </ac:spMkLst>
        </pc:spChg>
        <pc:cxnChg chg="del mod">
          <ac:chgData name="Pat Morgan" userId="75480659-fd57-4938-9162-08e84e272792" providerId="ADAL" clId="{4DC7A268-F9A9-4B92-96AA-6419240A86D2}" dt="2021-08-03T05:37:47.283" v="1631" actId="478"/>
          <ac:cxnSpMkLst>
            <pc:docMk/>
            <pc:sldMk cId="1710169412" sldId="1906872818"/>
            <ac:cxnSpMk id="10" creationId="{BA7DE0E7-93AD-43E5-9C90-526107EA9642}"/>
          </ac:cxnSpMkLst>
        </pc:cxnChg>
        <pc:cxnChg chg="mod">
          <ac:chgData name="Pat Morgan" userId="75480659-fd57-4938-9162-08e84e272792" providerId="ADAL" clId="{4DC7A268-F9A9-4B92-96AA-6419240A86D2}" dt="2021-08-03T05:40:39.506" v="1717" actId="14100"/>
          <ac:cxnSpMkLst>
            <pc:docMk/>
            <pc:sldMk cId="1710169412" sldId="1906872818"/>
            <ac:cxnSpMk id="22" creationId="{39E47D9F-18C3-4077-994E-9ABD340934FC}"/>
          </ac:cxnSpMkLst>
        </pc:cxnChg>
      </pc:sldChg>
      <pc:sldChg chg="modSp add mod">
        <pc:chgData name="Pat Morgan" userId="75480659-fd57-4938-9162-08e84e272792" providerId="ADAL" clId="{4DC7A268-F9A9-4B92-96AA-6419240A86D2}" dt="2021-08-03T05:38:43.639" v="1658" actId="20577"/>
        <pc:sldMkLst>
          <pc:docMk/>
          <pc:sldMk cId="63362295" sldId="1906872819"/>
        </pc:sldMkLst>
        <pc:spChg chg="mod">
          <ac:chgData name="Pat Morgan" userId="75480659-fd57-4938-9162-08e84e272792" providerId="ADAL" clId="{4DC7A268-F9A9-4B92-96AA-6419240A86D2}" dt="2021-08-03T05:38:43.639" v="1658" actId="20577"/>
          <ac:spMkLst>
            <pc:docMk/>
            <pc:sldMk cId="63362295" sldId="1906872819"/>
            <ac:spMk id="20" creationId="{AD1BAFA4-6F55-4E64-9A60-9E61077704A2}"/>
          </ac:spMkLst>
        </pc:spChg>
        <pc:cxnChg chg="mod">
          <ac:chgData name="Pat Morgan" userId="75480659-fd57-4938-9162-08e84e272792" providerId="ADAL" clId="{4DC7A268-F9A9-4B92-96AA-6419240A86D2}" dt="2021-08-03T05:38:39.027" v="1643" actId="14100"/>
          <ac:cxnSpMkLst>
            <pc:docMk/>
            <pc:sldMk cId="63362295" sldId="1906872819"/>
            <ac:cxnSpMk id="22" creationId="{39E47D9F-18C3-4077-994E-9ABD340934FC}"/>
          </ac:cxnSpMkLst>
        </pc:cxnChg>
      </pc:sldChg>
      <pc:sldMasterChg chg="addSp modSp mod">
        <pc:chgData name="Pat Morgan" userId="75480659-fd57-4938-9162-08e84e272792" providerId="ADAL" clId="{4DC7A268-F9A9-4B92-96AA-6419240A86D2}" dt="2021-08-02T05:59:57.277" v="1159"/>
        <pc:sldMasterMkLst>
          <pc:docMk/>
          <pc:sldMasterMk cId="2048631931" sldId="2147483784"/>
        </pc:sldMasterMkLst>
        <pc:spChg chg="add mod ord modVis">
          <ac:chgData name="Pat Morgan" userId="75480659-fd57-4938-9162-08e84e272792" providerId="ADAL" clId="{4DC7A268-F9A9-4B92-96AA-6419240A86D2}" dt="2021-08-02T05:59:57.157" v="1066"/>
          <ac:spMkLst>
            <pc:docMk/>
            <pc:sldMasterMk cId="2048631931" sldId="2147483784"/>
            <ac:spMk id="6" creationId="{EE9B6349-4BB0-4932-B375-30E7CE776772}"/>
          </ac:spMkLst>
        </pc:spChg>
        <pc:spChg chg="add mod ord modVis">
          <ac:chgData name="Pat Morgan" userId="75480659-fd57-4938-9162-08e84e272792" providerId="ADAL" clId="{4DC7A268-F9A9-4B92-96AA-6419240A86D2}" dt="2021-08-02T05:59:57.277" v="1159"/>
          <ac:spMkLst>
            <pc:docMk/>
            <pc:sldMasterMk cId="2048631931" sldId="2147483784"/>
            <ac:spMk id="7" creationId="{D15C34CA-F5F5-4ED9-A28A-3BB3D6AF972C}"/>
          </ac:spMkLst>
        </pc:spChg>
      </pc:sldMasterChg>
      <pc:sldMasterChg chg="addSp modSp mod">
        <pc:chgData name="Pat Morgan" userId="75480659-fd57-4938-9162-08e84e272792" providerId="ADAL" clId="{4DC7A268-F9A9-4B92-96AA-6419240A86D2}" dt="2021-08-02T05:59:57.296" v="1190"/>
        <pc:sldMasterMkLst>
          <pc:docMk/>
          <pc:sldMasterMk cId="2574515570" sldId="2147483785"/>
        </pc:sldMasterMkLst>
        <pc:spChg chg="add mod ord modVis">
          <ac:chgData name="Pat Morgan" userId="75480659-fd57-4938-9162-08e84e272792" providerId="ADAL" clId="{4DC7A268-F9A9-4B92-96AA-6419240A86D2}" dt="2021-08-02T05:59:57.185" v="1097"/>
          <ac:spMkLst>
            <pc:docMk/>
            <pc:sldMasterMk cId="2574515570" sldId="2147483785"/>
            <ac:spMk id="6" creationId="{5085AA58-AC93-443E-88E9-37F860EDFB3F}"/>
          </ac:spMkLst>
        </pc:spChg>
        <pc:spChg chg="add mod ord modVis">
          <ac:chgData name="Pat Morgan" userId="75480659-fd57-4938-9162-08e84e272792" providerId="ADAL" clId="{4DC7A268-F9A9-4B92-96AA-6419240A86D2}" dt="2021-08-02T05:59:57.296" v="1190"/>
          <ac:spMkLst>
            <pc:docMk/>
            <pc:sldMasterMk cId="2574515570" sldId="2147483785"/>
            <ac:spMk id="7" creationId="{9A378C9D-8997-4A80-999C-AA5E2FE77655}"/>
          </ac:spMkLst>
        </pc:spChg>
      </pc:sldMasterChg>
      <pc:sldMasterChg chg="addSp modSp mod">
        <pc:chgData name="Pat Morgan" userId="75480659-fd57-4938-9162-08e84e272792" providerId="ADAL" clId="{4DC7A268-F9A9-4B92-96AA-6419240A86D2}" dt="2021-08-02T05:59:57.327" v="1221"/>
        <pc:sldMasterMkLst>
          <pc:docMk/>
          <pc:sldMasterMk cId="810848358" sldId="2147483800"/>
        </pc:sldMasterMkLst>
        <pc:spChg chg="add mod ord modVis">
          <ac:chgData name="Pat Morgan" userId="75480659-fd57-4938-9162-08e84e272792" providerId="ADAL" clId="{4DC7A268-F9A9-4B92-96AA-6419240A86D2}" dt="2021-08-02T05:59:57.224" v="1128"/>
          <ac:spMkLst>
            <pc:docMk/>
            <pc:sldMasterMk cId="810848358" sldId="2147483800"/>
            <ac:spMk id="6" creationId="{FDA62301-2FB6-4ADF-A160-2E14FB9F65C1}"/>
          </ac:spMkLst>
        </pc:spChg>
        <pc:spChg chg="add mod ord modVis">
          <ac:chgData name="Pat Morgan" userId="75480659-fd57-4938-9162-08e84e272792" providerId="ADAL" clId="{4DC7A268-F9A9-4B92-96AA-6419240A86D2}" dt="2021-08-02T05:59:57.327" v="1221"/>
          <ac:spMkLst>
            <pc:docMk/>
            <pc:sldMasterMk cId="810848358" sldId="2147483800"/>
            <ac:spMk id="7" creationId="{239AC209-B5D5-4BF8-9A62-4D885FE94EAE}"/>
          </ac:spMkLst>
        </pc:spChg>
      </pc:sldMasterChg>
    </pc:docChg>
  </pc:docChgLst>
  <pc:docChgLst>
    <pc:chgData name="McGirr, Heather" userId="9ab2a10c-60b5-42aa-9f8c-429389f2e398" providerId="ADAL" clId="{4910D72B-E857-4C88-98FE-B217BFC809E2}"/>
    <pc:docChg chg="custSel delSld modSld sldOrd">
      <pc:chgData name="McGirr, Heather" userId="9ab2a10c-60b5-42aa-9f8c-429389f2e398" providerId="ADAL" clId="{4910D72B-E857-4C88-98FE-B217BFC809E2}" dt="2021-06-07T05:03:04.643" v="62" actId="1592"/>
      <pc:docMkLst>
        <pc:docMk/>
      </pc:docMkLst>
      <pc:sldChg chg="delCm">
        <pc:chgData name="McGirr, Heather" userId="9ab2a10c-60b5-42aa-9f8c-429389f2e398" providerId="ADAL" clId="{4910D72B-E857-4C88-98FE-B217BFC809E2}" dt="2021-06-07T05:02:08.150" v="14" actId="1592"/>
        <pc:sldMkLst>
          <pc:docMk/>
          <pc:sldMk cId="3926390803" sldId="1906872671"/>
        </pc:sldMkLst>
      </pc:sldChg>
      <pc:sldChg chg="modSp mod delCm">
        <pc:chgData name="McGirr, Heather" userId="9ab2a10c-60b5-42aa-9f8c-429389f2e398" providerId="ADAL" clId="{4910D72B-E857-4C88-98FE-B217BFC809E2}" dt="2021-06-07T05:02:36.859" v="34" actId="20577"/>
        <pc:sldMkLst>
          <pc:docMk/>
          <pc:sldMk cId="2461706618" sldId="1906872722"/>
        </pc:sldMkLst>
        <pc:spChg chg="mod">
          <ac:chgData name="McGirr, Heather" userId="9ab2a10c-60b5-42aa-9f8c-429389f2e398" providerId="ADAL" clId="{4910D72B-E857-4C88-98FE-B217BFC809E2}" dt="2021-06-07T05:02:36.859" v="34" actId="20577"/>
          <ac:spMkLst>
            <pc:docMk/>
            <pc:sldMk cId="2461706618" sldId="1906872722"/>
            <ac:spMk id="18" creationId="{0F76B56D-7463-8842-8FE0-6782DCB406B2}"/>
          </ac:spMkLst>
        </pc:spChg>
      </pc:sldChg>
      <pc:sldChg chg="delCm">
        <pc:chgData name="McGirr, Heather" userId="9ab2a10c-60b5-42aa-9f8c-429389f2e398" providerId="ADAL" clId="{4910D72B-E857-4C88-98FE-B217BFC809E2}" dt="2021-06-07T05:02:47.622" v="38" actId="1592"/>
        <pc:sldMkLst>
          <pc:docMk/>
          <pc:sldMk cId="816690198" sldId="1906872728"/>
        </pc:sldMkLst>
      </pc:sldChg>
      <pc:sldChg chg="delCm">
        <pc:chgData name="McGirr, Heather" userId="9ab2a10c-60b5-42aa-9f8c-429389f2e398" providerId="ADAL" clId="{4910D72B-E857-4C88-98FE-B217BFC809E2}" dt="2021-06-07T05:02:51.348" v="42" actId="1592"/>
        <pc:sldMkLst>
          <pc:docMk/>
          <pc:sldMk cId="1216239605" sldId="1906872730"/>
        </pc:sldMkLst>
      </pc:sldChg>
      <pc:sldChg chg="delCm">
        <pc:chgData name="McGirr, Heather" userId="9ab2a10c-60b5-42aa-9f8c-429389f2e398" providerId="ADAL" clId="{4910D72B-E857-4C88-98FE-B217BFC809E2}" dt="2021-06-07T05:03:00.775" v="57" actId="1592"/>
        <pc:sldMkLst>
          <pc:docMk/>
          <pc:sldMk cId="4044907361" sldId="1906872731"/>
        </pc:sldMkLst>
      </pc:sldChg>
      <pc:sldChg chg="delCm">
        <pc:chgData name="McGirr, Heather" userId="9ab2a10c-60b5-42aa-9f8c-429389f2e398" providerId="ADAL" clId="{4910D72B-E857-4C88-98FE-B217BFC809E2}" dt="2021-06-07T05:02:21.717" v="27" actId="1592"/>
        <pc:sldMkLst>
          <pc:docMk/>
          <pc:sldMk cId="2788347781" sldId="1906872754"/>
        </pc:sldMkLst>
      </pc:sldChg>
      <pc:sldChg chg="delCm">
        <pc:chgData name="McGirr, Heather" userId="9ab2a10c-60b5-42aa-9f8c-429389f2e398" providerId="ADAL" clId="{4910D72B-E857-4C88-98FE-B217BFC809E2}" dt="2021-06-07T05:02:41.597" v="35" actId="1592"/>
        <pc:sldMkLst>
          <pc:docMk/>
          <pc:sldMk cId="2401082312" sldId="1906872755"/>
        </pc:sldMkLst>
      </pc:sldChg>
      <pc:sldChg chg="delCm">
        <pc:chgData name="McGirr, Heather" userId="9ab2a10c-60b5-42aa-9f8c-429389f2e398" providerId="ADAL" clId="{4910D72B-E857-4C88-98FE-B217BFC809E2}" dt="2021-06-07T05:02:48.606" v="39" actId="1592"/>
        <pc:sldMkLst>
          <pc:docMk/>
          <pc:sldMk cId="1047119095" sldId="1906872757"/>
        </pc:sldMkLst>
      </pc:sldChg>
      <pc:sldChg chg="delCm">
        <pc:chgData name="McGirr, Heather" userId="9ab2a10c-60b5-42aa-9f8c-429389f2e398" providerId="ADAL" clId="{4910D72B-E857-4C88-98FE-B217BFC809E2}" dt="2021-06-07T05:02:54.208" v="47" actId="1592"/>
        <pc:sldMkLst>
          <pc:docMk/>
          <pc:sldMk cId="548370976" sldId="1906872759"/>
        </pc:sldMkLst>
      </pc:sldChg>
      <pc:sldChg chg="delCm">
        <pc:chgData name="McGirr, Heather" userId="9ab2a10c-60b5-42aa-9f8c-429389f2e398" providerId="ADAL" clId="{4910D72B-E857-4C88-98FE-B217BFC809E2}" dt="2021-06-07T05:03:02.371" v="59" actId="1592"/>
        <pc:sldMkLst>
          <pc:docMk/>
          <pc:sldMk cId="1287273321" sldId="1906872761"/>
        </pc:sldMkLst>
      </pc:sldChg>
      <pc:sldChg chg="delCm">
        <pc:chgData name="McGirr, Heather" userId="9ab2a10c-60b5-42aa-9f8c-429389f2e398" providerId="ADAL" clId="{4910D72B-E857-4C88-98FE-B217BFC809E2}" dt="2021-06-07T05:02:25.173" v="31" actId="1592"/>
        <pc:sldMkLst>
          <pc:docMk/>
          <pc:sldMk cId="950143469" sldId="1906872764"/>
        </pc:sldMkLst>
      </pc:sldChg>
      <pc:sldChg chg="delCm">
        <pc:chgData name="McGirr, Heather" userId="9ab2a10c-60b5-42aa-9f8c-429389f2e398" providerId="ADAL" clId="{4910D72B-E857-4C88-98FE-B217BFC809E2}" dt="2021-06-07T05:03:04.643" v="62" actId="1592"/>
        <pc:sldMkLst>
          <pc:docMk/>
          <pc:sldMk cId="4210633487" sldId="1906872766"/>
        </pc:sldMkLst>
      </pc:sldChg>
      <pc:sldChg chg="del">
        <pc:chgData name="McGirr, Heather" userId="9ab2a10c-60b5-42aa-9f8c-429389f2e398" providerId="ADAL" clId="{4910D72B-E857-4C88-98FE-B217BFC809E2}" dt="2021-06-07T05:01:56.372" v="7" actId="47"/>
        <pc:sldMkLst>
          <pc:docMk/>
          <pc:sldMk cId="3131544310" sldId="1906872770"/>
        </pc:sldMkLst>
      </pc:sldChg>
      <pc:sldChg chg="del">
        <pc:chgData name="McGirr, Heather" userId="9ab2a10c-60b5-42aa-9f8c-429389f2e398" providerId="ADAL" clId="{4910D72B-E857-4C88-98FE-B217BFC809E2}" dt="2021-06-07T05:01:55.623" v="6" actId="47"/>
        <pc:sldMkLst>
          <pc:docMk/>
          <pc:sldMk cId="2244855287" sldId="1906872771"/>
        </pc:sldMkLst>
      </pc:sldChg>
      <pc:sldChg chg="delCm">
        <pc:chgData name="McGirr, Heather" userId="9ab2a10c-60b5-42aa-9f8c-429389f2e398" providerId="ADAL" clId="{4910D72B-E857-4C88-98FE-B217BFC809E2}" dt="2021-06-07T05:02:18.990" v="26" actId="1592"/>
        <pc:sldMkLst>
          <pc:docMk/>
          <pc:sldMk cId="3372268003" sldId="1906872772"/>
        </pc:sldMkLst>
      </pc:sldChg>
      <pc:sldChg chg="delCm">
        <pc:chgData name="McGirr, Heather" userId="9ab2a10c-60b5-42aa-9f8c-429389f2e398" providerId="ADAL" clId="{4910D72B-E857-4C88-98FE-B217BFC809E2}" dt="2021-06-07T05:02:45.384" v="36" actId="1592"/>
        <pc:sldMkLst>
          <pc:docMk/>
          <pc:sldMk cId="43020604" sldId="1906872773"/>
        </pc:sldMkLst>
      </pc:sldChg>
      <pc:sldChg chg="delCm">
        <pc:chgData name="McGirr, Heather" userId="9ab2a10c-60b5-42aa-9f8c-429389f2e398" providerId="ADAL" clId="{4910D72B-E857-4C88-98FE-B217BFC809E2}" dt="2021-06-07T05:03:03.812" v="61" actId="1592"/>
        <pc:sldMkLst>
          <pc:docMk/>
          <pc:sldMk cId="1449205508" sldId="1906872776"/>
        </pc:sldMkLst>
      </pc:sldChg>
      <pc:sldChg chg="del">
        <pc:chgData name="McGirr, Heather" userId="9ab2a10c-60b5-42aa-9f8c-429389f2e398" providerId="ADAL" clId="{4910D72B-E857-4C88-98FE-B217BFC809E2}" dt="2021-06-07T05:01:57.692" v="12" actId="47"/>
        <pc:sldMkLst>
          <pc:docMk/>
          <pc:sldMk cId="2923025995" sldId="1906872777"/>
        </pc:sldMkLst>
      </pc:sldChg>
      <pc:sldChg chg="del">
        <pc:chgData name="McGirr, Heather" userId="9ab2a10c-60b5-42aa-9f8c-429389f2e398" providerId="ADAL" clId="{4910D72B-E857-4C88-98FE-B217BFC809E2}" dt="2021-06-07T05:01:55.463" v="5" actId="47"/>
        <pc:sldMkLst>
          <pc:docMk/>
          <pc:sldMk cId="648833524" sldId="1906872784"/>
        </pc:sldMkLst>
      </pc:sldChg>
      <pc:sldChg chg="del">
        <pc:chgData name="McGirr, Heather" userId="9ab2a10c-60b5-42aa-9f8c-429389f2e398" providerId="ADAL" clId="{4910D72B-E857-4C88-98FE-B217BFC809E2}" dt="2021-06-07T05:01:56.890" v="10" actId="47"/>
        <pc:sldMkLst>
          <pc:docMk/>
          <pc:sldMk cId="1309797260" sldId="1906872785"/>
        </pc:sldMkLst>
      </pc:sldChg>
      <pc:sldChg chg="del">
        <pc:chgData name="McGirr, Heather" userId="9ab2a10c-60b5-42aa-9f8c-429389f2e398" providerId="ADAL" clId="{4910D72B-E857-4C88-98FE-B217BFC809E2}" dt="2021-06-07T05:01:54.975" v="2" actId="47"/>
        <pc:sldMkLst>
          <pc:docMk/>
          <pc:sldMk cId="2958266802" sldId="1906872792"/>
        </pc:sldMkLst>
      </pc:sldChg>
      <pc:sldChg chg="del">
        <pc:chgData name="McGirr, Heather" userId="9ab2a10c-60b5-42aa-9f8c-429389f2e398" providerId="ADAL" clId="{4910D72B-E857-4C88-98FE-B217BFC809E2}" dt="2021-06-07T05:01:57.531" v="11" actId="47"/>
        <pc:sldMkLst>
          <pc:docMk/>
          <pc:sldMk cId="3510200049" sldId="1906872793"/>
        </pc:sldMkLst>
      </pc:sldChg>
      <pc:sldChg chg="del">
        <pc:chgData name="McGirr, Heather" userId="9ab2a10c-60b5-42aa-9f8c-429389f2e398" providerId="ADAL" clId="{4910D72B-E857-4C88-98FE-B217BFC809E2}" dt="2021-06-07T05:01:55.172" v="3" actId="47"/>
        <pc:sldMkLst>
          <pc:docMk/>
          <pc:sldMk cId="1471319300" sldId="1906872794"/>
        </pc:sldMkLst>
      </pc:sldChg>
      <pc:sldChg chg="del ord">
        <pc:chgData name="McGirr, Heather" userId="9ab2a10c-60b5-42aa-9f8c-429389f2e398" providerId="ADAL" clId="{4910D72B-E857-4C88-98FE-B217BFC809E2}" dt="2021-06-07T05:01:54.742" v="1" actId="47"/>
        <pc:sldMkLst>
          <pc:docMk/>
          <pc:sldMk cId="330178162" sldId="1906872795"/>
        </pc:sldMkLst>
      </pc:sldChg>
      <pc:sldChg chg="delCm">
        <pc:chgData name="McGirr, Heather" userId="9ab2a10c-60b5-42aa-9f8c-429389f2e398" providerId="ADAL" clId="{4910D72B-E857-4C88-98FE-B217BFC809E2}" dt="2021-06-07T05:02:55.966" v="50" actId="1592"/>
        <pc:sldMkLst>
          <pc:docMk/>
          <pc:sldMk cId="1009448214" sldId="1906872797"/>
        </pc:sldMkLst>
      </pc:sldChg>
      <pc:sldChg chg="del">
        <pc:chgData name="McGirr, Heather" userId="9ab2a10c-60b5-42aa-9f8c-429389f2e398" providerId="ADAL" clId="{4910D72B-E857-4C88-98FE-B217BFC809E2}" dt="2021-06-07T05:01:56.743" v="9" actId="47"/>
        <pc:sldMkLst>
          <pc:docMk/>
          <pc:sldMk cId="2109028363" sldId="1906872798"/>
        </pc:sldMkLst>
      </pc:sldChg>
      <pc:sldChg chg="del">
        <pc:chgData name="McGirr, Heather" userId="9ab2a10c-60b5-42aa-9f8c-429389f2e398" providerId="ADAL" clId="{4910D72B-E857-4C88-98FE-B217BFC809E2}" dt="2021-06-07T05:01:56.560" v="8" actId="47"/>
        <pc:sldMkLst>
          <pc:docMk/>
          <pc:sldMk cId="1342534745" sldId="1906872799"/>
        </pc:sldMkLst>
      </pc:sldChg>
      <pc:sldChg chg="del">
        <pc:chgData name="McGirr, Heather" userId="9ab2a10c-60b5-42aa-9f8c-429389f2e398" providerId="ADAL" clId="{4910D72B-E857-4C88-98FE-B217BFC809E2}" dt="2021-06-07T05:01:55.314" v="4" actId="47"/>
        <pc:sldMkLst>
          <pc:docMk/>
          <pc:sldMk cId="1436615777" sldId="1906872801"/>
        </pc:sldMkLst>
      </pc:sldChg>
      <pc:sldChg chg="delCm">
        <pc:chgData name="McGirr, Heather" userId="9ab2a10c-60b5-42aa-9f8c-429389f2e398" providerId="ADAL" clId="{4910D72B-E857-4C88-98FE-B217BFC809E2}" dt="2021-06-07T05:02:11.029" v="19" actId="1592"/>
        <pc:sldMkLst>
          <pc:docMk/>
          <pc:sldMk cId="3192802525" sldId="1906872802"/>
        </pc:sldMkLst>
      </pc:sldChg>
      <pc:sldChg chg="delCm">
        <pc:chgData name="McGirr, Heather" userId="9ab2a10c-60b5-42aa-9f8c-429389f2e398" providerId="ADAL" clId="{4910D72B-E857-4C88-98FE-B217BFC809E2}" dt="2021-06-07T05:02:16.869" v="25" actId="1592"/>
        <pc:sldMkLst>
          <pc:docMk/>
          <pc:sldMk cId="2134546730" sldId="1906872808"/>
        </pc:sldMkLst>
      </pc:sldChg>
    </pc:docChg>
  </pc:docChgLst>
  <pc:docChgLst>
    <pc:chgData name="Kass, Susanna" userId="1c148021-fd89-4db0-9ba5-62d424896323" providerId="ADAL" clId="{A11C60C6-79A1-CC46-85BF-EB853C462136}"/>
    <pc:docChg chg="undo custSel addSld delSld modSld">
      <pc:chgData name="Kass, Susanna" userId="1c148021-fd89-4db0-9ba5-62d424896323" providerId="ADAL" clId="{A11C60C6-79A1-CC46-85BF-EB853C462136}" dt="2021-06-01T09:03:17.034" v="6585" actId="729"/>
      <pc:docMkLst>
        <pc:docMk/>
      </pc:docMkLst>
      <pc:sldChg chg="addSp modSp mod">
        <pc:chgData name="Kass, Susanna" userId="1c148021-fd89-4db0-9ba5-62d424896323" providerId="ADAL" clId="{A11C60C6-79A1-CC46-85BF-EB853C462136}" dt="2021-06-01T01:39:03.703" v="2071" actId="1076"/>
        <pc:sldMkLst>
          <pc:docMk/>
          <pc:sldMk cId="3926390803" sldId="1906872671"/>
        </pc:sldMkLst>
        <pc:spChg chg="add mod">
          <ac:chgData name="Kass, Susanna" userId="1c148021-fd89-4db0-9ba5-62d424896323" providerId="ADAL" clId="{A11C60C6-79A1-CC46-85BF-EB853C462136}" dt="2021-06-01T01:33:15.501" v="1357" actId="1076"/>
          <ac:spMkLst>
            <pc:docMk/>
            <pc:sldMk cId="3926390803" sldId="1906872671"/>
            <ac:spMk id="3" creationId="{77BFCC89-8276-FC47-80B6-061A708087B9}"/>
          </ac:spMkLst>
        </pc:spChg>
        <pc:spChg chg="mod">
          <ac:chgData name="Kass, Susanna" userId="1c148021-fd89-4db0-9ba5-62d424896323" providerId="ADAL" clId="{A11C60C6-79A1-CC46-85BF-EB853C462136}" dt="2021-06-01T01:18:30.292" v="2" actId="20577"/>
          <ac:spMkLst>
            <pc:docMk/>
            <pc:sldMk cId="3926390803" sldId="1906872671"/>
            <ac:spMk id="7" creationId="{3C4966C7-CC6C-4815-B14E-2F642C51B84E}"/>
          </ac:spMkLst>
        </pc:spChg>
        <pc:spChg chg="add mod">
          <ac:chgData name="Kass, Susanna" userId="1c148021-fd89-4db0-9ba5-62d424896323" providerId="ADAL" clId="{A11C60C6-79A1-CC46-85BF-EB853C462136}" dt="2021-06-01T01:39:03.703" v="2071" actId="1076"/>
          <ac:spMkLst>
            <pc:docMk/>
            <pc:sldMk cId="3926390803" sldId="1906872671"/>
            <ac:spMk id="11" creationId="{E8284387-8884-3D4B-ABF6-D929B09CCB53}"/>
          </ac:spMkLst>
        </pc:spChg>
        <pc:spChg chg="mod">
          <ac:chgData name="Kass, Susanna" userId="1c148021-fd89-4db0-9ba5-62d424896323" providerId="ADAL" clId="{A11C60C6-79A1-CC46-85BF-EB853C462136}" dt="2021-06-01T01:18:37.595" v="5" actId="20577"/>
          <ac:spMkLst>
            <pc:docMk/>
            <pc:sldMk cId="3926390803" sldId="1906872671"/>
            <ac:spMk id="20" creationId="{AD1BAFA4-6F55-4E64-9A60-9E61077704A2}"/>
          </ac:spMkLst>
        </pc:spChg>
      </pc:sldChg>
      <pc:sldChg chg="modSp mod">
        <pc:chgData name="Kass, Susanna" userId="1c148021-fd89-4db0-9ba5-62d424896323" providerId="ADAL" clId="{A11C60C6-79A1-CC46-85BF-EB853C462136}" dt="2021-06-01T01:44:57.268" v="2572" actId="20577"/>
        <pc:sldMkLst>
          <pc:docMk/>
          <pc:sldMk cId="2327488443" sldId="1906872703"/>
        </pc:sldMkLst>
        <pc:spChg chg="mod">
          <ac:chgData name="Kass, Susanna" userId="1c148021-fd89-4db0-9ba5-62d424896323" providerId="ADAL" clId="{A11C60C6-79A1-CC46-85BF-EB853C462136}" dt="2021-06-01T01:44:57.268" v="2572" actId="20577"/>
          <ac:spMkLst>
            <pc:docMk/>
            <pc:sldMk cId="2327488443" sldId="1906872703"/>
            <ac:spMk id="13" creationId="{B0F137D2-054F-154E-BFB5-6809CAA2A11D}"/>
          </ac:spMkLst>
        </pc:spChg>
      </pc:sldChg>
      <pc:sldChg chg="addSp delSp modSp mod">
        <pc:chgData name="Kass, Susanna" userId="1c148021-fd89-4db0-9ba5-62d424896323" providerId="ADAL" clId="{A11C60C6-79A1-CC46-85BF-EB853C462136}" dt="2021-06-01T08:18:49.504" v="5678" actId="478"/>
        <pc:sldMkLst>
          <pc:docMk/>
          <pc:sldMk cId="2461706618" sldId="1906872722"/>
        </pc:sldMkLst>
        <pc:spChg chg="mod">
          <ac:chgData name="Kass, Susanna" userId="1c148021-fd89-4db0-9ba5-62d424896323" providerId="ADAL" clId="{A11C60C6-79A1-CC46-85BF-EB853C462136}" dt="2021-06-01T08:17:00.008" v="5609" actId="1035"/>
          <ac:spMkLst>
            <pc:docMk/>
            <pc:sldMk cId="2461706618" sldId="1906872722"/>
            <ac:spMk id="2" creationId="{6BF689EC-F851-6E46-9944-7D75F7ECC6B9}"/>
          </ac:spMkLst>
        </pc:spChg>
        <pc:spChg chg="mod">
          <ac:chgData name="Kass, Susanna" userId="1c148021-fd89-4db0-9ba5-62d424896323" providerId="ADAL" clId="{A11C60C6-79A1-CC46-85BF-EB853C462136}" dt="2021-06-01T08:17:00.008" v="5609" actId="1035"/>
          <ac:spMkLst>
            <pc:docMk/>
            <pc:sldMk cId="2461706618" sldId="1906872722"/>
            <ac:spMk id="3" creationId="{F3C5C142-52FF-FB45-AF51-A852FB11890B}"/>
          </ac:spMkLst>
        </pc:spChg>
        <pc:spChg chg="mod">
          <ac:chgData name="Kass, Susanna" userId="1c148021-fd89-4db0-9ba5-62d424896323" providerId="ADAL" clId="{A11C60C6-79A1-CC46-85BF-EB853C462136}" dt="2021-06-01T08:17:00.008" v="5609" actId="1035"/>
          <ac:spMkLst>
            <pc:docMk/>
            <pc:sldMk cId="2461706618" sldId="1906872722"/>
            <ac:spMk id="4" creationId="{E4EA937D-C879-B049-9369-D1C052CFDFDE}"/>
          </ac:spMkLst>
        </pc:spChg>
        <pc:spChg chg="mod">
          <ac:chgData name="Kass, Susanna" userId="1c148021-fd89-4db0-9ba5-62d424896323" providerId="ADAL" clId="{A11C60C6-79A1-CC46-85BF-EB853C462136}" dt="2021-06-01T08:17:00.008" v="5609" actId="1035"/>
          <ac:spMkLst>
            <pc:docMk/>
            <pc:sldMk cId="2461706618" sldId="1906872722"/>
            <ac:spMk id="5" creationId="{1ABFA6CE-CC2A-3C40-B93D-76D4AEE201AB}"/>
          </ac:spMkLst>
        </pc:spChg>
        <pc:spChg chg="add del">
          <ac:chgData name="Kass, Susanna" userId="1c148021-fd89-4db0-9ba5-62d424896323" providerId="ADAL" clId="{A11C60C6-79A1-CC46-85BF-EB853C462136}" dt="2021-06-01T08:18:49.504" v="5678" actId="478"/>
          <ac:spMkLst>
            <pc:docMk/>
            <pc:sldMk cId="2461706618" sldId="1906872722"/>
            <ac:spMk id="6" creationId="{028537C5-17ED-2A4B-95AC-1302670D8B05}"/>
          </ac:spMkLst>
        </pc:spChg>
        <pc:spChg chg="mod">
          <ac:chgData name="Kass, Susanna" userId="1c148021-fd89-4db0-9ba5-62d424896323" providerId="ADAL" clId="{A11C60C6-79A1-CC46-85BF-EB853C462136}" dt="2021-06-01T08:17:00.008" v="5609" actId="1035"/>
          <ac:spMkLst>
            <pc:docMk/>
            <pc:sldMk cId="2461706618" sldId="1906872722"/>
            <ac:spMk id="7" creationId="{4F6885AA-6662-7E43-BF9F-47435F860A32}"/>
          </ac:spMkLst>
        </pc:spChg>
        <pc:spChg chg="mod">
          <ac:chgData name="Kass, Susanna" userId="1c148021-fd89-4db0-9ba5-62d424896323" providerId="ADAL" clId="{A11C60C6-79A1-CC46-85BF-EB853C462136}" dt="2021-06-01T08:17:00.008" v="5609" actId="1035"/>
          <ac:spMkLst>
            <pc:docMk/>
            <pc:sldMk cId="2461706618" sldId="1906872722"/>
            <ac:spMk id="18" creationId="{0F76B56D-7463-8842-8FE0-6782DCB406B2}"/>
          </ac:spMkLst>
        </pc:spChg>
        <pc:spChg chg="mod">
          <ac:chgData name="Kass, Susanna" userId="1c148021-fd89-4db0-9ba5-62d424896323" providerId="ADAL" clId="{A11C60C6-79A1-CC46-85BF-EB853C462136}" dt="2021-06-01T08:17:00.008" v="5609" actId="1035"/>
          <ac:spMkLst>
            <pc:docMk/>
            <pc:sldMk cId="2461706618" sldId="1906872722"/>
            <ac:spMk id="34" creationId="{85ADD7DE-5C2D-43B3-9B48-80601372F710}"/>
          </ac:spMkLst>
        </pc:spChg>
        <pc:spChg chg="mod">
          <ac:chgData name="Kass, Susanna" userId="1c148021-fd89-4db0-9ba5-62d424896323" providerId="ADAL" clId="{A11C60C6-79A1-CC46-85BF-EB853C462136}" dt="2021-06-01T08:17:00.008" v="5609" actId="1035"/>
          <ac:spMkLst>
            <pc:docMk/>
            <pc:sldMk cId="2461706618" sldId="1906872722"/>
            <ac:spMk id="35" creationId="{40A160C7-FBDD-48B1-ADD4-0C5A8491BA2C}"/>
          </ac:spMkLst>
        </pc:spChg>
        <pc:spChg chg="mod">
          <ac:chgData name="Kass, Susanna" userId="1c148021-fd89-4db0-9ba5-62d424896323" providerId="ADAL" clId="{A11C60C6-79A1-CC46-85BF-EB853C462136}" dt="2021-06-01T08:17:00.008" v="5609" actId="1035"/>
          <ac:spMkLst>
            <pc:docMk/>
            <pc:sldMk cId="2461706618" sldId="1906872722"/>
            <ac:spMk id="36" creationId="{F2008F18-AE0D-4686-8D8B-686F1723579E}"/>
          </ac:spMkLst>
        </pc:spChg>
        <pc:spChg chg="mod">
          <ac:chgData name="Kass, Susanna" userId="1c148021-fd89-4db0-9ba5-62d424896323" providerId="ADAL" clId="{A11C60C6-79A1-CC46-85BF-EB853C462136}" dt="2021-06-01T08:17:00.008" v="5609" actId="1035"/>
          <ac:spMkLst>
            <pc:docMk/>
            <pc:sldMk cId="2461706618" sldId="1906872722"/>
            <ac:spMk id="37" creationId="{D0CF353F-BA2E-47AA-AFE5-8A180925C6B1}"/>
          </ac:spMkLst>
        </pc:spChg>
        <pc:spChg chg="mod">
          <ac:chgData name="Kass, Susanna" userId="1c148021-fd89-4db0-9ba5-62d424896323" providerId="ADAL" clId="{A11C60C6-79A1-CC46-85BF-EB853C462136}" dt="2021-06-01T08:17:00.008" v="5609" actId="1035"/>
          <ac:spMkLst>
            <pc:docMk/>
            <pc:sldMk cId="2461706618" sldId="1906872722"/>
            <ac:spMk id="82" creationId="{BFD43566-9F0F-4E74-8DC0-76604EF92A73}"/>
          </ac:spMkLst>
        </pc:spChg>
        <pc:spChg chg="mod">
          <ac:chgData name="Kass, Susanna" userId="1c148021-fd89-4db0-9ba5-62d424896323" providerId="ADAL" clId="{A11C60C6-79A1-CC46-85BF-EB853C462136}" dt="2021-06-01T08:17:00.008" v="5609" actId="1035"/>
          <ac:spMkLst>
            <pc:docMk/>
            <pc:sldMk cId="2461706618" sldId="1906872722"/>
            <ac:spMk id="94" creationId="{121D4E99-98BD-4231-9973-C79A049BB9DB}"/>
          </ac:spMkLst>
        </pc:spChg>
        <pc:spChg chg="mod">
          <ac:chgData name="Kass, Susanna" userId="1c148021-fd89-4db0-9ba5-62d424896323" providerId="ADAL" clId="{A11C60C6-79A1-CC46-85BF-EB853C462136}" dt="2021-06-01T08:17:00.008" v="5609" actId="1035"/>
          <ac:spMkLst>
            <pc:docMk/>
            <pc:sldMk cId="2461706618" sldId="1906872722"/>
            <ac:spMk id="95" creationId="{99EF8C51-BAD5-46CE-9656-0A76A006962F}"/>
          </ac:spMkLst>
        </pc:spChg>
        <pc:spChg chg="mod">
          <ac:chgData name="Kass, Susanna" userId="1c148021-fd89-4db0-9ba5-62d424896323" providerId="ADAL" clId="{A11C60C6-79A1-CC46-85BF-EB853C462136}" dt="2021-06-01T08:17:00.008" v="5609" actId="1035"/>
          <ac:spMkLst>
            <pc:docMk/>
            <pc:sldMk cId="2461706618" sldId="1906872722"/>
            <ac:spMk id="96" creationId="{CD0AADA9-182B-4DC3-BC9D-B7B3F76B424A}"/>
          </ac:spMkLst>
        </pc:spChg>
        <pc:spChg chg="mod">
          <ac:chgData name="Kass, Susanna" userId="1c148021-fd89-4db0-9ba5-62d424896323" providerId="ADAL" clId="{A11C60C6-79A1-CC46-85BF-EB853C462136}" dt="2021-06-01T08:17:00.008" v="5609" actId="1035"/>
          <ac:spMkLst>
            <pc:docMk/>
            <pc:sldMk cId="2461706618" sldId="1906872722"/>
            <ac:spMk id="97" creationId="{6BBECC25-2E04-4DBB-97A1-9D990A854AF8}"/>
          </ac:spMkLst>
        </pc:spChg>
        <pc:spChg chg="mod">
          <ac:chgData name="Kass, Susanna" userId="1c148021-fd89-4db0-9ba5-62d424896323" providerId="ADAL" clId="{A11C60C6-79A1-CC46-85BF-EB853C462136}" dt="2021-06-01T08:17:00.008" v="5609" actId="1035"/>
          <ac:spMkLst>
            <pc:docMk/>
            <pc:sldMk cId="2461706618" sldId="1906872722"/>
            <ac:spMk id="98" creationId="{37A48578-8F69-46FB-921F-DDEA5937C667}"/>
          </ac:spMkLst>
        </pc:spChg>
        <pc:spChg chg="mod">
          <ac:chgData name="Kass, Susanna" userId="1c148021-fd89-4db0-9ba5-62d424896323" providerId="ADAL" clId="{A11C60C6-79A1-CC46-85BF-EB853C462136}" dt="2021-06-01T08:17:00.008" v="5609" actId="1035"/>
          <ac:spMkLst>
            <pc:docMk/>
            <pc:sldMk cId="2461706618" sldId="1906872722"/>
            <ac:spMk id="99" creationId="{177FB22B-53B1-461D-8699-2A4DC1577FCC}"/>
          </ac:spMkLst>
        </pc:spChg>
        <pc:spChg chg="mod">
          <ac:chgData name="Kass, Susanna" userId="1c148021-fd89-4db0-9ba5-62d424896323" providerId="ADAL" clId="{A11C60C6-79A1-CC46-85BF-EB853C462136}" dt="2021-06-01T08:17:00.008" v="5609" actId="1035"/>
          <ac:spMkLst>
            <pc:docMk/>
            <pc:sldMk cId="2461706618" sldId="1906872722"/>
            <ac:spMk id="100" creationId="{4FFE4F6E-148A-411D-B55B-CCE294AEE4A1}"/>
          </ac:spMkLst>
        </pc:spChg>
        <pc:spChg chg="mod">
          <ac:chgData name="Kass, Susanna" userId="1c148021-fd89-4db0-9ba5-62d424896323" providerId="ADAL" clId="{A11C60C6-79A1-CC46-85BF-EB853C462136}" dt="2021-06-01T08:17:00.008" v="5609" actId="1035"/>
          <ac:spMkLst>
            <pc:docMk/>
            <pc:sldMk cId="2461706618" sldId="1906872722"/>
            <ac:spMk id="101" creationId="{B658BDE0-7869-49DF-B9E4-DEE68539E5A4}"/>
          </ac:spMkLst>
        </pc:spChg>
        <pc:spChg chg="mod">
          <ac:chgData name="Kass, Susanna" userId="1c148021-fd89-4db0-9ba5-62d424896323" providerId="ADAL" clId="{A11C60C6-79A1-CC46-85BF-EB853C462136}" dt="2021-06-01T08:17:00.008" v="5609" actId="1035"/>
          <ac:spMkLst>
            <pc:docMk/>
            <pc:sldMk cId="2461706618" sldId="1906872722"/>
            <ac:spMk id="102" creationId="{21C1048C-CD70-45A6-A7E2-6A723CFE03D0}"/>
          </ac:spMkLst>
        </pc:spChg>
        <pc:spChg chg="del">
          <ac:chgData name="Kass, Susanna" userId="1c148021-fd89-4db0-9ba5-62d424896323" providerId="ADAL" clId="{A11C60C6-79A1-CC46-85BF-EB853C462136}" dt="2021-06-01T08:16:42.882" v="5598" actId="478"/>
          <ac:spMkLst>
            <pc:docMk/>
            <pc:sldMk cId="2461706618" sldId="1906872722"/>
            <ac:spMk id="108" creationId="{69E2BD08-C485-40CF-B3B0-213EA6BA6A6D}"/>
          </ac:spMkLst>
        </pc:spChg>
        <pc:grpChg chg="mod">
          <ac:chgData name="Kass, Susanna" userId="1c148021-fd89-4db0-9ba5-62d424896323" providerId="ADAL" clId="{A11C60C6-79A1-CC46-85BF-EB853C462136}" dt="2021-06-01T08:17:00.008" v="5609" actId="1035"/>
          <ac:grpSpMkLst>
            <pc:docMk/>
            <pc:sldMk cId="2461706618" sldId="1906872722"/>
            <ac:grpSpMk id="53" creationId="{36644507-83F4-4712-84E9-501EECAF5974}"/>
          </ac:grpSpMkLst>
        </pc:grpChg>
        <pc:grpChg chg="mod">
          <ac:chgData name="Kass, Susanna" userId="1c148021-fd89-4db0-9ba5-62d424896323" providerId="ADAL" clId="{A11C60C6-79A1-CC46-85BF-EB853C462136}" dt="2021-06-01T08:17:00.008" v="5609" actId="1035"/>
          <ac:grpSpMkLst>
            <pc:docMk/>
            <pc:sldMk cId="2461706618" sldId="1906872722"/>
            <ac:grpSpMk id="66" creationId="{48A1BF3D-BA6D-4208-80E7-639646531493}"/>
          </ac:grpSpMkLst>
        </pc:grpChg>
        <pc:grpChg chg="mod">
          <ac:chgData name="Kass, Susanna" userId="1c148021-fd89-4db0-9ba5-62d424896323" providerId="ADAL" clId="{A11C60C6-79A1-CC46-85BF-EB853C462136}" dt="2021-06-01T08:17:00.008" v="5609" actId="1035"/>
          <ac:grpSpMkLst>
            <pc:docMk/>
            <pc:sldMk cId="2461706618" sldId="1906872722"/>
            <ac:grpSpMk id="72" creationId="{7335C3C5-5D1A-4652-94A1-04605EB24893}"/>
          </ac:grpSpMkLst>
        </pc:grpChg>
        <pc:grpChg chg="mod">
          <ac:chgData name="Kass, Susanna" userId="1c148021-fd89-4db0-9ba5-62d424896323" providerId="ADAL" clId="{A11C60C6-79A1-CC46-85BF-EB853C462136}" dt="2021-06-01T08:17:00.008" v="5609" actId="1035"/>
          <ac:grpSpMkLst>
            <pc:docMk/>
            <pc:sldMk cId="2461706618" sldId="1906872722"/>
            <ac:grpSpMk id="75" creationId="{6B76DB92-D81A-4256-953A-ABDC2B3A0C10}"/>
          </ac:grpSpMkLst>
        </pc:grpChg>
        <pc:grpChg chg="mod">
          <ac:chgData name="Kass, Susanna" userId="1c148021-fd89-4db0-9ba5-62d424896323" providerId="ADAL" clId="{A11C60C6-79A1-CC46-85BF-EB853C462136}" dt="2021-06-01T08:17:00.008" v="5609" actId="1035"/>
          <ac:grpSpMkLst>
            <pc:docMk/>
            <pc:sldMk cId="2461706618" sldId="1906872722"/>
            <ac:grpSpMk id="79" creationId="{6B2EA760-B82C-4CB0-9DCF-D31752F8C8A4}"/>
          </ac:grpSpMkLst>
        </pc:grpChg>
        <pc:grpChg chg="mod">
          <ac:chgData name="Kass, Susanna" userId="1c148021-fd89-4db0-9ba5-62d424896323" providerId="ADAL" clId="{A11C60C6-79A1-CC46-85BF-EB853C462136}" dt="2021-06-01T08:17:00.008" v="5609" actId="1035"/>
          <ac:grpSpMkLst>
            <pc:docMk/>
            <pc:sldMk cId="2461706618" sldId="1906872722"/>
            <ac:grpSpMk id="85" creationId="{A4FB9A0A-470F-4209-B3D1-D90473AE6892}"/>
          </ac:grpSpMkLst>
        </pc:grpChg>
        <pc:grpChg chg="mod">
          <ac:chgData name="Kass, Susanna" userId="1c148021-fd89-4db0-9ba5-62d424896323" providerId="ADAL" clId="{A11C60C6-79A1-CC46-85BF-EB853C462136}" dt="2021-06-01T08:17:00.008" v="5609" actId="1035"/>
          <ac:grpSpMkLst>
            <pc:docMk/>
            <pc:sldMk cId="2461706618" sldId="1906872722"/>
            <ac:grpSpMk id="103" creationId="{4EB8555C-2746-4845-ACBB-94E6A54DF489}"/>
          </ac:grpSpMkLst>
        </pc:grpChg>
        <pc:grpChg chg="mod">
          <ac:chgData name="Kass, Susanna" userId="1c148021-fd89-4db0-9ba5-62d424896323" providerId="ADAL" clId="{A11C60C6-79A1-CC46-85BF-EB853C462136}" dt="2021-06-01T08:17:00.008" v="5609" actId="1035"/>
          <ac:grpSpMkLst>
            <pc:docMk/>
            <pc:sldMk cId="2461706618" sldId="1906872722"/>
            <ac:grpSpMk id="112" creationId="{7106E790-0656-4F32-94BC-40F244EF5F0C}"/>
          </ac:grpSpMkLst>
        </pc:grpChg>
      </pc:sldChg>
      <pc:sldChg chg="addSp delSp modSp mod">
        <pc:chgData name="Kass, Susanna" userId="1c148021-fd89-4db0-9ba5-62d424896323" providerId="ADAL" clId="{A11C60C6-79A1-CC46-85BF-EB853C462136}" dt="2021-06-01T08:19:53.228" v="5699"/>
        <pc:sldMkLst>
          <pc:docMk/>
          <pc:sldMk cId="816690198" sldId="1906872728"/>
        </pc:sldMkLst>
        <pc:spChg chg="add mod">
          <ac:chgData name="Kass, Susanna" userId="1c148021-fd89-4db0-9ba5-62d424896323" providerId="ADAL" clId="{A11C60C6-79A1-CC46-85BF-EB853C462136}" dt="2021-06-01T08:19:53.228" v="5699"/>
          <ac:spMkLst>
            <pc:docMk/>
            <pc:sldMk cId="816690198" sldId="1906872728"/>
            <ac:spMk id="6" creationId="{46F813B1-1B34-B842-A662-4130099086AF}"/>
          </ac:spMkLst>
        </pc:spChg>
        <pc:spChg chg="del">
          <ac:chgData name="Kass, Susanna" userId="1c148021-fd89-4db0-9ba5-62d424896323" providerId="ADAL" clId="{A11C60C6-79A1-CC46-85BF-EB853C462136}" dt="2021-06-01T08:19:52.830" v="5698" actId="478"/>
          <ac:spMkLst>
            <pc:docMk/>
            <pc:sldMk cId="816690198" sldId="1906872728"/>
            <ac:spMk id="13" creationId="{286F5789-DBF0-4803-A46A-4362989B1E9D}"/>
          </ac:spMkLst>
        </pc:spChg>
      </pc:sldChg>
      <pc:sldChg chg="addSp delSp modSp mod">
        <pc:chgData name="Kass, Susanna" userId="1c148021-fd89-4db0-9ba5-62d424896323" providerId="ADAL" clId="{A11C60C6-79A1-CC46-85BF-EB853C462136}" dt="2021-06-01T08:19:57.742" v="5701"/>
        <pc:sldMkLst>
          <pc:docMk/>
          <pc:sldMk cId="1216239605" sldId="1906872730"/>
        </pc:sldMkLst>
        <pc:spChg chg="add mod">
          <ac:chgData name="Kass, Susanna" userId="1c148021-fd89-4db0-9ba5-62d424896323" providerId="ADAL" clId="{A11C60C6-79A1-CC46-85BF-EB853C462136}" dt="2021-06-01T08:19:57.742" v="5701"/>
          <ac:spMkLst>
            <pc:docMk/>
            <pc:sldMk cId="1216239605" sldId="1906872730"/>
            <ac:spMk id="6" creationId="{74FC4D93-C12C-524B-8CFE-66D2A1B11394}"/>
          </ac:spMkLst>
        </pc:spChg>
        <pc:spChg chg="del">
          <ac:chgData name="Kass, Susanna" userId="1c148021-fd89-4db0-9ba5-62d424896323" providerId="ADAL" clId="{A11C60C6-79A1-CC46-85BF-EB853C462136}" dt="2021-06-01T08:19:57.416" v="5700" actId="478"/>
          <ac:spMkLst>
            <pc:docMk/>
            <pc:sldMk cId="1216239605" sldId="1906872730"/>
            <ac:spMk id="13" creationId="{286F5789-DBF0-4803-A46A-4362989B1E9D}"/>
          </ac:spMkLst>
        </pc:spChg>
      </pc:sldChg>
      <pc:sldChg chg="addSp delSp modSp mod">
        <pc:chgData name="Kass, Susanna" userId="1c148021-fd89-4db0-9ba5-62d424896323" providerId="ADAL" clId="{A11C60C6-79A1-CC46-85BF-EB853C462136}" dt="2021-06-01T08:20:02.258" v="5703"/>
        <pc:sldMkLst>
          <pc:docMk/>
          <pc:sldMk cId="4044907361" sldId="1906872731"/>
        </pc:sldMkLst>
        <pc:spChg chg="add mod">
          <ac:chgData name="Kass, Susanna" userId="1c148021-fd89-4db0-9ba5-62d424896323" providerId="ADAL" clId="{A11C60C6-79A1-CC46-85BF-EB853C462136}" dt="2021-06-01T08:20:02.258" v="5703"/>
          <ac:spMkLst>
            <pc:docMk/>
            <pc:sldMk cId="4044907361" sldId="1906872731"/>
            <ac:spMk id="6" creationId="{B9B2CA60-E9CE-B848-A9C8-0B98373E36D9}"/>
          </ac:spMkLst>
        </pc:spChg>
        <pc:spChg chg="del">
          <ac:chgData name="Kass, Susanna" userId="1c148021-fd89-4db0-9ba5-62d424896323" providerId="ADAL" clId="{A11C60C6-79A1-CC46-85BF-EB853C462136}" dt="2021-06-01T08:20:01.936" v="5702" actId="478"/>
          <ac:spMkLst>
            <pc:docMk/>
            <pc:sldMk cId="4044907361" sldId="1906872731"/>
            <ac:spMk id="13" creationId="{286F5789-DBF0-4803-A46A-4362989B1E9D}"/>
          </ac:spMkLst>
        </pc:spChg>
      </pc:sldChg>
      <pc:sldChg chg="modSp mod">
        <pc:chgData name="Kass, Susanna" userId="1c148021-fd89-4db0-9ba5-62d424896323" providerId="ADAL" clId="{A11C60C6-79A1-CC46-85BF-EB853C462136}" dt="2021-06-01T01:39:34.402" v="2105" actId="20577"/>
        <pc:sldMkLst>
          <pc:docMk/>
          <pc:sldMk cId="1246575549" sldId="1906872740"/>
        </pc:sldMkLst>
        <pc:spChg chg="mod">
          <ac:chgData name="Kass, Susanna" userId="1c148021-fd89-4db0-9ba5-62d424896323" providerId="ADAL" clId="{A11C60C6-79A1-CC46-85BF-EB853C462136}" dt="2021-06-01T01:39:34.402" v="2105" actId="20577"/>
          <ac:spMkLst>
            <pc:docMk/>
            <pc:sldMk cId="1246575549" sldId="1906872740"/>
            <ac:spMk id="13" creationId="{2ED96605-9836-3449-BFFF-C1EF8E3DCB5C}"/>
          </ac:spMkLst>
        </pc:spChg>
      </pc:sldChg>
      <pc:sldChg chg="addSp delSp modSp mod">
        <pc:chgData name="Kass, Susanna" userId="1c148021-fd89-4db0-9ba5-62d424896323" providerId="ADAL" clId="{A11C60C6-79A1-CC46-85BF-EB853C462136}" dt="2021-06-01T08:16:35.884" v="5597" actId="20577"/>
        <pc:sldMkLst>
          <pc:docMk/>
          <pc:sldMk cId="2788347781" sldId="1906872754"/>
        </pc:sldMkLst>
        <pc:spChg chg="add mod">
          <ac:chgData name="Kass, Susanna" userId="1c148021-fd89-4db0-9ba5-62d424896323" providerId="ADAL" clId="{A11C60C6-79A1-CC46-85BF-EB853C462136}" dt="2021-06-01T02:13:44.403" v="3760" actId="1076"/>
          <ac:spMkLst>
            <pc:docMk/>
            <pc:sldMk cId="2788347781" sldId="1906872754"/>
            <ac:spMk id="2" creationId="{5881E237-85E7-5A4C-AF1C-2CF9ADF51B85}"/>
          </ac:spMkLst>
        </pc:spChg>
        <pc:spChg chg="add del mod">
          <ac:chgData name="Kass, Susanna" userId="1c148021-fd89-4db0-9ba5-62d424896323" providerId="ADAL" clId="{A11C60C6-79A1-CC46-85BF-EB853C462136}" dt="2021-06-01T02:16:36.166" v="3995"/>
          <ac:spMkLst>
            <pc:docMk/>
            <pc:sldMk cId="2788347781" sldId="1906872754"/>
            <ac:spMk id="3" creationId="{D49B0665-401F-CB49-8AFB-BC57A6F7C8FD}"/>
          </ac:spMkLst>
        </pc:spChg>
        <pc:spChg chg="mod">
          <ac:chgData name="Kass, Susanna" userId="1c148021-fd89-4db0-9ba5-62d424896323" providerId="ADAL" clId="{A11C60C6-79A1-CC46-85BF-EB853C462136}" dt="2021-06-01T02:15:42.406" v="3950" actId="400"/>
          <ac:spMkLst>
            <pc:docMk/>
            <pc:sldMk cId="2788347781" sldId="1906872754"/>
            <ac:spMk id="11" creationId="{585F4983-B153-4B19-B52E-680B8A7D5D50}"/>
          </ac:spMkLst>
        </pc:spChg>
        <pc:spChg chg="mod">
          <ac:chgData name="Kass, Susanna" userId="1c148021-fd89-4db0-9ba5-62d424896323" providerId="ADAL" clId="{A11C60C6-79A1-CC46-85BF-EB853C462136}" dt="2021-06-01T02:15:47.786" v="3951" actId="400"/>
          <ac:spMkLst>
            <pc:docMk/>
            <pc:sldMk cId="2788347781" sldId="1906872754"/>
            <ac:spMk id="12" creationId="{58D5C060-809F-40A4-AE88-9B8E2FD53DEF}"/>
          </ac:spMkLst>
        </pc:spChg>
        <pc:spChg chg="mod">
          <ac:chgData name="Kass, Susanna" userId="1c148021-fd89-4db0-9ba5-62d424896323" providerId="ADAL" clId="{A11C60C6-79A1-CC46-85BF-EB853C462136}" dt="2021-06-01T02:16:51.546" v="4021" actId="13926"/>
          <ac:spMkLst>
            <pc:docMk/>
            <pc:sldMk cId="2788347781" sldId="1906872754"/>
            <ac:spMk id="13" creationId="{800D5D17-2A99-4CDF-A8AE-2239762BA21B}"/>
          </ac:spMkLst>
        </pc:spChg>
        <pc:spChg chg="mod">
          <ac:chgData name="Kass, Susanna" userId="1c148021-fd89-4db0-9ba5-62d424896323" providerId="ADAL" clId="{A11C60C6-79A1-CC46-85BF-EB853C462136}" dt="2021-06-01T08:16:35.884" v="5597" actId="20577"/>
          <ac:spMkLst>
            <pc:docMk/>
            <pc:sldMk cId="2788347781" sldId="1906872754"/>
            <ac:spMk id="108" creationId="{69E2BD08-C485-40CF-B3B0-213EA6BA6A6D}"/>
          </ac:spMkLst>
        </pc:spChg>
        <pc:graphicFrameChg chg="modGraphic">
          <ac:chgData name="Kass, Susanna" userId="1c148021-fd89-4db0-9ba5-62d424896323" providerId="ADAL" clId="{A11C60C6-79A1-CC46-85BF-EB853C462136}" dt="2021-06-01T02:17:49.963" v="4072" actId="20577"/>
          <ac:graphicFrameMkLst>
            <pc:docMk/>
            <pc:sldMk cId="2788347781" sldId="1906872754"/>
            <ac:graphicFrameMk id="17" creationId="{40630113-41D4-478D-A311-1D645B888866}"/>
          </ac:graphicFrameMkLst>
        </pc:graphicFrameChg>
        <pc:graphicFrameChg chg="mod modGraphic">
          <ac:chgData name="Kass, Susanna" userId="1c148021-fd89-4db0-9ba5-62d424896323" providerId="ADAL" clId="{A11C60C6-79A1-CC46-85BF-EB853C462136}" dt="2021-06-01T02:15:29.300" v="3949" actId="20577"/>
          <ac:graphicFrameMkLst>
            <pc:docMk/>
            <pc:sldMk cId="2788347781" sldId="1906872754"/>
            <ac:graphicFrameMk id="61" creationId="{D4FA4774-A0BA-454D-A3EF-E377FC8FCD57}"/>
          </ac:graphicFrameMkLst>
        </pc:graphicFrameChg>
      </pc:sldChg>
      <pc:sldChg chg="addSp delSp modSp mod">
        <pc:chgData name="Kass, Susanna" userId="1c148021-fd89-4db0-9ba5-62d424896323" providerId="ADAL" clId="{A11C60C6-79A1-CC46-85BF-EB853C462136}" dt="2021-06-01T08:27:39.493" v="6487" actId="478"/>
        <pc:sldMkLst>
          <pc:docMk/>
          <pc:sldMk cId="2401082312" sldId="1906872755"/>
        </pc:sldMkLst>
        <pc:spChg chg="add del mod">
          <ac:chgData name="Kass, Susanna" userId="1c148021-fd89-4db0-9ba5-62d424896323" providerId="ADAL" clId="{A11C60C6-79A1-CC46-85BF-EB853C462136}" dt="2021-06-01T08:27:39.493" v="6487" actId="478"/>
          <ac:spMkLst>
            <pc:docMk/>
            <pc:sldMk cId="2401082312" sldId="1906872755"/>
            <ac:spMk id="2" creationId="{3B55CF98-7674-CA4B-97B6-08B471C20B2F}"/>
          </ac:spMkLst>
        </pc:spChg>
      </pc:sldChg>
      <pc:sldChg chg="modSp mod">
        <pc:chgData name="Kass, Susanna" userId="1c148021-fd89-4db0-9ba5-62d424896323" providerId="ADAL" clId="{A11C60C6-79A1-CC46-85BF-EB853C462136}" dt="2021-06-01T09:01:47.290" v="6582" actId="20577"/>
        <pc:sldMkLst>
          <pc:docMk/>
          <pc:sldMk cId="1047119095" sldId="1906872757"/>
        </pc:sldMkLst>
        <pc:spChg chg="mod">
          <ac:chgData name="Kass, Susanna" userId="1c148021-fd89-4db0-9ba5-62d424896323" providerId="ADAL" clId="{A11C60C6-79A1-CC46-85BF-EB853C462136}" dt="2021-06-01T09:01:47.290" v="6582" actId="20577"/>
          <ac:spMkLst>
            <pc:docMk/>
            <pc:sldMk cId="1047119095" sldId="1906872757"/>
            <ac:spMk id="108" creationId="{69E2BD08-C485-40CF-B3B0-213EA6BA6A6D}"/>
          </ac:spMkLst>
        </pc:spChg>
      </pc:sldChg>
      <pc:sldChg chg="addSp delSp modSp mod">
        <pc:chgData name="Kass, Susanna" userId="1c148021-fd89-4db0-9ba5-62d424896323" providerId="ADAL" clId="{A11C60C6-79A1-CC46-85BF-EB853C462136}" dt="2021-06-01T08:27:06.021" v="6486" actId="20577"/>
        <pc:sldMkLst>
          <pc:docMk/>
          <pc:sldMk cId="548370976" sldId="1906872759"/>
        </pc:sldMkLst>
        <pc:spChg chg="add del mod">
          <ac:chgData name="Kass, Susanna" userId="1c148021-fd89-4db0-9ba5-62d424896323" providerId="ADAL" clId="{A11C60C6-79A1-CC46-85BF-EB853C462136}" dt="2021-06-01T08:24:11.116" v="6044" actId="478"/>
          <ac:spMkLst>
            <pc:docMk/>
            <pc:sldMk cId="548370976" sldId="1906872759"/>
            <ac:spMk id="14" creationId="{22896A5A-3206-E84D-974A-8BF6A681BDD9}"/>
          </ac:spMkLst>
        </pc:spChg>
        <pc:spChg chg="mod">
          <ac:chgData name="Kass, Susanna" userId="1c148021-fd89-4db0-9ba5-62d424896323" providerId="ADAL" clId="{A11C60C6-79A1-CC46-85BF-EB853C462136}" dt="2021-06-01T08:27:06.021" v="6486" actId="20577"/>
          <ac:spMkLst>
            <pc:docMk/>
            <pc:sldMk cId="548370976" sldId="1906872759"/>
            <ac:spMk id="108" creationId="{69E2BD08-C485-40CF-B3B0-213EA6BA6A6D}"/>
          </ac:spMkLst>
        </pc:spChg>
      </pc:sldChg>
      <pc:sldChg chg="addSp delSp modSp mod">
        <pc:chgData name="Kass, Susanna" userId="1c148021-fd89-4db0-9ba5-62d424896323" providerId="ADAL" clId="{A11C60C6-79A1-CC46-85BF-EB853C462136}" dt="2021-06-01T08:23:39.863" v="6040"/>
        <pc:sldMkLst>
          <pc:docMk/>
          <pc:sldMk cId="1287273321" sldId="1906872761"/>
        </pc:sldMkLst>
        <pc:spChg chg="add del mod">
          <ac:chgData name="Kass, Susanna" userId="1c148021-fd89-4db0-9ba5-62d424896323" providerId="ADAL" clId="{A11C60C6-79A1-CC46-85BF-EB853C462136}" dt="2021-06-01T08:23:39.863" v="6040"/>
          <ac:spMkLst>
            <pc:docMk/>
            <pc:sldMk cId="1287273321" sldId="1906872761"/>
            <ac:spMk id="14" creationId="{EF27AB5A-E984-0547-BF14-6276D6D58BAA}"/>
          </ac:spMkLst>
        </pc:spChg>
        <pc:spChg chg="mod">
          <ac:chgData name="Kass, Susanna" userId="1c148021-fd89-4db0-9ba5-62d424896323" providerId="ADAL" clId="{A11C60C6-79A1-CC46-85BF-EB853C462136}" dt="2021-06-01T08:23:35.900" v="6038" actId="20577"/>
          <ac:spMkLst>
            <pc:docMk/>
            <pc:sldMk cId="1287273321" sldId="1906872761"/>
            <ac:spMk id="108" creationId="{69E2BD08-C485-40CF-B3B0-213EA6BA6A6D}"/>
          </ac:spMkLst>
        </pc:spChg>
      </pc:sldChg>
      <pc:sldChg chg="modSp mod">
        <pc:chgData name="Kass, Susanna" userId="1c148021-fd89-4db0-9ba5-62d424896323" providerId="ADAL" clId="{A11C60C6-79A1-CC46-85BF-EB853C462136}" dt="2021-06-01T08:19:46.105" v="5697" actId="20577"/>
        <pc:sldMkLst>
          <pc:docMk/>
          <pc:sldMk cId="950143469" sldId="1906872764"/>
        </pc:sldMkLst>
        <pc:spChg chg="mod">
          <ac:chgData name="Kass, Susanna" userId="1c148021-fd89-4db0-9ba5-62d424896323" providerId="ADAL" clId="{A11C60C6-79A1-CC46-85BF-EB853C462136}" dt="2021-06-01T08:19:46.105" v="5697" actId="20577"/>
          <ac:spMkLst>
            <pc:docMk/>
            <pc:sldMk cId="950143469" sldId="1906872764"/>
            <ac:spMk id="13" creationId="{286F5789-DBF0-4803-A46A-4362989B1E9D}"/>
          </ac:spMkLst>
        </pc:spChg>
      </pc:sldChg>
      <pc:sldChg chg="addSp delSp modSp mod">
        <pc:chgData name="Kass, Susanna" userId="1c148021-fd89-4db0-9ba5-62d424896323" providerId="ADAL" clId="{A11C60C6-79A1-CC46-85BF-EB853C462136}" dt="2021-06-01T08:20:07.035" v="5705"/>
        <pc:sldMkLst>
          <pc:docMk/>
          <pc:sldMk cId="4210633487" sldId="1906872766"/>
        </pc:sldMkLst>
        <pc:spChg chg="add mod">
          <ac:chgData name="Kass, Susanna" userId="1c148021-fd89-4db0-9ba5-62d424896323" providerId="ADAL" clId="{A11C60C6-79A1-CC46-85BF-EB853C462136}" dt="2021-06-01T08:20:07.035" v="5705"/>
          <ac:spMkLst>
            <pc:docMk/>
            <pc:sldMk cId="4210633487" sldId="1906872766"/>
            <ac:spMk id="6" creationId="{2F426E07-2731-6345-8690-2388D5BE94BF}"/>
          </ac:spMkLst>
        </pc:spChg>
        <pc:spChg chg="del">
          <ac:chgData name="Kass, Susanna" userId="1c148021-fd89-4db0-9ba5-62d424896323" providerId="ADAL" clId="{A11C60C6-79A1-CC46-85BF-EB853C462136}" dt="2021-06-01T08:20:06.699" v="5704" actId="478"/>
          <ac:spMkLst>
            <pc:docMk/>
            <pc:sldMk cId="4210633487" sldId="1906872766"/>
            <ac:spMk id="13" creationId="{286F5789-DBF0-4803-A46A-4362989B1E9D}"/>
          </ac:spMkLst>
        </pc:spChg>
      </pc:sldChg>
      <pc:sldChg chg="delSp modSp mod">
        <pc:chgData name="Kass, Susanna" userId="1c148021-fd89-4db0-9ba5-62d424896323" providerId="ADAL" clId="{A11C60C6-79A1-CC46-85BF-EB853C462136}" dt="2021-06-01T01:44:03.185" v="2497" actId="242"/>
        <pc:sldMkLst>
          <pc:docMk/>
          <pc:sldMk cId="3131544310" sldId="1906872770"/>
        </pc:sldMkLst>
        <pc:spChg chg="del">
          <ac:chgData name="Kass, Susanna" userId="1c148021-fd89-4db0-9ba5-62d424896323" providerId="ADAL" clId="{A11C60C6-79A1-CC46-85BF-EB853C462136}" dt="2021-06-01T01:43:46.091" v="2472" actId="478"/>
          <ac:spMkLst>
            <pc:docMk/>
            <pc:sldMk cId="3131544310" sldId="1906872770"/>
            <ac:spMk id="70" creationId="{47778CD6-118D-4C7B-AFC0-2F0DBA14D3CA}"/>
          </ac:spMkLst>
        </pc:spChg>
        <pc:spChg chg="mod">
          <ac:chgData name="Kass, Susanna" userId="1c148021-fd89-4db0-9ba5-62d424896323" providerId="ADAL" clId="{A11C60C6-79A1-CC46-85BF-EB853C462136}" dt="2021-06-01T01:44:03.185" v="2497" actId="242"/>
          <ac:spMkLst>
            <pc:docMk/>
            <pc:sldMk cId="3131544310" sldId="1906872770"/>
            <ac:spMk id="105" creationId="{810F52A1-506E-4434-8B8E-6CC1FA506E0B}"/>
          </ac:spMkLst>
        </pc:spChg>
      </pc:sldChg>
      <pc:sldChg chg="addSp modSp mod">
        <pc:chgData name="Kass, Susanna" userId="1c148021-fd89-4db0-9ba5-62d424896323" providerId="ADAL" clId="{A11C60C6-79A1-CC46-85BF-EB853C462136}" dt="2021-06-01T01:43:33.315" v="2471" actId="1076"/>
        <pc:sldMkLst>
          <pc:docMk/>
          <pc:sldMk cId="2244855287" sldId="1906872771"/>
        </pc:sldMkLst>
        <pc:spChg chg="add mod">
          <ac:chgData name="Kass, Susanna" userId="1c148021-fd89-4db0-9ba5-62d424896323" providerId="ADAL" clId="{A11C60C6-79A1-CC46-85BF-EB853C462136}" dt="2021-06-01T01:43:33.315" v="2471" actId="1076"/>
          <ac:spMkLst>
            <pc:docMk/>
            <pc:sldMk cId="2244855287" sldId="1906872771"/>
            <ac:spMk id="40" creationId="{B90367F8-407C-9440-9C18-FD41CBDB1541}"/>
          </ac:spMkLst>
        </pc:spChg>
      </pc:sldChg>
      <pc:sldChg chg="modSp mod">
        <pc:chgData name="Kass, Susanna" userId="1c148021-fd89-4db0-9ba5-62d424896323" providerId="ADAL" clId="{A11C60C6-79A1-CC46-85BF-EB853C462136}" dt="2021-06-01T01:55:57.348" v="3004"/>
        <pc:sldMkLst>
          <pc:docMk/>
          <pc:sldMk cId="3372268003" sldId="1906872772"/>
        </pc:sldMkLst>
        <pc:spChg chg="mod">
          <ac:chgData name="Kass, Susanna" userId="1c148021-fd89-4db0-9ba5-62d424896323" providerId="ADAL" clId="{A11C60C6-79A1-CC46-85BF-EB853C462136}" dt="2021-06-01T01:55:57.348" v="3004"/>
          <ac:spMkLst>
            <pc:docMk/>
            <pc:sldMk cId="3372268003" sldId="1906872772"/>
            <ac:spMk id="12" creationId="{838D0868-2989-4120-A836-F99DFFD1288D}"/>
          </ac:spMkLst>
        </pc:spChg>
        <pc:spChg chg="mod">
          <ac:chgData name="Kass, Susanna" userId="1c148021-fd89-4db0-9ba5-62d424896323" providerId="ADAL" clId="{A11C60C6-79A1-CC46-85BF-EB853C462136}" dt="2021-06-01T01:55:21.724" v="3002" actId="20577"/>
          <ac:spMkLst>
            <pc:docMk/>
            <pc:sldMk cId="3372268003" sldId="1906872772"/>
            <ac:spMk id="14" creationId="{FD6AC4C7-1414-467F-A9B4-59189131049D}"/>
          </ac:spMkLst>
        </pc:spChg>
      </pc:sldChg>
      <pc:sldChg chg="addSp delSp modSp mod">
        <pc:chgData name="Kass, Susanna" userId="1c148021-fd89-4db0-9ba5-62d424896323" providerId="ADAL" clId="{A11C60C6-79A1-CC46-85BF-EB853C462136}" dt="2021-06-01T08:17:35.109" v="5628" actId="21"/>
        <pc:sldMkLst>
          <pc:docMk/>
          <pc:sldMk cId="43020604" sldId="1906872773"/>
        </pc:sldMkLst>
        <pc:spChg chg="mod">
          <ac:chgData name="Kass, Susanna" userId="1c148021-fd89-4db0-9ba5-62d424896323" providerId="ADAL" clId="{A11C60C6-79A1-CC46-85BF-EB853C462136}" dt="2021-06-01T08:17:30.970" v="5627" actId="1035"/>
          <ac:spMkLst>
            <pc:docMk/>
            <pc:sldMk cId="43020604" sldId="1906872773"/>
            <ac:spMk id="2" creationId="{6BF689EC-F851-6E46-9944-7D75F7ECC6B9}"/>
          </ac:spMkLst>
        </pc:spChg>
        <pc:spChg chg="mod">
          <ac:chgData name="Kass, Susanna" userId="1c148021-fd89-4db0-9ba5-62d424896323" providerId="ADAL" clId="{A11C60C6-79A1-CC46-85BF-EB853C462136}" dt="2021-06-01T08:17:30.970" v="5627" actId="1035"/>
          <ac:spMkLst>
            <pc:docMk/>
            <pc:sldMk cId="43020604" sldId="1906872773"/>
            <ac:spMk id="3" creationId="{F3C5C142-52FF-FB45-AF51-A852FB11890B}"/>
          </ac:spMkLst>
        </pc:spChg>
        <pc:spChg chg="add mod">
          <ac:chgData name="Kass, Susanna" userId="1c148021-fd89-4db0-9ba5-62d424896323" providerId="ADAL" clId="{A11C60C6-79A1-CC46-85BF-EB853C462136}" dt="2021-06-01T04:30:04.864" v="4365" actId="20577"/>
          <ac:spMkLst>
            <pc:docMk/>
            <pc:sldMk cId="43020604" sldId="1906872773"/>
            <ac:spMk id="6" creationId="{45B00AAD-8165-7045-A066-BDE39FF5942B}"/>
          </ac:spMkLst>
        </pc:spChg>
        <pc:spChg chg="mod">
          <ac:chgData name="Kass, Susanna" userId="1c148021-fd89-4db0-9ba5-62d424896323" providerId="ADAL" clId="{A11C60C6-79A1-CC46-85BF-EB853C462136}" dt="2021-06-01T08:17:30.970" v="5627" actId="1035"/>
          <ac:spMkLst>
            <pc:docMk/>
            <pc:sldMk cId="43020604" sldId="1906872773"/>
            <ac:spMk id="18" creationId="{0F76B56D-7463-8842-8FE0-6782DCB406B2}"/>
          </ac:spMkLst>
        </pc:spChg>
        <pc:spChg chg="add del mod">
          <ac:chgData name="Kass, Susanna" userId="1c148021-fd89-4db0-9ba5-62d424896323" providerId="ADAL" clId="{A11C60C6-79A1-CC46-85BF-EB853C462136}" dt="2021-06-01T08:17:35.109" v="5628" actId="21"/>
          <ac:spMkLst>
            <pc:docMk/>
            <pc:sldMk cId="43020604" sldId="1906872773"/>
            <ac:spMk id="55" creationId="{039095E3-743D-F04B-BA84-A6FED19D2505}"/>
          </ac:spMkLst>
        </pc:spChg>
        <pc:spChg chg="add mod">
          <ac:chgData name="Kass, Susanna" userId="1c148021-fd89-4db0-9ba5-62d424896323" providerId="ADAL" clId="{A11C60C6-79A1-CC46-85BF-EB853C462136}" dt="2021-06-01T04:33:48.878" v="4619" actId="1076"/>
          <ac:spMkLst>
            <pc:docMk/>
            <pc:sldMk cId="43020604" sldId="1906872773"/>
            <ac:spMk id="56" creationId="{FA32A29D-3A58-FD44-B711-C6529B3A676F}"/>
          </ac:spMkLst>
        </pc:spChg>
        <pc:spChg chg="add mod">
          <ac:chgData name="Kass, Susanna" userId="1c148021-fd89-4db0-9ba5-62d424896323" providerId="ADAL" clId="{A11C60C6-79A1-CC46-85BF-EB853C462136}" dt="2021-06-01T04:33:44.258" v="4618" actId="1076"/>
          <ac:spMkLst>
            <pc:docMk/>
            <pc:sldMk cId="43020604" sldId="1906872773"/>
            <ac:spMk id="57" creationId="{C864B5BE-0C81-9947-9C2F-60D890684E4F}"/>
          </ac:spMkLst>
        </pc:spChg>
        <pc:spChg chg="add mod">
          <ac:chgData name="Kass, Susanna" userId="1c148021-fd89-4db0-9ba5-62d424896323" providerId="ADAL" clId="{A11C60C6-79A1-CC46-85BF-EB853C462136}" dt="2021-06-01T04:39:45.138" v="5188" actId="20577"/>
          <ac:spMkLst>
            <pc:docMk/>
            <pc:sldMk cId="43020604" sldId="1906872773"/>
            <ac:spMk id="58" creationId="{EAC2D012-C65C-BB4C-A438-CF6847F9F80E}"/>
          </ac:spMkLst>
        </pc:spChg>
        <pc:spChg chg="add mod">
          <ac:chgData name="Kass, Susanna" userId="1c148021-fd89-4db0-9ba5-62d424896323" providerId="ADAL" clId="{A11C60C6-79A1-CC46-85BF-EB853C462136}" dt="2021-06-01T04:40:37.862" v="5252" actId="1076"/>
          <ac:spMkLst>
            <pc:docMk/>
            <pc:sldMk cId="43020604" sldId="1906872773"/>
            <ac:spMk id="59" creationId="{8F0E00A5-A8F8-BC4B-80FF-9E6DCB0599D5}"/>
          </ac:spMkLst>
        </pc:spChg>
        <pc:spChg chg="mod">
          <ac:chgData name="Kass, Susanna" userId="1c148021-fd89-4db0-9ba5-62d424896323" providerId="ADAL" clId="{A11C60C6-79A1-CC46-85BF-EB853C462136}" dt="2021-06-01T08:17:30.970" v="5627" actId="1035"/>
          <ac:spMkLst>
            <pc:docMk/>
            <pc:sldMk cId="43020604" sldId="1906872773"/>
            <ac:spMk id="94" creationId="{121D4E99-98BD-4231-9973-C79A049BB9DB}"/>
          </ac:spMkLst>
        </pc:spChg>
        <pc:spChg chg="mod">
          <ac:chgData name="Kass, Susanna" userId="1c148021-fd89-4db0-9ba5-62d424896323" providerId="ADAL" clId="{A11C60C6-79A1-CC46-85BF-EB853C462136}" dt="2021-06-01T08:17:30.970" v="5627" actId="1035"/>
          <ac:spMkLst>
            <pc:docMk/>
            <pc:sldMk cId="43020604" sldId="1906872773"/>
            <ac:spMk id="95" creationId="{99EF8C51-BAD5-46CE-9656-0A76A006962F}"/>
          </ac:spMkLst>
        </pc:spChg>
        <pc:spChg chg="mod">
          <ac:chgData name="Kass, Susanna" userId="1c148021-fd89-4db0-9ba5-62d424896323" providerId="ADAL" clId="{A11C60C6-79A1-CC46-85BF-EB853C462136}" dt="2021-06-01T08:17:30.970" v="5627" actId="1035"/>
          <ac:spMkLst>
            <pc:docMk/>
            <pc:sldMk cId="43020604" sldId="1906872773"/>
            <ac:spMk id="101" creationId="{B658BDE0-7869-49DF-B9E4-DEE68539E5A4}"/>
          </ac:spMkLst>
        </pc:spChg>
        <pc:spChg chg="mod">
          <ac:chgData name="Kass, Susanna" userId="1c148021-fd89-4db0-9ba5-62d424896323" providerId="ADAL" clId="{A11C60C6-79A1-CC46-85BF-EB853C462136}" dt="2021-06-01T08:17:23.218" v="5613" actId="1076"/>
          <ac:spMkLst>
            <pc:docMk/>
            <pc:sldMk cId="43020604" sldId="1906872773"/>
            <ac:spMk id="108" creationId="{69E2BD08-C485-40CF-B3B0-213EA6BA6A6D}"/>
          </ac:spMkLst>
        </pc:spChg>
        <pc:spChg chg="mod">
          <ac:chgData name="Kass, Susanna" userId="1c148021-fd89-4db0-9ba5-62d424896323" providerId="ADAL" clId="{A11C60C6-79A1-CC46-85BF-EB853C462136}" dt="2021-06-01T08:17:30.970" v="5627" actId="1035"/>
          <ac:spMkLst>
            <pc:docMk/>
            <pc:sldMk cId="43020604" sldId="1906872773"/>
            <ac:spMk id="147" creationId="{B8EE30C5-5A84-4EE9-B70B-26F8679EFC36}"/>
          </ac:spMkLst>
        </pc:spChg>
        <pc:spChg chg="mod">
          <ac:chgData name="Kass, Susanna" userId="1c148021-fd89-4db0-9ba5-62d424896323" providerId="ADAL" clId="{A11C60C6-79A1-CC46-85BF-EB853C462136}" dt="2021-06-01T08:17:30.970" v="5627" actId="1035"/>
          <ac:spMkLst>
            <pc:docMk/>
            <pc:sldMk cId="43020604" sldId="1906872773"/>
            <ac:spMk id="148" creationId="{FDA1A0E4-3024-41E2-95A6-5B081C5DB77A}"/>
          </ac:spMkLst>
        </pc:spChg>
        <pc:spChg chg="mod">
          <ac:chgData name="Kass, Susanna" userId="1c148021-fd89-4db0-9ba5-62d424896323" providerId="ADAL" clId="{A11C60C6-79A1-CC46-85BF-EB853C462136}" dt="2021-06-01T08:17:30.970" v="5627" actId="1035"/>
          <ac:spMkLst>
            <pc:docMk/>
            <pc:sldMk cId="43020604" sldId="1906872773"/>
            <ac:spMk id="149" creationId="{22E37CA8-E5B6-45B5-A2F9-660A6B24FE9B}"/>
          </ac:spMkLst>
        </pc:spChg>
        <pc:spChg chg="mod">
          <ac:chgData name="Kass, Susanna" userId="1c148021-fd89-4db0-9ba5-62d424896323" providerId="ADAL" clId="{A11C60C6-79A1-CC46-85BF-EB853C462136}" dt="2021-06-01T08:17:30.970" v="5627" actId="1035"/>
          <ac:spMkLst>
            <pc:docMk/>
            <pc:sldMk cId="43020604" sldId="1906872773"/>
            <ac:spMk id="150" creationId="{39F70B7E-FF04-45F3-8C20-98A9F5255D23}"/>
          </ac:spMkLst>
        </pc:spChg>
        <pc:spChg chg="mod">
          <ac:chgData name="Kass, Susanna" userId="1c148021-fd89-4db0-9ba5-62d424896323" providerId="ADAL" clId="{A11C60C6-79A1-CC46-85BF-EB853C462136}" dt="2021-06-01T08:17:30.970" v="5627" actId="1035"/>
          <ac:spMkLst>
            <pc:docMk/>
            <pc:sldMk cId="43020604" sldId="1906872773"/>
            <ac:spMk id="151" creationId="{37E6E039-4982-4B83-8DE3-71B73EB90785}"/>
          </ac:spMkLst>
        </pc:spChg>
        <pc:spChg chg="mod">
          <ac:chgData name="Kass, Susanna" userId="1c148021-fd89-4db0-9ba5-62d424896323" providerId="ADAL" clId="{A11C60C6-79A1-CC46-85BF-EB853C462136}" dt="2021-06-01T08:17:30.970" v="5627" actId="1035"/>
          <ac:spMkLst>
            <pc:docMk/>
            <pc:sldMk cId="43020604" sldId="1906872773"/>
            <ac:spMk id="152" creationId="{ED829093-71FD-4C2D-955A-B33C5E87C9DE}"/>
          </ac:spMkLst>
        </pc:spChg>
        <pc:grpChg chg="mod">
          <ac:chgData name="Kass, Susanna" userId="1c148021-fd89-4db0-9ba5-62d424896323" providerId="ADAL" clId="{A11C60C6-79A1-CC46-85BF-EB853C462136}" dt="2021-06-01T08:17:30.970" v="5627" actId="1035"/>
          <ac:grpSpMkLst>
            <pc:docMk/>
            <pc:sldMk cId="43020604" sldId="1906872773"/>
            <ac:grpSpMk id="77" creationId="{E3BEFF13-1BBA-4660-A4AC-97C4630CE2D9}"/>
          </ac:grpSpMkLst>
        </pc:grpChg>
        <pc:grpChg chg="mod">
          <ac:chgData name="Kass, Susanna" userId="1c148021-fd89-4db0-9ba5-62d424896323" providerId="ADAL" clId="{A11C60C6-79A1-CC46-85BF-EB853C462136}" dt="2021-06-01T08:17:30.970" v="5627" actId="1035"/>
          <ac:grpSpMkLst>
            <pc:docMk/>
            <pc:sldMk cId="43020604" sldId="1906872773"/>
            <ac:grpSpMk id="85" creationId="{A4FB9A0A-470F-4209-B3D1-D90473AE6892}"/>
          </ac:grpSpMkLst>
        </pc:grpChg>
        <pc:grpChg chg="mod">
          <ac:chgData name="Kass, Susanna" userId="1c148021-fd89-4db0-9ba5-62d424896323" providerId="ADAL" clId="{A11C60C6-79A1-CC46-85BF-EB853C462136}" dt="2021-06-01T08:17:30.970" v="5627" actId="1035"/>
          <ac:grpSpMkLst>
            <pc:docMk/>
            <pc:sldMk cId="43020604" sldId="1906872773"/>
            <ac:grpSpMk id="98" creationId="{0DD5D265-9BD7-4C9E-994A-2332274CAE13}"/>
          </ac:grpSpMkLst>
        </pc:grpChg>
        <pc:grpChg chg="mod">
          <ac:chgData name="Kass, Susanna" userId="1c148021-fd89-4db0-9ba5-62d424896323" providerId="ADAL" clId="{A11C60C6-79A1-CC46-85BF-EB853C462136}" dt="2021-06-01T08:17:30.970" v="5627" actId="1035"/>
          <ac:grpSpMkLst>
            <pc:docMk/>
            <pc:sldMk cId="43020604" sldId="1906872773"/>
            <ac:grpSpMk id="112" creationId="{7106E790-0656-4F32-94BC-40F244EF5F0C}"/>
          </ac:grpSpMkLst>
        </pc:grpChg>
        <pc:grpChg chg="mod">
          <ac:chgData name="Kass, Susanna" userId="1c148021-fd89-4db0-9ba5-62d424896323" providerId="ADAL" clId="{A11C60C6-79A1-CC46-85BF-EB853C462136}" dt="2021-06-01T08:17:30.970" v="5627" actId="1035"/>
          <ac:grpSpMkLst>
            <pc:docMk/>
            <pc:sldMk cId="43020604" sldId="1906872773"/>
            <ac:grpSpMk id="192" creationId="{59833C9F-307A-4A5E-9F21-390E4022CC17}"/>
          </ac:grpSpMkLst>
        </pc:grpChg>
      </pc:sldChg>
      <pc:sldChg chg="addSp delSp modSp mod">
        <pc:chgData name="Kass, Susanna" userId="1c148021-fd89-4db0-9ba5-62d424896323" providerId="ADAL" clId="{A11C60C6-79A1-CC46-85BF-EB853C462136}" dt="2021-06-01T09:02:01.087" v="6583" actId="478"/>
        <pc:sldMkLst>
          <pc:docMk/>
          <pc:sldMk cId="2960023279" sldId="1906872774"/>
        </pc:sldMkLst>
        <pc:spChg chg="mod">
          <ac:chgData name="Kass, Susanna" userId="1c148021-fd89-4db0-9ba5-62d424896323" providerId="ADAL" clId="{A11C60C6-79A1-CC46-85BF-EB853C462136}" dt="2021-06-01T08:17:50.601" v="5645" actId="1035"/>
          <ac:spMkLst>
            <pc:docMk/>
            <pc:sldMk cId="2960023279" sldId="1906872774"/>
            <ac:spMk id="2" creationId="{6BF689EC-F851-6E46-9944-7D75F7ECC6B9}"/>
          </ac:spMkLst>
        </pc:spChg>
        <pc:spChg chg="mod">
          <ac:chgData name="Kass, Susanna" userId="1c148021-fd89-4db0-9ba5-62d424896323" providerId="ADAL" clId="{A11C60C6-79A1-CC46-85BF-EB853C462136}" dt="2021-06-01T08:17:50.601" v="5645" actId="1035"/>
          <ac:spMkLst>
            <pc:docMk/>
            <pc:sldMk cId="2960023279" sldId="1906872774"/>
            <ac:spMk id="3" creationId="{F3C5C142-52FF-FB45-AF51-A852FB11890B}"/>
          </ac:spMkLst>
        </pc:spChg>
        <pc:spChg chg="mod">
          <ac:chgData name="Kass, Susanna" userId="1c148021-fd89-4db0-9ba5-62d424896323" providerId="ADAL" clId="{A11C60C6-79A1-CC46-85BF-EB853C462136}" dt="2021-06-01T08:17:50.601" v="5645" actId="1035"/>
          <ac:spMkLst>
            <pc:docMk/>
            <pc:sldMk cId="2960023279" sldId="1906872774"/>
            <ac:spMk id="4" creationId="{E4EA937D-C879-B049-9369-D1C052CFDFDE}"/>
          </ac:spMkLst>
        </pc:spChg>
        <pc:spChg chg="mod">
          <ac:chgData name="Kass, Susanna" userId="1c148021-fd89-4db0-9ba5-62d424896323" providerId="ADAL" clId="{A11C60C6-79A1-CC46-85BF-EB853C462136}" dt="2021-06-01T08:17:50.601" v="5645" actId="1035"/>
          <ac:spMkLst>
            <pc:docMk/>
            <pc:sldMk cId="2960023279" sldId="1906872774"/>
            <ac:spMk id="5" creationId="{1ABFA6CE-CC2A-3C40-B93D-76D4AEE201AB}"/>
          </ac:spMkLst>
        </pc:spChg>
        <pc:spChg chg="mod">
          <ac:chgData name="Kass, Susanna" userId="1c148021-fd89-4db0-9ba5-62d424896323" providerId="ADAL" clId="{A11C60C6-79A1-CC46-85BF-EB853C462136}" dt="2021-06-01T08:17:50.601" v="5645" actId="1035"/>
          <ac:spMkLst>
            <pc:docMk/>
            <pc:sldMk cId="2960023279" sldId="1906872774"/>
            <ac:spMk id="7" creationId="{4F6885AA-6662-7E43-BF9F-47435F860A32}"/>
          </ac:spMkLst>
        </pc:spChg>
        <pc:spChg chg="add del mod">
          <ac:chgData name="Kass, Susanna" userId="1c148021-fd89-4db0-9ba5-62d424896323" providerId="ADAL" clId="{A11C60C6-79A1-CC46-85BF-EB853C462136}" dt="2021-06-01T09:02:01.087" v="6583" actId="478"/>
          <ac:spMkLst>
            <pc:docMk/>
            <pc:sldMk cId="2960023279" sldId="1906872774"/>
            <ac:spMk id="64" creationId="{E8B3EF61-6097-1748-A328-1717AF091E9E}"/>
          </ac:spMkLst>
        </pc:spChg>
        <pc:spChg chg="mod">
          <ac:chgData name="Kass, Susanna" userId="1c148021-fd89-4db0-9ba5-62d424896323" providerId="ADAL" clId="{A11C60C6-79A1-CC46-85BF-EB853C462136}" dt="2021-06-01T08:17:50.601" v="5645" actId="1035"/>
          <ac:spMkLst>
            <pc:docMk/>
            <pc:sldMk cId="2960023279" sldId="1906872774"/>
            <ac:spMk id="82" creationId="{BFD43566-9F0F-4E74-8DC0-76604EF92A73}"/>
          </ac:spMkLst>
        </pc:spChg>
        <pc:spChg chg="mod">
          <ac:chgData name="Kass, Susanna" userId="1c148021-fd89-4db0-9ba5-62d424896323" providerId="ADAL" clId="{A11C60C6-79A1-CC46-85BF-EB853C462136}" dt="2021-06-01T08:17:50.601" v="5645" actId="1035"/>
          <ac:spMkLst>
            <pc:docMk/>
            <pc:sldMk cId="2960023279" sldId="1906872774"/>
            <ac:spMk id="94" creationId="{121D4E99-98BD-4231-9973-C79A049BB9DB}"/>
          </ac:spMkLst>
        </pc:spChg>
        <pc:spChg chg="mod">
          <ac:chgData name="Kass, Susanna" userId="1c148021-fd89-4db0-9ba5-62d424896323" providerId="ADAL" clId="{A11C60C6-79A1-CC46-85BF-EB853C462136}" dt="2021-06-01T08:17:50.601" v="5645" actId="1035"/>
          <ac:spMkLst>
            <pc:docMk/>
            <pc:sldMk cId="2960023279" sldId="1906872774"/>
            <ac:spMk id="95" creationId="{99EF8C51-BAD5-46CE-9656-0A76A006962F}"/>
          </ac:spMkLst>
        </pc:spChg>
        <pc:spChg chg="mod">
          <ac:chgData name="Kass, Susanna" userId="1c148021-fd89-4db0-9ba5-62d424896323" providerId="ADAL" clId="{A11C60C6-79A1-CC46-85BF-EB853C462136}" dt="2021-06-01T08:17:50.601" v="5645" actId="1035"/>
          <ac:spMkLst>
            <pc:docMk/>
            <pc:sldMk cId="2960023279" sldId="1906872774"/>
            <ac:spMk id="96" creationId="{CD0AADA9-182B-4DC3-BC9D-B7B3F76B424A}"/>
          </ac:spMkLst>
        </pc:spChg>
        <pc:spChg chg="mod">
          <ac:chgData name="Kass, Susanna" userId="1c148021-fd89-4db0-9ba5-62d424896323" providerId="ADAL" clId="{A11C60C6-79A1-CC46-85BF-EB853C462136}" dt="2021-06-01T08:17:50.601" v="5645" actId="1035"/>
          <ac:spMkLst>
            <pc:docMk/>
            <pc:sldMk cId="2960023279" sldId="1906872774"/>
            <ac:spMk id="97" creationId="{6BBECC25-2E04-4DBB-97A1-9D990A854AF8}"/>
          </ac:spMkLst>
        </pc:spChg>
        <pc:spChg chg="mod">
          <ac:chgData name="Kass, Susanna" userId="1c148021-fd89-4db0-9ba5-62d424896323" providerId="ADAL" clId="{A11C60C6-79A1-CC46-85BF-EB853C462136}" dt="2021-06-01T08:17:50.601" v="5645" actId="1035"/>
          <ac:spMkLst>
            <pc:docMk/>
            <pc:sldMk cId="2960023279" sldId="1906872774"/>
            <ac:spMk id="100" creationId="{4FFE4F6E-148A-411D-B55B-CCE294AEE4A1}"/>
          </ac:spMkLst>
        </pc:spChg>
        <pc:spChg chg="mod">
          <ac:chgData name="Kass, Susanna" userId="1c148021-fd89-4db0-9ba5-62d424896323" providerId="ADAL" clId="{A11C60C6-79A1-CC46-85BF-EB853C462136}" dt="2021-06-01T08:17:50.601" v="5645" actId="1035"/>
          <ac:spMkLst>
            <pc:docMk/>
            <pc:sldMk cId="2960023279" sldId="1906872774"/>
            <ac:spMk id="102" creationId="{21C1048C-CD70-45A6-A7E2-6A723CFE03D0}"/>
          </ac:spMkLst>
        </pc:spChg>
        <pc:spChg chg="del mod">
          <ac:chgData name="Kass, Susanna" userId="1c148021-fd89-4db0-9ba5-62d424896323" providerId="ADAL" clId="{A11C60C6-79A1-CC46-85BF-EB853C462136}" dt="2021-06-01T09:02:01.087" v="6583" actId="478"/>
          <ac:spMkLst>
            <pc:docMk/>
            <pc:sldMk cId="2960023279" sldId="1906872774"/>
            <ac:spMk id="108" creationId="{69E2BD08-C485-40CF-B3B0-213EA6BA6A6D}"/>
          </ac:spMkLst>
        </pc:spChg>
        <pc:spChg chg="mod">
          <ac:chgData name="Kass, Susanna" userId="1c148021-fd89-4db0-9ba5-62d424896323" providerId="ADAL" clId="{A11C60C6-79A1-CC46-85BF-EB853C462136}" dt="2021-06-01T08:17:50.601" v="5645" actId="1035"/>
          <ac:spMkLst>
            <pc:docMk/>
            <pc:sldMk cId="2960023279" sldId="1906872774"/>
            <ac:spMk id="114" creationId="{62C77E11-144C-42FD-9BCB-CFF8C7C2E3DD}"/>
          </ac:spMkLst>
        </pc:spChg>
        <pc:spChg chg="mod">
          <ac:chgData name="Kass, Susanna" userId="1c148021-fd89-4db0-9ba5-62d424896323" providerId="ADAL" clId="{A11C60C6-79A1-CC46-85BF-EB853C462136}" dt="2021-06-01T08:17:50.601" v="5645" actId="1035"/>
          <ac:spMkLst>
            <pc:docMk/>
            <pc:sldMk cId="2960023279" sldId="1906872774"/>
            <ac:spMk id="115" creationId="{CCD64A22-519B-4455-BB28-3EFD902BCE0A}"/>
          </ac:spMkLst>
        </pc:spChg>
        <pc:spChg chg="mod">
          <ac:chgData name="Kass, Susanna" userId="1c148021-fd89-4db0-9ba5-62d424896323" providerId="ADAL" clId="{A11C60C6-79A1-CC46-85BF-EB853C462136}" dt="2021-06-01T08:17:50.601" v="5645" actId="1035"/>
          <ac:spMkLst>
            <pc:docMk/>
            <pc:sldMk cId="2960023279" sldId="1906872774"/>
            <ac:spMk id="116" creationId="{FB2D2AFA-3E7D-4734-980C-3F829C228BBF}"/>
          </ac:spMkLst>
        </pc:spChg>
        <pc:spChg chg="mod">
          <ac:chgData name="Kass, Susanna" userId="1c148021-fd89-4db0-9ba5-62d424896323" providerId="ADAL" clId="{A11C60C6-79A1-CC46-85BF-EB853C462136}" dt="2021-06-01T08:17:50.601" v="5645" actId="1035"/>
          <ac:spMkLst>
            <pc:docMk/>
            <pc:sldMk cId="2960023279" sldId="1906872774"/>
            <ac:spMk id="117" creationId="{82055B28-AD34-4887-8BEB-42960EFF52DE}"/>
          </ac:spMkLst>
        </pc:spChg>
        <pc:spChg chg="mod">
          <ac:chgData name="Kass, Susanna" userId="1c148021-fd89-4db0-9ba5-62d424896323" providerId="ADAL" clId="{A11C60C6-79A1-CC46-85BF-EB853C462136}" dt="2021-06-01T08:17:50.601" v="5645" actId="1035"/>
          <ac:spMkLst>
            <pc:docMk/>
            <pc:sldMk cId="2960023279" sldId="1906872774"/>
            <ac:spMk id="118" creationId="{06A3A8E4-C182-424D-A4FA-97442EA67437}"/>
          </ac:spMkLst>
        </pc:spChg>
        <pc:spChg chg="mod">
          <ac:chgData name="Kass, Susanna" userId="1c148021-fd89-4db0-9ba5-62d424896323" providerId="ADAL" clId="{A11C60C6-79A1-CC46-85BF-EB853C462136}" dt="2021-06-01T08:17:50.601" v="5645" actId="1035"/>
          <ac:spMkLst>
            <pc:docMk/>
            <pc:sldMk cId="2960023279" sldId="1906872774"/>
            <ac:spMk id="138" creationId="{6E4A1746-F82E-4841-90AA-38226B76E1B3}"/>
          </ac:spMkLst>
        </pc:spChg>
        <pc:spChg chg="mod">
          <ac:chgData name="Kass, Susanna" userId="1c148021-fd89-4db0-9ba5-62d424896323" providerId="ADAL" clId="{A11C60C6-79A1-CC46-85BF-EB853C462136}" dt="2021-06-01T08:17:50.601" v="5645" actId="1035"/>
          <ac:spMkLst>
            <pc:docMk/>
            <pc:sldMk cId="2960023279" sldId="1906872774"/>
            <ac:spMk id="139" creationId="{605A3BE3-D841-4A14-8170-A415C7CC523D}"/>
          </ac:spMkLst>
        </pc:spChg>
        <pc:spChg chg="mod">
          <ac:chgData name="Kass, Susanna" userId="1c148021-fd89-4db0-9ba5-62d424896323" providerId="ADAL" clId="{A11C60C6-79A1-CC46-85BF-EB853C462136}" dt="2021-06-01T08:17:50.601" v="5645" actId="1035"/>
          <ac:spMkLst>
            <pc:docMk/>
            <pc:sldMk cId="2960023279" sldId="1906872774"/>
            <ac:spMk id="147" creationId="{F5398990-E21F-4FD8-ACEA-9D4FAF8031DB}"/>
          </ac:spMkLst>
        </pc:spChg>
        <pc:spChg chg="mod">
          <ac:chgData name="Kass, Susanna" userId="1c148021-fd89-4db0-9ba5-62d424896323" providerId="ADAL" clId="{A11C60C6-79A1-CC46-85BF-EB853C462136}" dt="2021-06-01T08:17:50.601" v="5645" actId="1035"/>
          <ac:spMkLst>
            <pc:docMk/>
            <pc:sldMk cId="2960023279" sldId="1906872774"/>
            <ac:spMk id="148" creationId="{FBB971F6-C4D9-48CB-B60C-D5E9F79F0E69}"/>
          </ac:spMkLst>
        </pc:spChg>
        <pc:grpChg chg="mod">
          <ac:chgData name="Kass, Susanna" userId="1c148021-fd89-4db0-9ba5-62d424896323" providerId="ADAL" clId="{A11C60C6-79A1-CC46-85BF-EB853C462136}" dt="2021-06-01T08:17:50.601" v="5645" actId="1035"/>
          <ac:grpSpMkLst>
            <pc:docMk/>
            <pc:sldMk cId="2960023279" sldId="1906872774"/>
            <ac:grpSpMk id="73" creationId="{0E3C9C91-B729-4808-9DA3-8C36B64E5CF3}"/>
          </ac:grpSpMkLst>
        </pc:grpChg>
        <pc:grpChg chg="mod">
          <ac:chgData name="Kass, Susanna" userId="1c148021-fd89-4db0-9ba5-62d424896323" providerId="ADAL" clId="{A11C60C6-79A1-CC46-85BF-EB853C462136}" dt="2021-06-01T08:17:50.601" v="5645" actId="1035"/>
          <ac:grpSpMkLst>
            <pc:docMk/>
            <pc:sldMk cId="2960023279" sldId="1906872774"/>
            <ac:grpSpMk id="76" creationId="{D5709720-69BF-44B9-8E51-4F4A2FDAFE98}"/>
          </ac:grpSpMkLst>
        </pc:grpChg>
        <pc:grpChg chg="mod">
          <ac:chgData name="Kass, Susanna" userId="1c148021-fd89-4db0-9ba5-62d424896323" providerId="ADAL" clId="{A11C60C6-79A1-CC46-85BF-EB853C462136}" dt="2021-06-01T08:17:50.601" v="5645" actId="1035"/>
          <ac:grpSpMkLst>
            <pc:docMk/>
            <pc:sldMk cId="2960023279" sldId="1906872774"/>
            <ac:grpSpMk id="81" creationId="{078EE6CC-5E5A-40F5-899D-18958F2C46CF}"/>
          </ac:grpSpMkLst>
        </pc:grpChg>
        <pc:grpChg chg="mod">
          <ac:chgData name="Kass, Susanna" userId="1c148021-fd89-4db0-9ba5-62d424896323" providerId="ADAL" clId="{A11C60C6-79A1-CC46-85BF-EB853C462136}" dt="2021-06-01T08:17:50.601" v="5645" actId="1035"/>
          <ac:grpSpMkLst>
            <pc:docMk/>
            <pc:sldMk cId="2960023279" sldId="1906872774"/>
            <ac:grpSpMk id="85" creationId="{A4FB9A0A-470F-4209-B3D1-D90473AE6892}"/>
          </ac:grpSpMkLst>
        </pc:grpChg>
        <pc:grpChg chg="mod">
          <ac:chgData name="Kass, Susanna" userId="1c148021-fd89-4db0-9ba5-62d424896323" providerId="ADAL" clId="{A11C60C6-79A1-CC46-85BF-EB853C462136}" dt="2021-06-01T08:17:50.601" v="5645" actId="1035"/>
          <ac:grpSpMkLst>
            <pc:docMk/>
            <pc:sldMk cId="2960023279" sldId="1906872774"/>
            <ac:grpSpMk id="104" creationId="{701DE283-8563-4921-86E7-E57DC4CEE7A4}"/>
          </ac:grpSpMkLst>
        </pc:grpChg>
        <pc:grpChg chg="mod">
          <ac:chgData name="Kass, Susanna" userId="1c148021-fd89-4db0-9ba5-62d424896323" providerId="ADAL" clId="{A11C60C6-79A1-CC46-85BF-EB853C462136}" dt="2021-06-01T08:17:50.601" v="5645" actId="1035"/>
          <ac:grpSpMkLst>
            <pc:docMk/>
            <pc:sldMk cId="2960023279" sldId="1906872774"/>
            <ac:grpSpMk id="109" creationId="{625601EC-0E5D-4017-96C3-2DBDD523C568}"/>
          </ac:grpSpMkLst>
        </pc:grpChg>
        <pc:grpChg chg="mod">
          <ac:chgData name="Kass, Susanna" userId="1c148021-fd89-4db0-9ba5-62d424896323" providerId="ADAL" clId="{A11C60C6-79A1-CC46-85BF-EB853C462136}" dt="2021-06-01T08:17:50.601" v="5645" actId="1035"/>
          <ac:grpSpMkLst>
            <pc:docMk/>
            <pc:sldMk cId="2960023279" sldId="1906872774"/>
            <ac:grpSpMk id="112" creationId="{7106E790-0656-4F32-94BC-40F244EF5F0C}"/>
          </ac:grpSpMkLst>
        </pc:grpChg>
        <pc:grpChg chg="mod">
          <ac:chgData name="Kass, Susanna" userId="1c148021-fd89-4db0-9ba5-62d424896323" providerId="ADAL" clId="{A11C60C6-79A1-CC46-85BF-EB853C462136}" dt="2021-06-01T08:17:50.601" v="5645" actId="1035"/>
          <ac:grpSpMkLst>
            <pc:docMk/>
            <pc:sldMk cId="2960023279" sldId="1906872774"/>
            <ac:grpSpMk id="131" creationId="{037F8515-448B-4090-978F-5B0252203E68}"/>
          </ac:grpSpMkLst>
        </pc:grpChg>
      </pc:sldChg>
      <pc:sldChg chg="addSp delSp modSp mod">
        <pc:chgData name="Kass, Susanna" userId="1c148021-fd89-4db0-9ba5-62d424896323" providerId="ADAL" clId="{A11C60C6-79A1-CC46-85BF-EB853C462136}" dt="2021-06-01T08:20:18.171" v="5707" actId="478"/>
        <pc:sldMkLst>
          <pc:docMk/>
          <pc:sldMk cId="1449205508" sldId="1906872776"/>
        </pc:sldMkLst>
        <pc:spChg chg="mod">
          <ac:chgData name="Kass, Susanna" userId="1c148021-fd89-4db0-9ba5-62d424896323" providerId="ADAL" clId="{A11C60C6-79A1-CC46-85BF-EB853C462136}" dt="2021-06-01T08:18:25.564" v="5677" actId="1035"/>
          <ac:spMkLst>
            <pc:docMk/>
            <pc:sldMk cId="1449205508" sldId="1906872776"/>
            <ac:spMk id="2" creationId="{6BF689EC-F851-6E46-9944-7D75F7ECC6B9}"/>
          </ac:spMkLst>
        </pc:spChg>
        <pc:spChg chg="mod">
          <ac:chgData name="Kass, Susanna" userId="1c148021-fd89-4db0-9ba5-62d424896323" providerId="ADAL" clId="{A11C60C6-79A1-CC46-85BF-EB853C462136}" dt="2021-06-01T08:18:25.564" v="5677" actId="1035"/>
          <ac:spMkLst>
            <pc:docMk/>
            <pc:sldMk cId="1449205508" sldId="1906872776"/>
            <ac:spMk id="3" creationId="{F3C5C142-52FF-FB45-AF51-A852FB11890B}"/>
          </ac:spMkLst>
        </pc:spChg>
        <pc:spChg chg="mod">
          <ac:chgData name="Kass, Susanna" userId="1c148021-fd89-4db0-9ba5-62d424896323" providerId="ADAL" clId="{A11C60C6-79A1-CC46-85BF-EB853C462136}" dt="2021-06-01T08:18:25.564" v="5677" actId="1035"/>
          <ac:spMkLst>
            <pc:docMk/>
            <pc:sldMk cId="1449205508" sldId="1906872776"/>
            <ac:spMk id="4" creationId="{E4EA937D-C879-B049-9369-D1C052CFDFDE}"/>
          </ac:spMkLst>
        </pc:spChg>
        <pc:spChg chg="mod">
          <ac:chgData name="Kass, Susanna" userId="1c148021-fd89-4db0-9ba5-62d424896323" providerId="ADAL" clId="{A11C60C6-79A1-CC46-85BF-EB853C462136}" dt="2021-06-01T08:18:25.564" v="5677" actId="1035"/>
          <ac:spMkLst>
            <pc:docMk/>
            <pc:sldMk cId="1449205508" sldId="1906872776"/>
            <ac:spMk id="35" creationId="{40A160C7-FBDD-48B1-ADD4-0C5A8491BA2C}"/>
          </ac:spMkLst>
        </pc:spChg>
        <pc:spChg chg="mod">
          <ac:chgData name="Kass, Susanna" userId="1c148021-fd89-4db0-9ba5-62d424896323" providerId="ADAL" clId="{A11C60C6-79A1-CC46-85BF-EB853C462136}" dt="2021-06-01T08:18:25.564" v="5677" actId="1035"/>
          <ac:spMkLst>
            <pc:docMk/>
            <pc:sldMk cId="1449205508" sldId="1906872776"/>
            <ac:spMk id="37" creationId="{D0CF353F-BA2E-47AA-AFE5-8A180925C6B1}"/>
          </ac:spMkLst>
        </pc:spChg>
        <pc:spChg chg="add del mod">
          <ac:chgData name="Kass, Susanna" userId="1c148021-fd89-4db0-9ba5-62d424896323" providerId="ADAL" clId="{A11C60C6-79A1-CC46-85BF-EB853C462136}" dt="2021-06-01T08:20:18.171" v="5707" actId="478"/>
          <ac:spMkLst>
            <pc:docMk/>
            <pc:sldMk cId="1449205508" sldId="1906872776"/>
            <ac:spMk id="59" creationId="{8A1E435F-DD13-684A-824A-B705C6CC6B75}"/>
          </ac:spMkLst>
        </pc:spChg>
        <pc:spChg chg="mod">
          <ac:chgData name="Kass, Susanna" userId="1c148021-fd89-4db0-9ba5-62d424896323" providerId="ADAL" clId="{A11C60C6-79A1-CC46-85BF-EB853C462136}" dt="2021-06-01T08:18:25.564" v="5677" actId="1035"/>
          <ac:spMkLst>
            <pc:docMk/>
            <pc:sldMk cId="1449205508" sldId="1906872776"/>
            <ac:spMk id="68" creationId="{AC5FD99B-DA9E-430E-B0E1-FD515B81D545}"/>
          </ac:spMkLst>
        </pc:spChg>
        <pc:spChg chg="mod">
          <ac:chgData name="Kass, Susanna" userId="1c148021-fd89-4db0-9ba5-62d424896323" providerId="ADAL" clId="{A11C60C6-79A1-CC46-85BF-EB853C462136}" dt="2021-06-01T08:18:25.564" v="5677" actId="1035"/>
          <ac:spMkLst>
            <pc:docMk/>
            <pc:sldMk cId="1449205508" sldId="1906872776"/>
            <ac:spMk id="70" creationId="{2F2ECF5A-518E-4A9E-950E-C26495271AC5}"/>
          </ac:spMkLst>
        </pc:spChg>
        <pc:spChg chg="mod">
          <ac:chgData name="Kass, Susanna" userId="1c148021-fd89-4db0-9ba5-62d424896323" providerId="ADAL" clId="{A11C60C6-79A1-CC46-85BF-EB853C462136}" dt="2021-06-01T08:18:25.564" v="5677" actId="1035"/>
          <ac:spMkLst>
            <pc:docMk/>
            <pc:sldMk cId="1449205508" sldId="1906872776"/>
            <ac:spMk id="94" creationId="{121D4E99-98BD-4231-9973-C79A049BB9DB}"/>
          </ac:spMkLst>
        </pc:spChg>
        <pc:spChg chg="mod">
          <ac:chgData name="Kass, Susanna" userId="1c148021-fd89-4db0-9ba5-62d424896323" providerId="ADAL" clId="{A11C60C6-79A1-CC46-85BF-EB853C462136}" dt="2021-06-01T08:18:25.564" v="5677" actId="1035"/>
          <ac:spMkLst>
            <pc:docMk/>
            <pc:sldMk cId="1449205508" sldId="1906872776"/>
            <ac:spMk id="95" creationId="{99EF8C51-BAD5-46CE-9656-0A76A006962F}"/>
          </ac:spMkLst>
        </pc:spChg>
        <pc:spChg chg="mod">
          <ac:chgData name="Kass, Susanna" userId="1c148021-fd89-4db0-9ba5-62d424896323" providerId="ADAL" clId="{A11C60C6-79A1-CC46-85BF-EB853C462136}" dt="2021-06-01T08:18:25.564" v="5677" actId="1035"/>
          <ac:spMkLst>
            <pc:docMk/>
            <pc:sldMk cId="1449205508" sldId="1906872776"/>
            <ac:spMk id="96" creationId="{CD0AADA9-182B-4DC3-BC9D-B7B3F76B424A}"/>
          </ac:spMkLst>
        </pc:spChg>
        <pc:spChg chg="mod">
          <ac:chgData name="Kass, Susanna" userId="1c148021-fd89-4db0-9ba5-62d424896323" providerId="ADAL" clId="{A11C60C6-79A1-CC46-85BF-EB853C462136}" dt="2021-06-01T08:18:25.564" v="5677" actId="1035"/>
          <ac:spMkLst>
            <pc:docMk/>
            <pc:sldMk cId="1449205508" sldId="1906872776"/>
            <ac:spMk id="101" creationId="{F38543F3-EF5B-4089-AF3D-37966E3F68D2}"/>
          </ac:spMkLst>
        </pc:spChg>
        <pc:spChg chg="del mod">
          <ac:chgData name="Kass, Susanna" userId="1c148021-fd89-4db0-9ba5-62d424896323" providerId="ADAL" clId="{A11C60C6-79A1-CC46-85BF-EB853C462136}" dt="2021-06-01T08:20:15.500" v="5706" actId="21"/>
          <ac:spMkLst>
            <pc:docMk/>
            <pc:sldMk cId="1449205508" sldId="1906872776"/>
            <ac:spMk id="108" creationId="{69E2BD08-C485-40CF-B3B0-213EA6BA6A6D}"/>
          </ac:spMkLst>
        </pc:spChg>
        <pc:spChg chg="mod">
          <ac:chgData name="Kass, Susanna" userId="1c148021-fd89-4db0-9ba5-62d424896323" providerId="ADAL" clId="{A11C60C6-79A1-CC46-85BF-EB853C462136}" dt="2021-06-01T08:18:25.564" v="5677" actId="1035"/>
          <ac:spMkLst>
            <pc:docMk/>
            <pc:sldMk cId="1449205508" sldId="1906872776"/>
            <ac:spMk id="109" creationId="{D608A7D8-0840-43AE-BADE-AFF32148AD4D}"/>
          </ac:spMkLst>
        </pc:spChg>
        <pc:spChg chg="mod">
          <ac:chgData name="Kass, Susanna" userId="1c148021-fd89-4db0-9ba5-62d424896323" providerId="ADAL" clId="{A11C60C6-79A1-CC46-85BF-EB853C462136}" dt="2021-06-01T08:18:25.564" v="5677" actId="1035"/>
          <ac:spMkLst>
            <pc:docMk/>
            <pc:sldMk cId="1449205508" sldId="1906872776"/>
            <ac:spMk id="113" creationId="{C4AC4160-60FA-485C-A2A7-690AF1235984}"/>
          </ac:spMkLst>
        </pc:spChg>
        <pc:spChg chg="mod">
          <ac:chgData name="Kass, Susanna" userId="1c148021-fd89-4db0-9ba5-62d424896323" providerId="ADAL" clId="{A11C60C6-79A1-CC46-85BF-EB853C462136}" dt="2021-06-01T08:18:25.564" v="5677" actId="1035"/>
          <ac:spMkLst>
            <pc:docMk/>
            <pc:sldMk cId="1449205508" sldId="1906872776"/>
            <ac:spMk id="114" creationId="{3E7FEADF-214C-495C-B0F2-4E50CDF1FAEF}"/>
          </ac:spMkLst>
        </pc:spChg>
        <pc:spChg chg="mod">
          <ac:chgData name="Kass, Susanna" userId="1c148021-fd89-4db0-9ba5-62d424896323" providerId="ADAL" clId="{A11C60C6-79A1-CC46-85BF-EB853C462136}" dt="2021-06-01T08:18:25.564" v="5677" actId="1035"/>
          <ac:spMkLst>
            <pc:docMk/>
            <pc:sldMk cId="1449205508" sldId="1906872776"/>
            <ac:spMk id="115" creationId="{090719AA-FECF-4CBD-B934-8FC1B13BB423}"/>
          </ac:spMkLst>
        </pc:spChg>
        <pc:spChg chg="mod">
          <ac:chgData name="Kass, Susanna" userId="1c148021-fd89-4db0-9ba5-62d424896323" providerId="ADAL" clId="{A11C60C6-79A1-CC46-85BF-EB853C462136}" dt="2021-06-01T08:18:25.564" v="5677" actId="1035"/>
          <ac:spMkLst>
            <pc:docMk/>
            <pc:sldMk cId="1449205508" sldId="1906872776"/>
            <ac:spMk id="116" creationId="{D3B9D7BD-C670-465B-BB87-C0CB1B647623}"/>
          </ac:spMkLst>
        </pc:spChg>
        <pc:spChg chg="mod">
          <ac:chgData name="Kass, Susanna" userId="1c148021-fd89-4db0-9ba5-62d424896323" providerId="ADAL" clId="{A11C60C6-79A1-CC46-85BF-EB853C462136}" dt="2021-06-01T08:18:25.564" v="5677" actId="1035"/>
          <ac:spMkLst>
            <pc:docMk/>
            <pc:sldMk cId="1449205508" sldId="1906872776"/>
            <ac:spMk id="136" creationId="{D448C0FB-BF7D-4BB5-8B1A-ABF9AA26F928}"/>
          </ac:spMkLst>
        </pc:spChg>
        <pc:grpChg chg="mod">
          <ac:chgData name="Kass, Susanna" userId="1c148021-fd89-4db0-9ba5-62d424896323" providerId="ADAL" clId="{A11C60C6-79A1-CC46-85BF-EB853C462136}" dt="2021-06-01T08:18:25.564" v="5677" actId="1035"/>
          <ac:grpSpMkLst>
            <pc:docMk/>
            <pc:sldMk cId="1449205508" sldId="1906872776"/>
            <ac:grpSpMk id="69" creationId="{3AF6C6B1-FD5C-4768-A0AE-21C8B2DDAA20}"/>
          </ac:grpSpMkLst>
        </pc:grpChg>
        <pc:grpChg chg="mod">
          <ac:chgData name="Kass, Susanna" userId="1c148021-fd89-4db0-9ba5-62d424896323" providerId="ADAL" clId="{A11C60C6-79A1-CC46-85BF-EB853C462136}" dt="2021-06-01T08:18:25.564" v="5677" actId="1035"/>
          <ac:grpSpMkLst>
            <pc:docMk/>
            <pc:sldMk cId="1449205508" sldId="1906872776"/>
            <ac:grpSpMk id="74" creationId="{0DBA61C7-13E6-4FB9-81EF-F0CC4047C815}"/>
          </ac:grpSpMkLst>
        </pc:grpChg>
        <pc:grpChg chg="mod">
          <ac:chgData name="Kass, Susanna" userId="1c148021-fd89-4db0-9ba5-62d424896323" providerId="ADAL" clId="{A11C60C6-79A1-CC46-85BF-EB853C462136}" dt="2021-06-01T08:18:25.564" v="5677" actId="1035"/>
          <ac:grpSpMkLst>
            <pc:docMk/>
            <pc:sldMk cId="1449205508" sldId="1906872776"/>
            <ac:grpSpMk id="81" creationId="{27B65828-2565-46D8-AA5D-6DDAA74E9A51}"/>
          </ac:grpSpMkLst>
        </pc:grpChg>
        <pc:grpChg chg="mod">
          <ac:chgData name="Kass, Susanna" userId="1c148021-fd89-4db0-9ba5-62d424896323" providerId="ADAL" clId="{A11C60C6-79A1-CC46-85BF-EB853C462136}" dt="2021-06-01T08:18:25.564" v="5677" actId="1035"/>
          <ac:grpSpMkLst>
            <pc:docMk/>
            <pc:sldMk cId="1449205508" sldId="1906872776"/>
            <ac:grpSpMk id="85" creationId="{A4FB9A0A-470F-4209-B3D1-D90473AE6892}"/>
          </ac:grpSpMkLst>
        </pc:grpChg>
        <pc:grpChg chg="mod">
          <ac:chgData name="Kass, Susanna" userId="1c148021-fd89-4db0-9ba5-62d424896323" providerId="ADAL" clId="{A11C60C6-79A1-CC46-85BF-EB853C462136}" dt="2021-06-01T08:18:25.564" v="5677" actId="1035"/>
          <ac:grpSpMkLst>
            <pc:docMk/>
            <pc:sldMk cId="1449205508" sldId="1906872776"/>
            <ac:grpSpMk id="112" creationId="{7106E790-0656-4F32-94BC-40F244EF5F0C}"/>
          </ac:grpSpMkLst>
        </pc:grpChg>
        <pc:grpChg chg="mod">
          <ac:chgData name="Kass, Susanna" userId="1c148021-fd89-4db0-9ba5-62d424896323" providerId="ADAL" clId="{A11C60C6-79A1-CC46-85BF-EB853C462136}" dt="2021-06-01T08:18:25.564" v="5677" actId="1035"/>
          <ac:grpSpMkLst>
            <pc:docMk/>
            <pc:sldMk cId="1449205508" sldId="1906872776"/>
            <ac:grpSpMk id="133" creationId="{89162784-340D-4A3B-BA0A-0D47BF1DB368}"/>
          </ac:grpSpMkLst>
        </pc:grpChg>
      </pc:sldChg>
      <pc:sldChg chg="addSp modSp mod">
        <pc:chgData name="Kass, Susanna" userId="1c148021-fd89-4db0-9ba5-62d424896323" providerId="ADAL" clId="{A11C60C6-79A1-CC46-85BF-EB853C462136}" dt="2021-06-01T02:05:34.019" v="3221" actId="1076"/>
        <pc:sldMkLst>
          <pc:docMk/>
          <pc:sldMk cId="2923025995" sldId="1906872777"/>
        </pc:sldMkLst>
        <pc:spChg chg="add mod">
          <ac:chgData name="Kass, Susanna" userId="1c148021-fd89-4db0-9ba5-62d424896323" providerId="ADAL" clId="{A11C60C6-79A1-CC46-85BF-EB853C462136}" dt="2021-06-01T02:05:05.287" v="3208" actId="1076"/>
          <ac:spMkLst>
            <pc:docMk/>
            <pc:sldMk cId="2923025995" sldId="1906872777"/>
            <ac:spMk id="2" creationId="{2B7049FA-06B7-C643-9BA7-082896CF256A}"/>
          </ac:spMkLst>
        </pc:spChg>
        <pc:spChg chg="mod">
          <ac:chgData name="Kass, Susanna" userId="1c148021-fd89-4db0-9ba5-62d424896323" providerId="ADAL" clId="{A11C60C6-79A1-CC46-85BF-EB853C462136}" dt="2021-06-01T02:03:03.109" v="3182" actId="552"/>
          <ac:spMkLst>
            <pc:docMk/>
            <pc:sldMk cId="2923025995" sldId="1906872777"/>
            <ac:spMk id="17" creationId="{5B2660CB-78CD-A543-9F4E-233D1A5BF410}"/>
          </ac:spMkLst>
        </pc:spChg>
        <pc:spChg chg="mod">
          <ac:chgData name="Kass, Susanna" userId="1c148021-fd89-4db0-9ba5-62d424896323" providerId="ADAL" clId="{A11C60C6-79A1-CC46-85BF-EB853C462136}" dt="2021-06-01T02:03:03.109" v="3182" actId="552"/>
          <ac:spMkLst>
            <pc:docMk/>
            <pc:sldMk cId="2923025995" sldId="1906872777"/>
            <ac:spMk id="18" creationId="{52B47655-39A9-5946-A0FE-1973DE31BAC4}"/>
          </ac:spMkLst>
        </pc:spChg>
        <pc:spChg chg="mod">
          <ac:chgData name="Kass, Susanna" userId="1c148021-fd89-4db0-9ba5-62d424896323" providerId="ADAL" clId="{A11C60C6-79A1-CC46-85BF-EB853C462136}" dt="2021-06-01T02:02:49.683" v="3180" actId="1036"/>
          <ac:spMkLst>
            <pc:docMk/>
            <pc:sldMk cId="2923025995" sldId="1906872777"/>
            <ac:spMk id="19" creationId="{4408FF26-8434-AD4D-A323-84364C474290}"/>
          </ac:spMkLst>
        </pc:spChg>
        <pc:spChg chg="mod">
          <ac:chgData name="Kass, Susanna" userId="1c148021-fd89-4db0-9ba5-62d424896323" providerId="ADAL" clId="{A11C60C6-79A1-CC46-85BF-EB853C462136}" dt="2021-06-01T02:02:49.683" v="3180" actId="1036"/>
          <ac:spMkLst>
            <pc:docMk/>
            <pc:sldMk cId="2923025995" sldId="1906872777"/>
            <ac:spMk id="20" creationId="{1C10FE8F-9F43-8446-949A-2890043F2478}"/>
          </ac:spMkLst>
        </pc:spChg>
        <pc:spChg chg="mod">
          <ac:chgData name="Kass, Susanna" userId="1c148021-fd89-4db0-9ba5-62d424896323" providerId="ADAL" clId="{A11C60C6-79A1-CC46-85BF-EB853C462136}" dt="2021-06-01T02:02:49.683" v="3180" actId="1036"/>
          <ac:spMkLst>
            <pc:docMk/>
            <pc:sldMk cId="2923025995" sldId="1906872777"/>
            <ac:spMk id="21" creationId="{90AB04C3-D5F8-2E49-8845-00DF9AFB48DA}"/>
          </ac:spMkLst>
        </pc:spChg>
        <pc:spChg chg="mod">
          <ac:chgData name="Kass, Susanna" userId="1c148021-fd89-4db0-9ba5-62d424896323" providerId="ADAL" clId="{A11C60C6-79A1-CC46-85BF-EB853C462136}" dt="2021-06-01T01:58:42.206" v="3099" actId="1076"/>
          <ac:spMkLst>
            <pc:docMk/>
            <pc:sldMk cId="2923025995" sldId="1906872777"/>
            <ac:spMk id="22" creationId="{762C247C-59B5-8947-BA1A-E065309D2A03}"/>
          </ac:spMkLst>
        </pc:spChg>
        <pc:spChg chg="mod">
          <ac:chgData name="Kass, Susanna" userId="1c148021-fd89-4db0-9ba5-62d424896323" providerId="ADAL" clId="{A11C60C6-79A1-CC46-85BF-EB853C462136}" dt="2021-06-01T01:58:55.226" v="3106" actId="20577"/>
          <ac:spMkLst>
            <pc:docMk/>
            <pc:sldMk cId="2923025995" sldId="1906872777"/>
            <ac:spMk id="23" creationId="{091861A5-82DC-7547-932F-C2362245385D}"/>
          </ac:spMkLst>
        </pc:spChg>
        <pc:spChg chg="mod">
          <ac:chgData name="Kass, Susanna" userId="1c148021-fd89-4db0-9ba5-62d424896323" providerId="ADAL" clId="{A11C60C6-79A1-CC46-85BF-EB853C462136}" dt="2021-06-01T02:03:24.661" v="3184" actId="14100"/>
          <ac:spMkLst>
            <pc:docMk/>
            <pc:sldMk cId="2923025995" sldId="1906872777"/>
            <ac:spMk id="49" creationId="{354FB038-5157-6E47-B93C-89524A7F219E}"/>
          </ac:spMkLst>
        </pc:spChg>
        <pc:spChg chg="add mod">
          <ac:chgData name="Kass, Susanna" userId="1c148021-fd89-4db0-9ba5-62d424896323" providerId="ADAL" clId="{A11C60C6-79A1-CC46-85BF-EB853C462136}" dt="2021-06-01T02:05:34.019" v="3221" actId="1076"/>
          <ac:spMkLst>
            <pc:docMk/>
            <pc:sldMk cId="2923025995" sldId="1906872777"/>
            <ac:spMk id="52" creationId="{6858B587-319C-074D-BC71-98F3BC79F570}"/>
          </ac:spMkLst>
        </pc:spChg>
        <pc:graphicFrameChg chg="mod modGraphic">
          <ac:chgData name="Kass, Susanna" userId="1c148021-fd89-4db0-9ba5-62d424896323" providerId="ADAL" clId="{A11C60C6-79A1-CC46-85BF-EB853C462136}" dt="2021-06-01T02:02:19.735" v="3152" actId="20577"/>
          <ac:graphicFrameMkLst>
            <pc:docMk/>
            <pc:sldMk cId="2923025995" sldId="1906872777"/>
            <ac:graphicFrameMk id="6" creationId="{1C63965C-E6F6-1141-8F3D-677BC8EE13B4}"/>
          </ac:graphicFrameMkLst>
        </pc:graphicFrameChg>
        <pc:picChg chg="add mod">
          <ac:chgData name="Kass, Susanna" userId="1c148021-fd89-4db0-9ba5-62d424896323" providerId="ADAL" clId="{A11C60C6-79A1-CC46-85BF-EB853C462136}" dt="2021-06-01T02:04:28.773" v="3200" actId="1076"/>
          <ac:picMkLst>
            <pc:docMk/>
            <pc:sldMk cId="2923025995" sldId="1906872777"/>
            <ac:picMk id="51" creationId="{9FCC46F8-8481-1E45-A7E0-DBE3911E3F23}"/>
          </ac:picMkLst>
        </pc:picChg>
      </pc:sldChg>
      <pc:sldChg chg="addSp delSp modSp mod">
        <pc:chgData name="Kass, Susanna" userId="1c148021-fd89-4db0-9ba5-62d424896323" providerId="ADAL" clId="{A11C60C6-79A1-CC46-85BF-EB853C462136}" dt="2021-06-01T09:02:13.523" v="6584" actId="478"/>
        <pc:sldMkLst>
          <pc:docMk/>
          <pc:sldMk cId="648833524" sldId="1906872784"/>
        </pc:sldMkLst>
        <pc:spChg chg="mod">
          <ac:chgData name="Kass, Susanna" userId="1c148021-fd89-4db0-9ba5-62d424896323" providerId="ADAL" clId="{A11C60C6-79A1-CC46-85BF-EB853C462136}" dt="2021-06-01T08:18:07.478" v="5661" actId="1035"/>
          <ac:spMkLst>
            <pc:docMk/>
            <pc:sldMk cId="648833524" sldId="1906872784"/>
            <ac:spMk id="3" creationId="{F3C5C142-52FF-FB45-AF51-A852FB11890B}"/>
          </ac:spMkLst>
        </pc:spChg>
        <pc:spChg chg="mod">
          <ac:chgData name="Kass, Susanna" userId="1c148021-fd89-4db0-9ba5-62d424896323" providerId="ADAL" clId="{A11C60C6-79A1-CC46-85BF-EB853C462136}" dt="2021-06-01T08:18:07.478" v="5661" actId="1035"/>
          <ac:spMkLst>
            <pc:docMk/>
            <pc:sldMk cId="648833524" sldId="1906872784"/>
            <ac:spMk id="4" creationId="{E4EA937D-C879-B049-9369-D1C052CFDFDE}"/>
          </ac:spMkLst>
        </pc:spChg>
        <pc:spChg chg="mod">
          <ac:chgData name="Kass, Susanna" userId="1c148021-fd89-4db0-9ba5-62d424896323" providerId="ADAL" clId="{A11C60C6-79A1-CC46-85BF-EB853C462136}" dt="2021-06-01T08:18:07.478" v="5661" actId="1035"/>
          <ac:spMkLst>
            <pc:docMk/>
            <pc:sldMk cId="648833524" sldId="1906872784"/>
            <ac:spMk id="34" creationId="{85ADD7DE-5C2D-43B3-9B48-80601372F710}"/>
          </ac:spMkLst>
        </pc:spChg>
        <pc:spChg chg="mod">
          <ac:chgData name="Kass, Susanna" userId="1c148021-fd89-4db0-9ba5-62d424896323" providerId="ADAL" clId="{A11C60C6-79A1-CC46-85BF-EB853C462136}" dt="2021-06-01T08:18:07.478" v="5661" actId="1035"/>
          <ac:spMkLst>
            <pc:docMk/>
            <pc:sldMk cId="648833524" sldId="1906872784"/>
            <ac:spMk id="35" creationId="{40A160C7-FBDD-48B1-ADD4-0C5A8491BA2C}"/>
          </ac:spMkLst>
        </pc:spChg>
        <pc:spChg chg="mod">
          <ac:chgData name="Kass, Susanna" userId="1c148021-fd89-4db0-9ba5-62d424896323" providerId="ADAL" clId="{A11C60C6-79A1-CC46-85BF-EB853C462136}" dt="2021-06-01T08:18:07.478" v="5661" actId="1035"/>
          <ac:spMkLst>
            <pc:docMk/>
            <pc:sldMk cId="648833524" sldId="1906872784"/>
            <ac:spMk id="36" creationId="{F2008F18-AE0D-4686-8D8B-686F1723579E}"/>
          </ac:spMkLst>
        </pc:spChg>
        <pc:spChg chg="mod">
          <ac:chgData name="Kass, Susanna" userId="1c148021-fd89-4db0-9ba5-62d424896323" providerId="ADAL" clId="{A11C60C6-79A1-CC46-85BF-EB853C462136}" dt="2021-06-01T08:18:07.478" v="5661" actId="1035"/>
          <ac:spMkLst>
            <pc:docMk/>
            <pc:sldMk cId="648833524" sldId="1906872784"/>
            <ac:spMk id="37" creationId="{D0CF353F-BA2E-47AA-AFE5-8A180925C6B1}"/>
          </ac:spMkLst>
        </pc:spChg>
        <pc:spChg chg="add del mod">
          <ac:chgData name="Kass, Susanna" userId="1c148021-fd89-4db0-9ba5-62d424896323" providerId="ADAL" clId="{A11C60C6-79A1-CC46-85BF-EB853C462136}" dt="2021-06-01T09:02:13.523" v="6584" actId="478"/>
          <ac:spMkLst>
            <pc:docMk/>
            <pc:sldMk cId="648833524" sldId="1906872784"/>
            <ac:spMk id="48" creationId="{543F9E6E-F15E-1B40-B4BD-6826760981F8}"/>
          </ac:spMkLst>
        </pc:spChg>
        <pc:spChg chg="add del mod">
          <ac:chgData name="Kass, Susanna" userId="1c148021-fd89-4db0-9ba5-62d424896323" providerId="ADAL" clId="{A11C60C6-79A1-CC46-85BF-EB853C462136}" dt="2021-06-01T08:23:54.885" v="6042" actId="478"/>
          <ac:spMkLst>
            <pc:docMk/>
            <pc:sldMk cId="648833524" sldId="1906872784"/>
            <ac:spMk id="49" creationId="{AFE285D5-683C-BB48-9B71-63C42083E3D2}"/>
          </ac:spMkLst>
        </pc:spChg>
        <pc:spChg chg="mod">
          <ac:chgData name="Kass, Susanna" userId="1c148021-fd89-4db0-9ba5-62d424896323" providerId="ADAL" clId="{A11C60C6-79A1-CC46-85BF-EB853C462136}" dt="2021-06-01T08:18:07.478" v="5661" actId="1035"/>
          <ac:spMkLst>
            <pc:docMk/>
            <pc:sldMk cId="648833524" sldId="1906872784"/>
            <ac:spMk id="74" creationId="{2C542BB7-200C-4056-A9DE-FEDB5F9A1D90}"/>
          </ac:spMkLst>
        </pc:spChg>
        <pc:spChg chg="mod">
          <ac:chgData name="Kass, Susanna" userId="1c148021-fd89-4db0-9ba5-62d424896323" providerId="ADAL" clId="{A11C60C6-79A1-CC46-85BF-EB853C462136}" dt="2021-06-01T08:18:07.478" v="5661" actId="1035"/>
          <ac:spMkLst>
            <pc:docMk/>
            <pc:sldMk cId="648833524" sldId="1906872784"/>
            <ac:spMk id="75" creationId="{6E87A761-7C9C-428E-804B-99D34E55EB01}"/>
          </ac:spMkLst>
        </pc:spChg>
        <pc:spChg chg="mod">
          <ac:chgData name="Kass, Susanna" userId="1c148021-fd89-4db0-9ba5-62d424896323" providerId="ADAL" clId="{A11C60C6-79A1-CC46-85BF-EB853C462136}" dt="2021-06-01T08:18:07.478" v="5661" actId="1035"/>
          <ac:spMkLst>
            <pc:docMk/>
            <pc:sldMk cId="648833524" sldId="1906872784"/>
            <ac:spMk id="82" creationId="{BFD43566-9F0F-4E74-8DC0-76604EF92A73}"/>
          </ac:spMkLst>
        </pc:spChg>
        <pc:spChg chg="mod">
          <ac:chgData name="Kass, Susanna" userId="1c148021-fd89-4db0-9ba5-62d424896323" providerId="ADAL" clId="{A11C60C6-79A1-CC46-85BF-EB853C462136}" dt="2021-06-01T08:18:07.478" v="5661" actId="1035"/>
          <ac:spMkLst>
            <pc:docMk/>
            <pc:sldMk cId="648833524" sldId="1906872784"/>
            <ac:spMk id="95" creationId="{99EF8C51-BAD5-46CE-9656-0A76A006962F}"/>
          </ac:spMkLst>
        </pc:spChg>
        <pc:spChg chg="mod">
          <ac:chgData name="Kass, Susanna" userId="1c148021-fd89-4db0-9ba5-62d424896323" providerId="ADAL" clId="{A11C60C6-79A1-CC46-85BF-EB853C462136}" dt="2021-06-01T08:18:07.478" v="5661" actId="1035"/>
          <ac:spMkLst>
            <pc:docMk/>
            <pc:sldMk cId="648833524" sldId="1906872784"/>
            <ac:spMk id="96" creationId="{CD0AADA9-182B-4DC3-BC9D-B7B3F76B424A}"/>
          </ac:spMkLst>
        </pc:spChg>
        <pc:spChg chg="mod">
          <ac:chgData name="Kass, Susanna" userId="1c148021-fd89-4db0-9ba5-62d424896323" providerId="ADAL" clId="{A11C60C6-79A1-CC46-85BF-EB853C462136}" dt="2021-06-01T08:18:07.478" v="5661" actId="1035"/>
          <ac:spMkLst>
            <pc:docMk/>
            <pc:sldMk cId="648833524" sldId="1906872784"/>
            <ac:spMk id="101" creationId="{ED7D624F-521A-4B85-853B-6E2D25932790}"/>
          </ac:spMkLst>
        </pc:spChg>
        <pc:spChg chg="mod">
          <ac:chgData name="Kass, Susanna" userId="1c148021-fd89-4db0-9ba5-62d424896323" providerId="ADAL" clId="{A11C60C6-79A1-CC46-85BF-EB853C462136}" dt="2021-06-01T08:18:07.478" v="5661" actId="1035"/>
          <ac:spMkLst>
            <pc:docMk/>
            <pc:sldMk cId="648833524" sldId="1906872784"/>
            <ac:spMk id="102" creationId="{21C1048C-CD70-45A6-A7E2-6A723CFE03D0}"/>
          </ac:spMkLst>
        </pc:spChg>
        <pc:spChg chg="del mod">
          <ac:chgData name="Kass, Susanna" userId="1c148021-fd89-4db0-9ba5-62d424896323" providerId="ADAL" clId="{A11C60C6-79A1-CC46-85BF-EB853C462136}" dt="2021-06-01T08:23:53.693" v="6041" actId="21"/>
          <ac:spMkLst>
            <pc:docMk/>
            <pc:sldMk cId="648833524" sldId="1906872784"/>
            <ac:spMk id="108" creationId="{69E2BD08-C485-40CF-B3B0-213EA6BA6A6D}"/>
          </ac:spMkLst>
        </pc:spChg>
        <pc:spChg chg="mod">
          <ac:chgData name="Kass, Susanna" userId="1c148021-fd89-4db0-9ba5-62d424896323" providerId="ADAL" clId="{A11C60C6-79A1-CC46-85BF-EB853C462136}" dt="2021-06-01T08:18:07.478" v="5661" actId="1035"/>
          <ac:spMkLst>
            <pc:docMk/>
            <pc:sldMk cId="648833524" sldId="1906872784"/>
            <ac:spMk id="109" creationId="{A05814AF-E7B0-44E4-A74D-734851CF1E65}"/>
          </ac:spMkLst>
        </pc:spChg>
        <pc:spChg chg="mod">
          <ac:chgData name="Kass, Susanna" userId="1c148021-fd89-4db0-9ba5-62d424896323" providerId="ADAL" clId="{A11C60C6-79A1-CC46-85BF-EB853C462136}" dt="2021-06-01T08:18:07.478" v="5661" actId="1035"/>
          <ac:spMkLst>
            <pc:docMk/>
            <pc:sldMk cId="648833524" sldId="1906872784"/>
            <ac:spMk id="113" creationId="{589EB5EC-125B-4696-B69E-DCE59C4610AA}"/>
          </ac:spMkLst>
        </pc:spChg>
        <pc:spChg chg="mod">
          <ac:chgData name="Kass, Susanna" userId="1c148021-fd89-4db0-9ba5-62d424896323" providerId="ADAL" clId="{A11C60C6-79A1-CC46-85BF-EB853C462136}" dt="2021-06-01T08:18:07.478" v="5661" actId="1035"/>
          <ac:spMkLst>
            <pc:docMk/>
            <pc:sldMk cId="648833524" sldId="1906872784"/>
            <ac:spMk id="116" creationId="{710DF92E-ACAA-4942-AD04-35899EDB507A}"/>
          </ac:spMkLst>
        </pc:spChg>
        <pc:grpChg chg="mod">
          <ac:chgData name="Kass, Susanna" userId="1c148021-fd89-4db0-9ba5-62d424896323" providerId="ADAL" clId="{A11C60C6-79A1-CC46-85BF-EB853C462136}" dt="2021-06-01T08:18:07.478" v="5661" actId="1035"/>
          <ac:grpSpMkLst>
            <pc:docMk/>
            <pc:sldMk cId="648833524" sldId="1906872784"/>
            <ac:grpSpMk id="85" creationId="{A4FB9A0A-470F-4209-B3D1-D90473AE6892}"/>
          </ac:grpSpMkLst>
        </pc:grpChg>
        <pc:grpChg chg="mod">
          <ac:chgData name="Kass, Susanna" userId="1c148021-fd89-4db0-9ba5-62d424896323" providerId="ADAL" clId="{A11C60C6-79A1-CC46-85BF-EB853C462136}" dt="2021-06-01T08:18:07.478" v="5661" actId="1035"/>
          <ac:grpSpMkLst>
            <pc:docMk/>
            <pc:sldMk cId="648833524" sldId="1906872784"/>
            <ac:grpSpMk id="112" creationId="{7106E790-0656-4F32-94BC-40F244EF5F0C}"/>
          </ac:grpSpMkLst>
        </pc:grpChg>
        <pc:grpChg chg="mod">
          <ac:chgData name="Kass, Susanna" userId="1c148021-fd89-4db0-9ba5-62d424896323" providerId="ADAL" clId="{A11C60C6-79A1-CC46-85BF-EB853C462136}" dt="2021-06-01T08:18:07.478" v="5661" actId="1035"/>
          <ac:grpSpMkLst>
            <pc:docMk/>
            <pc:sldMk cId="648833524" sldId="1906872784"/>
            <ac:grpSpMk id="146" creationId="{4FBEC6E3-2E50-4D34-8438-27272F2FC297}"/>
          </ac:grpSpMkLst>
        </pc:grpChg>
        <pc:grpChg chg="mod">
          <ac:chgData name="Kass, Susanna" userId="1c148021-fd89-4db0-9ba5-62d424896323" providerId="ADAL" clId="{A11C60C6-79A1-CC46-85BF-EB853C462136}" dt="2021-06-01T08:18:07.478" v="5661" actId="1035"/>
          <ac:grpSpMkLst>
            <pc:docMk/>
            <pc:sldMk cId="648833524" sldId="1906872784"/>
            <ac:grpSpMk id="149" creationId="{D1E95454-BD58-4E61-B57F-56C2ED1F0344}"/>
          </ac:grpSpMkLst>
        </pc:grpChg>
        <pc:grpChg chg="mod">
          <ac:chgData name="Kass, Susanna" userId="1c148021-fd89-4db0-9ba5-62d424896323" providerId="ADAL" clId="{A11C60C6-79A1-CC46-85BF-EB853C462136}" dt="2021-06-01T08:18:07.478" v="5661" actId="1035"/>
          <ac:grpSpMkLst>
            <pc:docMk/>
            <pc:sldMk cId="648833524" sldId="1906872784"/>
            <ac:grpSpMk id="155" creationId="{387897C7-243F-48BF-B81E-50CCD981477E}"/>
          </ac:grpSpMkLst>
        </pc:grpChg>
      </pc:sldChg>
      <pc:sldChg chg="add del">
        <pc:chgData name="Kass, Susanna" userId="1c148021-fd89-4db0-9ba5-62d424896323" providerId="ADAL" clId="{A11C60C6-79A1-CC46-85BF-EB853C462136}" dt="2021-06-01T02:05:44.054" v="3222" actId="2696"/>
        <pc:sldMkLst>
          <pc:docMk/>
          <pc:sldMk cId="913576986" sldId="1906872785"/>
        </pc:sldMkLst>
      </pc:sldChg>
      <pc:sldChg chg="add mod modShow">
        <pc:chgData name="Kass, Susanna" userId="1c148021-fd89-4db0-9ba5-62d424896323" providerId="ADAL" clId="{A11C60C6-79A1-CC46-85BF-EB853C462136}" dt="2021-06-01T09:03:17.034" v="6585" actId="729"/>
        <pc:sldMkLst>
          <pc:docMk/>
          <pc:sldMk cId="1212163672" sldId="1906872785"/>
        </pc:sldMkLst>
      </pc:sldChg>
      <pc:sldChg chg="del">
        <pc:chgData name="Kass, Susanna" userId="1c148021-fd89-4db0-9ba5-62d424896323" providerId="ADAL" clId="{A11C60C6-79A1-CC46-85BF-EB853C462136}" dt="2021-06-01T08:12:20.979" v="5385" actId="2696"/>
        <pc:sldMkLst>
          <pc:docMk/>
          <pc:sldMk cId="1834929337" sldId="1906872788"/>
        </pc:sldMkLst>
      </pc:sldChg>
      <pc:sldChg chg="add mod modShow">
        <pc:chgData name="Kass, Susanna" userId="1c148021-fd89-4db0-9ba5-62d424896323" providerId="ADAL" clId="{A11C60C6-79A1-CC46-85BF-EB853C462136}" dt="2021-06-01T08:12:30.371" v="5387" actId="729"/>
        <pc:sldMkLst>
          <pc:docMk/>
          <pc:sldMk cId="2031693773" sldId="1906872788"/>
        </pc:sldMkLst>
      </pc:sldChg>
    </pc:docChg>
  </pc:docChgLst>
  <pc:docChgLst>
    <pc:chgData name="Lane, Julia-Mary" userId="edf87fed-f7cf-4cbb-ada8-96d3dafb0b7b" providerId="ADAL" clId="{6E70862E-8200-4E11-AD4A-53C4B3B01BBC}"/>
    <pc:docChg chg="undo custSel modSld">
      <pc:chgData name="Lane, Julia-Mary" userId="edf87fed-f7cf-4cbb-ada8-96d3dafb0b7b" providerId="ADAL" clId="{6E70862E-8200-4E11-AD4A-53C4B3B01BBC}" dt="2021-06-17T07:26:57.196" v="1" actId="21"/>
      <pc:docMkLst>
        <pc:docMk/>
      </pc:docMkLst>
      <pc:sldChg chg="addSp delSp mod">
        <pc:chgData name="Lane, Julia-Mary" userId="edf87fed-f7cf-4cbb-ada8-96d3dafb0b7b" providerId="ADAL" clId="{6E70862E-8200-4E11-AD4A-53C4B3B01BBC}" dt="2021-06-17T07:26:57.196" v="1" actId="21"/>
        <pc:sldMkLst>
          <pc:docMk/>
          <pc:sldMk cId="376253275" sldId="1444"/>
        </pc:sldMkLst>
        <pc:picChg chg="add del">
          <ac:chgData name="Lane, Julia-Mary" userId="edf87fed-f7cf-4cbb-ada8-96d3dafb0b7b" providerId="ADAL" clId="{6E70862E-8200-4E11-AD4A-53C4B3B01BBC}" dt="2021-06-17T07:26:57.196" v="1" actId="21"/>
          <ac:picMkLst>
            <pc:docMk/>
            <pc:sldMk cId="376253275" sldId="1444"/>
            <ac:picMk id="6" creationId="{3098AEF5-9716-486B-BDF5-7F3FEBFAD67F}"/>
          </ac:picMkLst>
        </pc:picChg>
      </pc:sldChg>
    </pc:docChg>
  </pc:docChgLst>
  <pc:docChgLst>
    <pc:chgData name="Vanessa" userId="d7a3783e-3d57-4f9a-9b4a-eaa6c953f2a6" providerId="ADAL" clId="{BB0005FE-E2CC-423B-86BC-54368D77EF76}"/>
    <pc:docChg chg="custSel modSld">
      <pc:chgData name="Vanessa" userId="d7a3783e-3d57-4f9a-9b4a-eaa6c953f2a6" providerId="ADAL" clId="{BB0005FE-E2CC-423B-86BC-54368D77EF76}" dt="2021-06-02T05:35:13.831" v="180" actId="6549"/>
      <pc:docMkLst>
        <pc:docMk/>
      </pc:docMkLst>
      <pc:sldChg chg="modSp">
        <pc:chgData name="Vanessa" userId="d7a3783e-3d57-4f9a-9b4a-eaa6c953f2a6" providerId="ADAL" clId="{BB0005FE-E2CC-423B-86BC-54368D77EF76}" dt="2021-06-02T05:25:00.500" v="12"/>
        <pc:sldMkLst>
          <pc:docMk/>
          <pc:sldMk cId="3500098291" sldId="256"/>
        </pc:sldMkLst>
        <pc:spChg chg="mod">
          <ac:chgData name="Vanessa" userId="d7a3783e-3d57-4f9a-9b4a-eaa6c953f2a6" providerId="ADAL" clId="{BB0005FE-E2CC-423B-86BC-54368D77EF76}" dt="2021-06-02T05:25:00.500" v="12"/>
          <ac:spMkLst>
            <pc:docMk/>
            <pc:sldMk cId="3500098291" sldId="256"/>
            <ac:spMk id="7" creationId="{CFED328A-C859-48FA-A117-70924929CAE0}"/>
          </ac:spMkLst>
        </pc:spChg>
      </pc:sldChg>
      <pc:sldChg chg="modSp mod">
        <pc:chgData name="Vanessa" userId="d7a3783e-3d57-4f9a-9b4a-eaa6c953f2a6" providerId="ADAL" clId="{BB0005FE-E2CC-423B-86BC-54368D77EF76}" dt="2021-06-02T05:23:55.178" v="4" actId="20577"/>
        <pc:sldMkLst>
          <pc:docMk/>
          <pc:sldMk cId="376253275" sldId="1444"/>
        </pc:sldMkLst>
        <pc:spChg chg="mod">
          <ac:chgData name="Vanessa" userId="d7a3783e-3d57-4f9a-9b4a-eaa6c953f2a6" providerId="ADAL" clId="{BB0005FE-E2CC-423B-86BC-54368D77EF76}" dt="2021-06-02T05:23:55.178" v="4" actId="20577"/>
          <ac:spMkLst>
            <pc:docMk/>
            <pc:sldMk cId="376253275" sldId="1444"/>
            <ac:spMk id="11" creationId="{1143E910-FF6E-4A62-B5D7-D6A5EC0A604F}"/>
          </ac:spMkLst>
        </pc:spChg>
      </pc:sldChg>
      <pc:sldChg chg="modSp mod">
        <pc:chgData name="Vanessa" userId="d7a3783e-3d57-4f9a-9b4a-eaa6c953f2a6" providerId="ADAL" clId="{BB0005FE-E2CC-423B-86BC-54368D77EF76}" dt="2021-06-02T05:25:00.500" v="12"/>
        <pc:sldMkLst>
          <pc:docMk/>
          <pc:sldMk cId="3304380350" sldId="1906872634"/>
        </pc:sldMkLst>
        <pc:spChg chg="mod">
          <ac:chgData name="Vanessa" userId="d7a3783e-3d57-4f9a-9b4a-eaa6c953f2a6" providerId="ADAL" clId="{BB0005FE-E2CC-423B-86BC-54368D77EF76}" dt="2021-06-02T05:23:29.620" v="2" actId="20577"/>
          <ac:spMkLst>
            <pc:docMk/>
            <pc:sldMk cId="3304380350" sldId="1906872634"/>
            <ac:spMk id="7" creationId="{667A55CB-6179-419A-A8C5-FB804B7B7A40}"/>
          </ac:spMkLst>
        </pc:spChg>
        <pc:spChg chg="mod">
          <ac:chgData name="Vanessa" userId="d7a3783e-3d57-4f9a-9b4a-eaa6c953f2a6" providerId="ADAL" clId="{BB0005FE-E2CC-423B-86BC-54368D77EF76}" dt="2021-06-02T05:23:25.038" v="1" actId="20577"/>
          <ac:spMkLst>
            <pc:docMk/>
            <pc:sldMk cId="3304380350" sldId="1906872634"/>
            <ac:spMk id="9" creationId="{400BC6AC-67CE-4030-BF6B-1E62E2F6C59A}"/>
          </ac:spMkLst>
        </pc:spChg>
        <pc:spChg chg="mod">
          <ac:chgData name="Vanessa" userId="d7a3783e-3d57-4f9a-9b4a-eaa6c953f2a6" providerId="ADAL" clId="{BB0005FE-E2CC-423B-86BC-54368D77EF76}" dt="2021-06-02T05:25:00.500" v="12"/>
          <ac:spMkLst>
            <pc:docMk/>
            <pc:sldMk cId="3304380350" sldId="1906872634"/>
            <ac:spMk id="11" creationId="{B6228E65-F7DD-43EF-8388-75348DA28DD6}"/>
          </ac:spMkLst>
        </pc:spChg>
        <pc:spChg chg="mod">
          <ac:chgData name="Vanessa" userId="d7a3783e-3d57-4f9a-9b4a-eaa6c953f2a6" providerId="ADAL" clId="{BB0005FE-E2CC-423B-86BC-54368D77EF76}" dt="2021-06-02T05:25:00.500" v="12"/>
          <ac:spMkLst>
            <pc:docMk/>
            <pc:sldMk cId="3304380350" sldId="1906872634"/>
            <ac:spMk id="16" creationId="{F058F38A-ED77-4687-AC1A-8C395423DE8B}"/>
          </ac:spMkLst>
        </pc:spChg>
        <pc:spChg chg="mod">
          <ac:chgData name="Vanessa" userId="d7a3783e-3d57-4f9a-9b4a-eaa6c953f2a6" providerId="ADAL" clId="{BB0005FE-E2CC-423B-86BC-54368D77EF76}" dt="2021-06-02T05:23:14.893" v="0" actId="20577"/>
          <ac:spMkLst>
            <pc:docMk/>
            <pc:sldMk cId="3304380350" sldId="1906872634"/>
            <ac:spMk id="45" creationId="{947DDE38-8FCD-493D-B076-542E83B076B2}"/>
          </ac:spMkLst>
        </pc:spChg>
      </pc:sldChg>
      <pc:sldChg chg="modSp mod">
        <pc:chgData name="Vanessa" userId="d7a3783e-3d57-4f9a-9b4a-eaa6c953f2a6" providerId="ADAL" clId="{BB0005FE-E2CC-423B-86BC-54368D77EF76}" dt="2021-06-02T05:25:55.152" v="66" actId="20577"/>
        <pc:sldMkLst>
          <pc:docMk/>
          <pc:sldMk cId="3926390803" sldId="1906872671"/>
        </pc:sldMkLst>
        <pc:spChg chg="mod">
          <ac:chgData name="Vanessa" userId="d7a3783e-3d57-4f9a-9b4a-eaa6c953f2a6" providerId="ADAL" clId="{BB0005FE-E2CC-423B-86BC-54368D77EF76}" dt="2021-06-02T05:24:05.943" v="6" actId="20577"/>
          <ac:spMkLst>
            <pc:docMk/>
            <pc:sldMk cId="3926390803" sldId="1906872671"/>
            <ac:spMk id="7" creationId="{3C4966C7-CC6C-4815-B14E-2F642C51B84E}"/>
          </ac:spMkLst>
        </pc:spChg>
        <pc:spChg chg="mod">
          <ac:chgData name="Vanessa" userId="d7a3783e-3d57-4f9a-9b4a-eaa6c953f2a6" providerId="ADAL" clId="{BB0005FE-E2CC-423B-86BC-54368D77EF76}" dt="2021-06-02T05:25:55.152" v="66" actId="20577"/>
          <ac:spMkLst>
            <pc:docMk/>
            <pc:sldMk cId="3926390803" sldId="1906872671"/>
            <ac:spMk id="9" creationId="{E5B37D5E-FC02-4D11-B962-419A53383B2C}"/>
          </ac:spMkLst>
        </pc:spChg>
        <pc:spChg chg="mod">
          <ac:chgData name="Vanessa" userId="d7a3783e-3d57-4f9a-9b4a-eaa6c953f2a6" providerId="ADAL" clId="{BB0005FE-E2CC-423B-86BC-54368D77EF76}" dt="2021-06-02T05:25:00.500" v="12"/>
          <ac:spMkLst>
            <pc:docMk/>
            <pc:sldMk cId="3926390803" sldId="1906872671"/>
            <ac:spMk id="20" creationId="{AD1BAFA4-6F55-4E64-9A60-9E61077704A2}"/>
          </ac:spMkLst>
        </pc:spChg>
      </pc:sldChg>
      <pc:sldChg chg="modSp">
        <pc:chgData name="Vanessa" userId="d7a3783e-3d57-4f9a-9b4a-eaa6c953f2a6" providerId="ADAL" clId="{BB0005FE-E2CC-423B-86BC-54368D77EF76}" dt="2021-06-02T05:25:00.500" v="12"/>
        <pc:sldMkLst>
          <pc:docMk/>
          <pc:sldMk cId="2327488443" sldId="1906872703"/>
        </pc:sldMkLst>
        <pc:spChg chg="mod">
          <ac:chgData name="Vanessa" userId="d7a3783e-3d57-4f9a-9b4a-eaa6c953f2a6" providerId="ADAL" clId="{BB0005FE-E2CC-423B-86BC-54368D77EF76}" dt="2021-06-02T05:25:00.500" v="12"/>
          <ac:spMkLst>
            <pc:docMk/>
            <pc:sldMk cId="2327488443" sldId="1906872703"/>
            <ac:spMk id="13" creationId="{B0F137D2-054F-154E-BFB5-6809CAA2A11D}"/>
          </ac:spMkLst>
        </pc:spChg>
      </pc:sldChg>
      <pc:sldChg chg="modSp mod">
        <pc:chgData name="Vanessa" userId="d7a3783e-3d57-4f9a-9b4a-eaa6c953f2a6" providerId="ADAL" clId="{BB0005FE-E2CC-423B-86BC-54368D77EF76}" dt="2021-06-02T05:29:17.124" v="85" actId="20577"/>
        <pc:sldMkLst>
          <pc:docMk/>
          <pc:sldMk cId="2461706618" sldId="1906872722"/>
        </pc:sldMkLst>
        <pc:spChg chg="mod">
          <ac:chgData name="Vanessa" userId="d7a3783e-3d57-4f9a-9b4a-eaa6c953f2a6" providerId="ADAL" clId="{BB0005FE-E2CC-423B-86BC-54368D77EF76}" dt="2021-06-02T05:25:00.500" v="12"/>
          <ac:spMkLst>
            <pc:docMk/>
            <pc:sldMk cId="2461706618" sldId="1906872722"/>
            <ac:spMk id="2" creationId="{6BF689EC-F851-6E46-9944-7D75F7ECC6B9}"/>
          </ac:spMkLst>
        </pc:spChg>
        <pc:spChg chg="mod">
          <ac:chgData name="Vanessa" userId="d7a3783e-3d57-4f9a-9b4a-eaa6c953f2a6" providerId="ADAL" clId="{BB0005FE-E2CC-423B-86BC-54368D77EF76}" dt="2021-06-02T05:25:00.500" v="12"/>
          <ac:spMkLst>
            <pc:docMk/>
            <pc:sldMk cId="2461706618" sldId="1906872722"/>
            <ac:spMk id="3" creationId="{F3C5C142-52FF-FB45-AF51-A852FB11890B}"/>
          </ac:spMkLst>
        </pc:spChg>
        <pc:spChg chg="mod">
          <ac:chgData name="Vanessa" userId="d7a3783e-3d57-4f9a-9b4a-eaa6c953f2a6" providerId="ADAL" clId="{BB0005FE-E2CC-423B-86BC-54368D77EF76}" dt="2021-06-02T05:25:00.500" v="12"/>
          <ac:spMkLst>
            <pc:docMk/>
            <pc:sldMk cId="2461706618" sldId="1906872722"/>
            <ac:spMk id="4" creationId="{E4EA937D-C879-B049-9369-D1C052CFDFDE}"/>
          </ac:spMkLst>
        </pc:spChg>
        <pc:spChg chg="mod">
          <ac:chgData name="Vanessa" userId="d7a3783e-3d57-4f9a-9b4a-eaa6c953f2a6" providerId="ADAL" clId="{BB0005FE-E2CC-423B-86BC-54368D77EF76}" dt="2021-06-02T05:23:49.315" v="3"/>
          <ac:spMkLst>
            <pc:docMk/>
            <pc:sldMk cId="2461706618" sldId="1906872722"/>
            <ac:spMk id="15" creationId="{018FAF4F-22D1-41F4-92A1-DDE3A591A473}"/>
          </ac:spMkLst>
        </pc:spChg>
        <pc:spChg chg="mod">
          <ac:chgData name="Vanessa" userId="d7a3783e-3d57-4f9a-9b4a-eaa6c953f2a6" providerId="ADAL" clId="{BB0005FE-E2CC-423B-86BC-54368D77EF76}" dt="2021-06-02T05:23:49.315" v="3"/>
          <ac:spMkLst>
            <pc:docMk/>
            <pc:sldMk cId="2461706618" sldId="1906872722"/>
            <ac:spMk id="16" creationId="{73490AD8-9843-4482-8DAC-1270EACFE05E}"/>
          </ac:spMkLst>
        </pc:spChg>
        <pc:spChg chg="mod">
          <ac:chgData name="Vanessa" userId="d7a3783e-3d57-4f9a-9b4a-eaa6c953f2a6" providerId="ADAL" clId="{BB0005FE-E2CC-423B-86BC-54368D77EF76}" dt="2021-06-02T05:28:36.901" v="83" actId="20577"/>
          <ac:spMkLst>
            <pc:docMk/>
            <pc:sldMk cId="2461706618" sldId="1906872722"/>
            <ac:spMk id="88" creationId="{DFABCEC2-FE35-4C7C-8108-328C165C17CE}"/>
          </ac:spMkLst>
        </pc:spChg>
        <pc:spChg chg="mod">
          <ac:chgData name="Vanessa" userId="d7a3783e-3d57-4f9a-9b4a-eaa6c953f2a6" providerId="ADAL" clId="{BB0005FE-E2CC-423B-86BC-54368D77EF76}" dt="2021-06-02T05:25:00.500" v="12"/>
          <ac:spMkLst>
            <pc:docMk/>
            <pc:sldMk cId="2461706618" sldId="1906872722"/>
            <ac:spMk id="94" creationId="{121D4E99-98BD-4231-9973-C79A049BB9DB}"/>
          </ac:spMkLst>
        </pc:spChg>
        <pc:spChg chg="mod">
          <ac:chgData name="Vanessa" userId="d7a3783e-3d57-4f9a-9b4a-eaa6c953f2a6" providerId="ADAL" clId="{BB0005FE-E2CC-423B-86BC-54368D77EF76}" dt="2021-06-02T05:25:00.500" v="12"/>
          <ac:spMkLst>
            <pc:docMk/>
            <pc:sldMk cId="2461706618" sldId="1906872722"/>
            <ac:spMk id="95" creationId="{99EF8C51-BAD5-46CE-9656-0A76A006962F}"/>
          </ac:spMkLst>
        </pc:spChg>
        <pc:spChg chg="mod">
          <ac:chgData name="Vanessa" userId="d7a3783e-3d57-4f9a-9b4a-eaa6c953f2a6" providerId="ADAL" clId="{BB0005FE-E2CC-423B-86BC-54368D77EF76}" dt="2021-06-02T05:29:17.124" v="85" actId="20577"/>
          <ac:spMkLst>
            <pc:docMk/>
            <pc:sldMk cId="2461706618" sldId="1906872722"/>
            <ac:spMk id="96" creationId="{CD0AADA9-182B-4DC3-BC9D-B7B3F76B424A}"/>
          </ac:spMkLst>
        </pc:spChg>
        <pc:spChg chg="mod">
          <ac:chgData name="Vanessa" userId="d7a3783e-3d57-4f9a-9b4a-eaa6c953f2a6" providerId="ADAL" clId="{BB0005FE-E2CC-423B-86BC-54368D77EF76}" dt="2021-06-02T05:25:00.500" v="12"/>
          <ac:spMkLst>
            <pc:docMk/>
            <pc:sldMk cId="2461706618" sldId="1906872722"/>
            <ac:spMk id="97" creationId="{6BBECC25-2E04-4DBB-97A1-9D990A854AF8}"/>
          </ac:spMkLst>
        </pc:spChg>
        <pc:spChg chg="mod">
          <ac:chgData name="Vanessa" userId="d7a3783e-3d57-4f9a-9b4a-eaa6c953f2a6" providerId="ADAL" clId="{BB0005FE-E2CC-423B-86BC-54368D77EF76}" dt="2021-06-02T05:25:00.500" v="12"/>
          <ac:spMkLst>
            <pc:docMk/>
            <pc:sldMk cId="2461706618" sldId="1906872722"/>
            <ac:spMk id="101" creationId="{B658BDE0-7869-49DF-B9E4-DEE68539E5A4}"/>
          </ac:spMkLst>
        </pc:spChg>
      </pc:sldChg>
      <pc:sldChg chg="modSp mod">
        <pc:chgData name="Vanessa" userId="d7a3783e-3d57-4f9a-9b4a-eaa6c953f2a6" providerId="ADAL" clId="{BB0005FE-E2CC-423B-86BC-54368D77EF76}" dt="2021-06-02T05:31:04.920" v="91" actId="20577"/>
        <pc:sldMkLst>
          <pc:docMk/>
          <pc:sldMk cId="816690198" sldId="1906872728"/>
        </pc:sldMkLst>
        <pc:spChg chg="mod">
          <ac:chgData name="Vanessa" userId="d7a3783e-3d57-4f9a-9b4a-eaa6c953f2a6" providerId="ADAL" clId="{BB0005FE-E2CC-423B-86BC-54368D77EF76}" dt="2021-06-02T05:23:49.315" v="3"/>
          <ac:spMkLst>
            <pc:docMk/>
            <pc:sldMk cId="816690198" sldId="1906872728"/>
            <ac:spMk id="15" creationId="{018FAF4F-22D1-41F4-92A1-DDE3A591A473}"/>
          </ac:spMkLst>
        </pc:spChg>
        <pc:graphicFrameChg chg="mod modGraphic">
          <ac:chgData name="Vanessa" userId="d7a3783e-3d57-4f9a-9b4a-eaa6c953f2a6" providerId="ADAL" clId="{BB0005FE-E2CC-423B-86BC-54368D77EF76}" dt="2021-06-02T05:31:04.920" v="91" actId="20577"/>
          <ac:graphicFrameMkLst>
            <pc:docMk/>
            <pc:sldMk cId="816690198" sldId="1906872728"/>
            <ac:graphicFrameMk id="3" creationId="{DCEBDB0D-73AD-4A52-AB45-04424C595B13}"/>
          </ac:graphicFrameMkLst>
        </pc:graphicFrameChg>
      </pc:sldChg>
      <pc:sldChg chg="modSp">
        <pc:chgData name="Vanessa" userId="d7a3783e-3d57-4f9a-9b4a-eaa6c953f2a6" providerId="ADAL" clId="{BB0005FE-E2CC-423B-86BC-54368D77EF76}" dt="2021-06-02T05:25:00.500" v="12"/>
        <pc:sldMkLst>
          <pc:docMk/>
          <pc:sldMk cId="1216239605" sldId="1906872730"/>
        </pc:sldMkLst>
        <pc:spChg chg="mod">
          <ac:chgData name="Vanessa" userId="d7a3783e-3d57-4f9a-9b4a-eaa6c953f2a6" providerId="ADAL" clId="{BB0005FE-E2CC-423B-86BC-54368D77EF76}" dt="2021-06-02T05:23:49.315" v="3"/>
          <ac:spMkLst>
            <pc:docMk/>
            <pc:sldMk cId="1216239605" sldId="1906872730"/>
            <ac:spMk id="15" creationId="{018FAF4F-22D1-41F4-92A1-DDE3A591A473}"/>
          </ac:spMkLst>
        </pc:spChg>
        <pc:graphicFrameChg chg="mod">
          <ac:chgData name="Vanessa" userId="d7a3783e-3d57-4f9a-9b4a-eaa6c953f2a6" providerId="ADAL" clId="{BB0005FE-E2CC-423B-86BC-54368D77EF76}" dt="2021-06-02T05:25:00.500" v="12"/>
          <ac:graphicFrameMkLst>
            <pc:docMk/>
            <pc:sldMk cId="1216239605" sldId="1906872730"/>
            <ac:graphicFrameMk id="3" creationId="{DCEBDB0D-73AD-4A52-AB45-04424C595B13}"/>
          </ac:graphicFrameMkLst>
        </pc:graphicFrameChg>
      </pc:sldChg>
      <pc:sldChg chg="modSp">
        <pc:chgData name="Vanessa" userId="d7a3783e-3d57-4f9a-9b4a-eaa6c953f2a6" providerId="ADAL" clId="{BB0005FE-E2CC-423B-86BC-54368D77EF76}" dt="2021-06-02T05:25:00.500" v="12"/>
        <pc:sldMkLst>
          <pc:docMk/>
          <pc:sldMk cId="4044907361" sldId="1906872731"/>
        </pc:sldMkLst>
        <pc:spChg chg="mod">
          <ac:chgData name="Vanessa" userId="d7a3783e-3d57-4f9a-9b4a-eaa6c953f2a6" providerId="ADAL" clId="{BB0005FE-E2CC-423B-86BC-54368D77EF76}" dt="2021-06-02T05:23:49.315" v="3"/>
          <ac:spMkLst>
            <pc:docMk/>
            <pc:sldMk cId="4044907361" sldId="1906872731"/>
            <ac:spMk id="15" creationId="{018FAF4F-22D1-41F4-92A1-DDE3A591A473}"/>
          </ac:spMkLst>
        </pc:spChg>
        <pc:graphicFrameChg chg="mod">
          <ac:chgData name="Vanessa" userId="d7a3783e-3d57-4f9a-9b4a-eaa6c953f2a6" providerId="ADAL" clId="{BB0005FE-E2CC-423B-86BC-54368D77EF76}" dt="2021-06-02T05:25:00.500" v="12"/>
          <ac:graphicFrameMkLst>
            <pc:docMk/>
            <pc:sldMk cId="4044907361" sldId="1906872731"/>
            <ac:graphicFrameMk id="3" creationId="{DCEBDB0D-73AD-4A52-AB45-04424C595B13}"/>
          </ac:graphicFrameMkLst>
        </pc:graphicFrameChg>
      </pc:sldChg>
      <pc:sldChg chg="modSp">
        <pc:chgData name="Vanessa" userId="d7a3783e-3d57-4f9a-9b4a-eaa6c953f2a6" providerId="ADAL" clId="{BB0005FE-E2CC-423B-86BC-54368D77EF76}" dt="2021-06-02T05:25:00.500" v="12"/>
        <pc:sldMkLst>
          <pc:docMk/>
          <pc:sldMk cId="1246575549" sldId="1906872740"/>
        </pc:sldMkLst>
        <pc:spChg chg="mod">
          <ac:chgData name="Vanessa" userId="d7a3783e-3d57-4f9a-9b4a-eaa6c953f2a6" providerId="ADAL" clId="{BB0005FE-E2CC-423B-86BC-54368D77EF76}" dt="2021-06-02T05:25:00.500" v="12"/>
          <ac:spMkLst>
            <pc:docMk/>
            <pc:sldMk cId="1246575549" sldId="1906872740"/>
            <ac:spMk id="13" creationId="{2ED96605-9836-3449-BFFF-C1EF8E3DCB5C}"/>
          </ac:spMkLst>
        </pc:spChg>
      </pc:sldChg>
      <pc:sldChg chg="modSp mod">
        <pc:chgData name="Vanessa" userId="d7a3783e-3d57-4f9a-9b4a-eaa6c953f2a6" providerId="ADAL" clId="{BB0005FE-E2CC-423B-86BC-54368D77EF76}" dt="2021-06-02T05:28:27.743" v="82" actId="6549"/>
        <pc:sldMkLst>
          <pc:docMk/>
          <pc:sldMk cId="2788347781" sldId="1906872754"/>
        </pc:sldMkLst>
        <pc:spChg chg="mod">
          <ac:chgData name="Vanessa" userId="d7a3783e-3d57-4f9a-9b4a-eaa6c953f2a6" providerId="ADAL" clId="{BB0005FE-E2CC-423B-86BC-54368D77EF76}" dt="2021-06-02T05:23:49.315" v="3"/>
          <ac:spMkLst>
            <pc:docMk/>
            <pc:sldMk cId="2788347781" sldId="1906872754"/>
            <ac:spMk id="9" creationId="{81FF05CC-DDDA-43E2-9A71-9CE69699164F}"/>
          </ac:spMkLst>
        </pc:spChg>
        <pc:spChg chg="mod">
          <ac:chgData name="Vanessa" userId="d7a3783e-3d57-4f9a-9b4a-eaa6c953f2a6" providerId="ADAL" clId="{BB0005FE-E2CC-423B-86BC-54368D77EF76}" dt="2021-06-02T05:28:13.748" v="78" actId="20577"/>
          <ac:spMkLst>
            <pc:docMk/>
            <pc:sldMk cId="2788347781" sldId="1906872754"/>
            <ac:spMk id="11" creationId="{585F4983-B153-4B19-B52E-680B8A7D5D50}"/>
          </ac:spMkLst>
        </pc:spChg>
        <pc:spChg chg="mod">
          <ac:chgData name="Vanessa" userId="d7a3783e-3d57-4f9a-9b4a-eaa6c953f2a6" providerId="ADAL" clId="{BB0005FE-E2CC-423B-86BC-54368D77EF76}" dt="2021-06-02T05:28:15.674" v="79" actId="20577"/>
          <ac:spMkLst>
            <pc:docMk/>
            <pc:sldMk cId="2788347781" sldId="1906872754"/>
            <ac:spMk id="12" creationId="{58D5C060-809F-40A4-AE88-9B8E2FD53DEF}"/>
          </ac:spMkLst>
        </pc:spChg>
        <pc:spChg chg="mod">
          <ac:chgData name="Vanessa" userId="d7a3783e-3d57-4f9a-9b4a-eaa6c953f2a6" providerId="ADAL" clId="{BB0005FE-E2CC-423B-86BC-54368D77EF76}" dt="2021-06-02T05:28:16.869" v="80" actId="20577"/>
          <ac:spMkLst>
            <pc:docMk/>
            <pc:sldMk cId="2788347781" sldId="1906872754"/>
            <ac:spMk id="13" creationId="{800D5D17-2A99-4CDF-A8AE-2239762BA21B}"/>
          </ac:spMkLst>
        </pc:spChg>
        <pc:spChg chg="mod">
          <ac:chgData name="Vanessa" userId="d7a3783e-3d57-4f9a-9b4a-eaa6c953f2a6" providerId="ADAL" clId="{BB0005FE-E2CC-423B-86BC-54368D77EF76}" dt="2021-06-02T05:23:49.315" v="3"/>
          <ac:spMkLst>
            <pc:docMk/>
            <pc:sldMk cId="2788347781" sldId="1906872754"/>
            <ac:spMk id="15" creationId="{018FAF4F-22D1-41F4-92A1-DDE3A591A473}"/>
          </ac:spMkLst>
        </pc:spChg>
        <pc:spChg chg="mod">
          <ac:chgData name="Vanessa" userId="d7a3783e-3d57-4f9a-9b4a-eaa6c953f2a6" providerId="ADAL" clId="{BB0005FE-E2CC-423B-86BC-54368D77EF76}" dt="2021-06-02T05:28:04.031" v="77" actId="20577"/>
          <ac:spMkLst>
            <pc:docMk/>
            <pc:sldMk cId="2788347781" sldId="1906872754"/>
            <ac:spMk id="108" creationId="{69E2BD08-C485-40CF-B3B0-213EA6BA6A6D}"/>
          </ac:spMkLst>
        </pc:spChg>
        <pc:graphicFrameChg chg="mod modGraphic">
          <ac:chgData name="Vanessa" userId="d7a3783e-3d57-4f9a-9b4a-eaa6c953f2a6" providerId="ADAL" clId="{BB0005FE-E2CC-423B-86BC-54368D77EF76}" dt="2021-06-02T05:28:27.743" v="82" actId="6549"/>
          <ac:graphicFrameMkLst>
            <pc:docMk/>
            <pc:sldMk cId="2788347781" sldId="1906872754"/>
            <ac:graphicFrameMk id="17" creationId="{40630113-41D4-478D-A311-1D645B888866}"/>
          </ac:graphicFrameMkLst>
        </pc:graphicFrameChg>
        <pc:graphicFrameChg chg="mod">
          <ac:chgData name="Vanessa" userId="d7a3783e-3d57-4f9a-9b4a-eaa6c953f2a6" providerId="ADAL" clId="{BB0005FE-E2CC-423B-86BC-54368D77EF76}" dt="2021-06-02T05:25:00.500" v="12"/>
          <ac:graphicFrameMkLst>
            <pc:docMk/>
            <pc:sldMk cId="2788347781" sldId="1906872754"/>
            <ac:graphicFrameMk id="60" creationId="{513C64A0-22BC-4CC2-A6F4-F8B752F42487}"/>
          </ac:graphicFrameMkLst>
        </pc:graphicFrameChg>
        <pc:graphicFrameChg chg="mod">
          <ac:chgData name="Vanessa" userId="d7a3783e-3d57-4f9a-9b4a-eaa6c953f2a6" providerId="ADAL" clId="{BB0005FE-E2CC-423B-86BC-54368D77EF76}" dt="2021-06-02T05:25:00.500" v="12"/>
          <ac:graphicFrameMkLst>
            <pc:docMk/>
            <pc:sldMk cId="2788347781" sldId="1906872754"/>
            <ac:graphicFrameMk id="61" creationId="{D4FA4774-A0BA-454D-A3EF-E377FC8FCD57}"/>
          </ac:graphicFrameMkLst>
        </pc:graphicFrameChg>
      </pc:sldChg>
      <pc:sldChg chg="modSp mod">
        <pc:chgData name="Vanessa" userId="d7a3783e-3d57-4f9a-9b4a-eaa6c953f2a6" providerId="ADAL" clId="{BB0005FE-E2CC-423B-86BC-54368D77EF76}" dt="2021-06-02T05:31:58.519" v="98" actId="20577"/>
        <pc:sldMkLst>
          <pc:docMk/>
          <pc:sldMk cId="2401082312" sldId="1906872755"/>
        </pc:sldMkLst>
        <pc:spChg chg="mod">
          <ac:chgData name="Vanessa" userId="d7a3783e-3d57-4f9a-9b4a-eaa6c953f2a6" providerId="ADAL" clId="{BB0005FE-E2CC-423B-86BC-54368D77EF76}" dt="2021-06-02T05:23:49.315" v="3"/>
          <ac:spMkLst>
            <pc:docMk/>
            <pc:sldMk cId="2401082312" sldId="1906872755"/>
            <ac:spMk id="9" creationId="{81FF05CC-DDDA-43E2-9A71-9CE69699164F}"/>
          </ac:spMkLst>
        </pc:spChg>
        <pc:spChg chg="mod">
          <ac:chgData name="Vanessa" userId="d7a3783e-3d57-4f9a-9b4a-eaa6c953f2a6" providerId="ADAL" clId="{BB0005FE-E2CC-423B-86BC-54368D77EF76}" dt="2021-06-02T05:29:53.997" v="88" actId="20577"/>
          <ac:spMkLst>
            <pc:docMk/>
            <pc:sldMk cId="2401082312" sldId="1906872755"/>
            <ac:spMk id="11" creationId="{585F4983-B153-4B19-B52E-680B8A7D5D50}"/>
          </ac:spMkLst>
        </pc:spChg>
        <pc:spChg chg="mod">
          <ac:chgData name="Vanessa" userId="d7a3783e-3d57-4f9a-9b4a-eaa6c953f2a6" providerId="ADAL" clId="{BB0005FE-E2CC-423B-86BC-54368D77EF76}" dt="2021-06-02T05:25:00.500" v="12"/>
          <ac:spMkLst>
            <pc:docMk/>
            <pc:sldMk cId="2401082312" sldId="1906872755"/>
            <ac:spMk id="12" creationId="{58D5C060-809F-40A4-AE88-9B8E2FD53DEF}"/>
          </ac:spMkLst>
        </pc:spChg>
        <pc:spChg chg="mod">
          <ac:chgData name="Vanessa" userId="d7a3783e-3d57-4f9a-9b4a-eaa6c953f2a6" providerId="ADAL" clId="{BB0005FE-E2CC-423B-86BC-54368D77EF76}" dt="2021-06-02T05:29:51.529" v="87" actId="20577"/>
          <ac:spMkLst>
            <pc:docMk/>
            <pc:sldMk cId="2401082312" sldId="1906872755"/>
            <ac:spMk id="13" creationId="{800D5D17-2A99-4CDF-A8AE-2239762BA21B}"/>
          </ac:spMkLst>
        </pc:spChg>
        <pc:spChg chg="mod">
          <ac:chgData name="Vanessa" userId="d7a3783e-3d57-4f9a-9b4a-eaa6c953f2a6" providerId="ADAL" clId="{BB0005FE-E2CC-423B-86BC-54368D77EF76}" dt="2021-06-02T05:23:49.315" v="3"/>
          <ac:spMkLst>
            <pc:docMk/>
            <pc:sldMk cId="2401082312" sldId="1906872755"/>
            <ac:spMk id="15" creationId="{018FAF4F-22D1-41F4-92A1-DDE3A591A473}"/>
          </ac:spMkLst>
        </pc:spChg>
        <pc:spChg chg="mod">
          <ac:chgData name="Vanessa" userId="d7a3783e-3d57-4f9a-9b4a-eaa6c953f2a6" providerId="ADAL" clId="{BB0005FE-E2CC-423B-86BC-54368D77EF76}" dt="2021-06-02T05:23:49.315" v="3"/>
          <ac:spMkLst>
            <pc:docMk/>
            <pc:sldMk cId="2401082312" sldId="1906872755"/>
            <ac:spMk id="108" creationId="{69E2BD08-C485-40CF-B3B0-213EA6BA6A6D}"/>
          </ac:spMkLst>
        </pc:spChg>
        <pc:graphicFrameChg chg="mod modGraphic">
          <ac:chgData name="Vanessa" userId="d7a3783e-3d57-4f9a-9b4a-eaa6c953f2a6" providerId="ADAL" clId="{BB0005FE-E2CC-423B-86BC-54368D77EF76}" dt="2021-06-02T05:31:58.519" v="98" actId="20577"/>
          <ac:graphicFrameMkLst>
            <pc:docMk/>
            <pc:sldMk cId="2401082312" sldId="1906872755"/>
            <ac:graphicFrameMk id="17" creationId="{40630113-41D4-478D-A311-1D645B888866}"/>
          </ac:graphicFrameMkLst>
        </pc:graphicFrameChg>
        <pc:graphicFrameChg chg="mod">
          <ac:chgData name="Vanessa" userId="d7a3783e-3d57-4f9a-9b4a-eaa6c953f2a6" providerId="ADAL" clId="{BB0005FE-E2CC-423B-86BC-54368D77EF76}" dt="2021-06-02T05:23:49.315" v="3"/>
          <ac:graphicFrameMkLst>
            <pc:docMk/>
            <pc:sldMk cId="2401082312" sldId="1906872755"/>
            <ac:graphicFrameMk id="60" creationId="{513C64A0-22BC-4CC2-A6F4-F8B752F42487}"/>
          </ac:graphicFrameMkLst>
        </pc:graphicFrameChg>
        <pc:graphicFrameChg chg="mod">
          <ac:chgData name="Vanessa" userId="d7a3783e-3d57-4f9a-9b4a-eaa6c953f2a6" providerId="ADAL" clId="{BB0005FE-E2CC-423B-86BC-54368D77EF76}" dt="2021-06-02T05:23:49.315" v="3"/>
          <ac:graphicFrameMkLst>
            <pc:docMk/>
            <pc:sldMk cId="2401082312" sldId="1906872755"/>
            <ac:graphicFrameMk id="61" creationId="{D4FA4774-A0BA-454D-A3EF-E377FC8FCD57}"/>
          </ac:graphicFrameMkLst>
        </pc:graphicFrameChg>
      </pc:sldChg>
      <pc:sldChg chg="modSp mod">
        <pc:chgData name="Vanessa" userId="d7a3783e-3d57-4f9a-9b4a-eaa6c953f2a6" providerId="ADAL" clId="{BB0005FE-E2CC-423B-86BC-54368D77EF76}" dt="2021-06-02T05:35:13.831" v="180" actId="6549"/>
        <pc:sldMkLst>
          <pc:docMk/>
          <pc:sldMk cId="1047119095" sldId="1906872757"/>
        </pc:sldMkLst>
        <pc:spChg chg="mod">
          <ac:chgData name="Vanessa" userId="d7a3783e-3d57-4f9a-9b4a-eaa6c953f2a6" providerId="ADAL" clId="{BB0005FE-E2CC-423B-86BC-54368D77EF76}" dt="2021-06-02T05:23:49.315" v="3"/>
          <ac:spMkLst>
            <pc:docMk/>
            <pc:sldMk cId="1047119095" sldId="1906872757"/>
            <ac:spMk id="9" creationId="{81FF05CC-DDDA-43E2-9A71-9CE69699164F}"/>
          </ac:spMkLst>
        </pc:spChg>
        <pc:spChg chg="mod">
          <ac:chgData name="Vanessa" userId="d7a3783e-3d57-4f9a-9b4a-eaa6c953f2a6" providerId="ADAL" clId="{BB0005FE-E2CC-423B-86BC-54368D77EF76}" dt="2021-06-02T05:25:00.500" v="12"/>
          <ac:spMkLst>
            <pc:docMk/>
            <pc:sldMk cId="1047119095" sldId="1906872757"/>
            <ac:spMk id="12" creationId="{58D5C060-809F-40A4-AE88-9B8E2FD53DEF}"/>
          </ac:spMkLst>
        </pc:spChg>
        <pc:spChg chg="mod">
          <ac:chgData name="Vanessa" userId="d7a3783e-3d57-4f9a-9b4a-eaa6c953f2a6" providerId="ADAL" clId="{BB0005FE-E2CC-423B-86BC-54368D77EF76}" dt="2021-06-02T05:32:38.732" v="99" actId="20577"/>
          <ac:spMkLst>
            <pc:docMk/>
            <pc:sldMk cId="1047119095" sldId="1906872757"/>
            <ac:spMk id="13" creationId="{800D5D17-2A99-4CDF-A8AE-2239762BA21B}"/>
          </ac:spMkLst>
        </pc:spChg>
        <pc:spChg chg="mod">
          <ac:chgData name="Vanessa" userId="d7a3783e-3d57-4f9a-9b4a-eaa6c953f2a6" providerId="ADAL" clId="{BB0005FE-E2CC-423B-86BC-54368D77EF76}" dt="2021-06-02T05:23:49.315" v="3"/>
          <ac:spMkLst>
            <pc:docMk/>
            <pc:sldMk cId="1047119095" sldId="1906872757"/>
            <ac:spMk id="15" creationId="{018FAF4F-22D1-41F4-92A1-DDE3A591A473}"/>
          </ac:spMkLst>
        </pc:spChg>
        <pc:spChg chg="mod">
          <ac:chgData name="Vanessa" userId="d7a3783e-3d57-4f9a-9b4a-eaa6c953f2a6" providerId="ADAL" clId="{BB0005FE-E2CC-423B-86BC-54368D77EF76}" dt="2021-06-02T05:32:55.241" v="104" actId="20577"/>
          <ac:spMkLst>
            <pc:docMk/>
            <pc:sldMk cId="1047119095" sldId="1906872757"/>
            <ac:spMk id="108" creationId="{69E2BD08-C485-40CF-B3B0-213EA6BA6A6D}"/>
          </ac:spMkLst>
        </pc:spChg>
        <pc:graphicFrameChg chg="mod modGraphic">
          <ac:chgData name="Vanessa" userId="d7a3783e-3d57-4f9a-9b4a-eaa6c953f2a6" providerId="ADAL" clId="{BB0005FE-E2CC-423B-86BC-54368D77EF76}" dt="2021-06-02T05:31:26.352" v="95" actId="6549"/>
          <ac:graphicFrameMkLst>
            <pc:docMk/>
            <pc:sldMk cId="1047119095" sldId="1906872757"/>
            <ac:graphicFrameMk id="17" creationId="{40630113-41D4-478D-A311-1D645B888866}"/>
          </ac:graphicFrameMkLst>
        </pc:graphicFrameChg>
        <pc:graphicFrameChg chg="mod">
          <ac:chgData name="Vanessa" userId="d7a3783e-3d57-4f9a-9b4a-eaa6c953f2a6" providerId="ADAL" clId="{BB0005FE-E2CC-423B-86BC-54368D77EF76}" dt="2021-06-02T05:25:00.500" v="12"/>
          <ac:graphicFrameMkLst>
            <pc:docMk/>
            <pc:sldMk cId="1047119095" sldId="1906872757"/>
            <ac:graphicFrameMk id="60" creationId="{513C64A0-22BC-4CC2-A6F4-F8B752F42487}"/>
          </ac:graphicFrameMkLst>
        </pc:graphicFrameChg>
        <pc:graphicFrameChg chg="mod modGraphic">
          <ac:chgData name="Vanessa" userId="d7a3783e-3d57-4f9a-9b4a-eaa6c953f2a6" providerId="ADAL" clId="{BB0005FE-E2CC-423B-86BC-54368D77EF76}" dt="2021-06-02T05:35:13.831" v="180" actId="6549"/>
          <ac:graphicFrameMkLst>
            <pc:docMk/>
            <pc:sldMk cId="1047119095" sldId="1906872757"/>
            <ac:graphicFrameMk id="61" creationId="{D4FA4774-A0BA-454D-A3EF-E377FC8FCD57}"/>
          </ac:graphicFrameMkLst>
        </pc:graphicFrameChg>
      </pc:sldChg>
      <pc:sldChg chg="modSp mod">
        <pc:chgData name="Vanessa" userId="d7a3783e-3d57-4f9a-9b4a-eaa6c953f2a6" providerId="ADAL" clId="{BB0005FE-E2CC-423B-86BC-54368D77EF76}" dt="2021-06-02T05:33:58.749" v="174" actId="20577"/>
        <pc:sldMkLst>
          <pc:docMk/>
          <pc:sldMk cId="548370976" sldId="1906872759"/>
        </pc:sldMkLst>
        <pc:spChg chg="mod">
          <ac:chgData name="Vanessa" userId="d7a3783e-3d57-4f9a-9b4a-eaa6c953f2a6" providerId="ADAL" clId="{BB0005FE-E2CC-423B-86BC-54368D77EF76}" dt="2021-06-02T05:23:49.315" v="3"/>
          <ac:spMkLst>
            <pc:docMk/>
            <pc:sldMk cId="548370976" sldId="1906872759"/>
            <ac:spMk id="9" creationId="{81FF05CC-DDDA-43E2-9A71-9CE69699164F}"/>
          </ac:spMkLst>
        </pc:spChg>
        <pc:spChg chg="mod">
          <ac:chgData name="Vanessa" userId="d7a3783e-3d57-4f9a-9b4a-eaa6c953f2a6" providerId="ADAL" clId="{BB0005FE-E2CC-423B-86BC-54368D77EF76}" dt="2021-06-02T05:33:30.308" v="109" actId="20577"/>
          <ac:spMkLst>
            <pc:docMk/>
            <pc:sldMk cId="548370976" sldId="1906872759"/>
            <ac:spMk id="11" creationId="{585F4983-B153-4B19-B52E-680B8A7D5D50}"/>
          </ac:spMkLst>
        </pc:spChg>
        <pc:spChg chg="mod">
          <ac:chgData name="Vanessa" userId="d7a3783e-3d57-4f9a-9b4a-eaa6c953f2a6" providerId="ADAL" clId="{BB0005FE-E2CC-423B-86BC-54368D77EF76}" dt="2021-06-02T05:33:28.864" v="108" actId="20577"/>
          <ac:spMkLst>
            <pc:docMk/>
            <pc:sldMk cId="548370976" sldId="1906872759"/>
            <ac:spMk id="12" creationId="{58D5C060-809F-40A4-AE88-9B8E2FD53DEF}"/>
          </ac:spMkLst>
        </pc:spChg>
        <pc:spChg chg="mod">
          <ac:chgData name="Vanessa" userId="d7a3783e-3d57-4f9a-9b4a-eaa6c953f2a6" providerId="ADAL" clId="{BB0005FE-E2CC-423B-86BC-54368D77EF76}" dt="2021-06-02T05:33:58.749" v="174" actId="20577"/>
          <ac:spMkLst>
            <pc:docMk/>
            <pc:sldMk cId="548370976" sldId="1906872759"/>
            <ac:spMk id="13" creationId="{800D5D17-2A99-4CDF-A8AE-2239762BA21B}"/>
          </ac:spMkLst>
        </pc:spChg>
        <pc:spChg chg="mod">
          <ac:chgData name="Vanessa" userId="d7a3783e-3d57-4f9a-9b4a-eaa6c953f2a6" providerId="ADAL" clId="{BB0005FE-E2CC-423B-86BC-54368D77EF76}" dt="2021-06-02T05:23:49.315" v="3"/>
          <ac:spMkLst>
            <pc:docMk/>
            <pc:sldMk cId="548370976" sldId="1906872759"/>
            <ac:spMk id="15" creationId="{018FAF4F-22D1-41F4-92A1-DDE3A591A473}"/>
          </ac:spMkLst>
        </pc:spChg>
        <pc:spChg chg="mod">
          <ac:chgData name="Vanessa" userId="d7a3783e-3d57-4f9a-9b4a-eaa6c953f2a6" providerId="ADAL" clId="{BB0005FE-E2CC-423B-86BC-54368D77EF76}" dt="2021-06-02T05:23:49.315" v="3"/>
          <ac:spMkLst>
            <pc:docMk/>
            <pc:sldMk cId="548370976" sldId="1906872759"/>
            <ac:spMk id="108" creationId="{69E2BD08-C485-40CF-B3B0-213EA6BA6A6D}"/>
          </ac:spMkLst>
        </pc:spChg>
        <pc:graphicFrameChg chg="mod modGraphic">
          <ac:chgData name="Vanessa" userId="d7a3783e-3d57-4f9a-9b4a-eaa6c953f2a6" providerId="ADAL" clId="{BB0005FE-E2CC-423B-86BC-54368D77EF76}" dt="2021-06-02T05:33:23.278" v="106" actId="20577"/>
          <ac:graphicFrameMkLst>
            <pc:docMk/>
            <pc:sldMk cId="548370976" sldId="1906872759"/>
            <ac:graphicFrameMk id="17" creationId="{40630113-41D4-478D-A311-1D645B888866}"/>
          </ac:graphicFrameMkLst>
        </pc:graphicFrameChg>
        <pc:graphicFrameChg chg="mod">
          <ac:chgData name="Vanessa" userId="d7a3783e-3d57-4f9a-9b4a-eaa6c953f2a6" providerId="ADAL" clId="{BB0005FE-E2CC-423B-86BC-54368D77EF76}" dt="2021-06-02T05:25:00.500" v="12"/>
          <ac:graphicFrameMkLst>
            <pc:docMk/>
            <pc:sldMk cId="548370976" sldId="1906872759"/>
            <ac:graphicFrameMk id="60" creationId="{513C64A0-22BC-4CC2-A6F4-F8B752F42487}"/>
          </ac:graphicFrameMkLst>
        </pc:graphicFrameChg>
        <pc:graphicFrameChg chg="mod">
          <ac:chgData name="Vanessa" userId="d7a3783e-3d57-4f9a-9b4a-eaa6c953f2a6" providerId="ADAL" clId="{BB0005FE-E2CC-423B-86BC-54368D77EF76}" dt="2021-06-02T05:23:49.315" v="3"/>
          <ac:graphicFrameMkLst>
            <pc:docMk/>
            <pc:sldMk cId="548370976" sldId="1906872759"/>
            <ac:graphicFrameMk id="61" creationId="{D4FA4774-A0BA-454D-A3EF-E377FC8FCD57}"/>
          </ac:graphicFrameMkLst>
        </pc:graphicFrameChg>
      </pc:sldChg>
      <pc:sldChg chg="modSp mod">
        <pc:chgData name="Vanessa" userId="d7a3783e-3d57-4f9a-9b4a-eaa6c953f2a6" providerId="ADAL" clId="{BB0005FE-E2CC-423B-86BC-54368D77EF76}" dt="2021-06-02T05:34:34.919" v="178" actId="20577"/>
        <pc:sldMkLst>
          <pc:docMk/>
          <pc:sldMk cId="1287273321" sldId="1906872761"/>
        </pc:sldMkLst>
        <pc:spChg chg="mod">
          <ac:chgData name="Vanessa" userId="d7a3783e-3d57-4f9a-9b4a-eaa6c953f2a6" providerId="ADAL" clId="{BB0005FE-E2CC-423B-86BC-54368D77EF76}" dt="2021-06-02T05:23:49.315" v="3"/>
          <ac:spMkLst>
            <pc:docMk/>
            <pc:sldMk cId="1287273321" sldId="1906872761"/>
            <ac:spMk id="9" creationId="{81FF05CC-DDDA-43E2-9A71-9CE69699164F}"/>
          </ac:spMkLst>
        </pc:spChg>
        <pc:spChg chg="mod">
          <ac:chgData name="Vanessa" userId="d7a3783e-3d57-4f9a-9b4a-eaa6c953f2a6" providerId="ADAL" clId="{BB0005FE-E2CC-423B-86BC-54368D77EF76}" dt="2021-06-02T05:34:31.170" v="176" actId="20577"/>
          <ac:spMkLst>
            <pc:docMk/>
            <pc:sldMk cId="1287273321" sldId="1906872761"/>
            <ac:spMk id="11" creationId="{585F4983-B153-4B19-B52E-680B8A7D5D50}"/>
          </ac:spMkLst>
        </pc:spChg>
        <pc:spChg chg="mod">
          <ac:chgData name="Vanessa" userId="d7a3783e-3d57-4f9a-9b4a-eaa6c953f2a6" providerId="ADAL" clId="{BB0005FE-E2CC-423B-86BC-54368D77EF76}" dt="2021-06-02T05:34:33.801" v="177" actId="20577"/>
          <ac:spMkLst>
            <pc:docMk/>
            <pc:sldMk cId="1287273321" sldId="1906872761"/>
            <ac:spMk id="12" creationId="{58D5C060-809F-40A4-AE88-9B8E2FD53DEF}"/>
          </ac:spMkLst>
        </pc:spChg>
        <pc:spChg chg="mod">
          <ac:chgData name="Vanessa" userId="d7a3783e-3d57-4f9a-9b4a-eaa6c953f2a6" providerId="ADAL" clId="{BB0005FE-E2CC-423B-86BC-54368D77EF76}" dt="2021-06-02T05:34:34.919" v="178" actId="20577"/>
          <ac:spMkLst>
            <pc:docMk/>
            <pc:sldMk cId="1287273321" sldId="1906872761"/>
            <ac:spMk id="13" creationId="{800D5D17-2A99-4CDF-A8AE-2239762BA21B}"/>
          </ac:spMkLst>
        </pc:spChg>
        <pc:spChg chg="mod">
          <ac:chgData name="Vanessa" userId="d7a3783e-3d57-4f9a-9b4a-eaa6c953f2a6" providerId="ADAL" clId="{BB0005FE-E2CC-423B-86BC-54368D77EF76}" dt="2021-06-02T05:23:49.315" v="3"/>
          <ac:spMkLst>
            <pc:docMk/>
            <pc:sldMk cId="1287273321" sldId="1906872761"/>
            <ac:spMk id="15" creationId="{018FAF4F-22D1-41F4-92A1-DDE3A591A473}"/>
          </ac:spMkLst>
        </pc:spChg>
        <pc:spChg chg="mod">
          <ac:chgData name="Vanessa" userId="d7a3783e-3d57-4f9a-9b4a-eaa6c953f2a6" providerId="ADAL" clId="{BB0005FE-E2CC-423B-86BC-54368D77EF76}" dt="2021-06-02T05:25:00.500" v="12"/>
          <ac:spMkLst>
            <pc:docMk/>
            <pc:sldMk cId="1287273321" sldId="1906872761"/>
            <ac:spMk id="108" creationId="{69E2BD08-C485-40CF-B3B0-213EA6BA6A6D}"/>
          </ac:spMkLst>
        </pc:spChg>
        <pc:graphicFrameChg chg="mod modGraphic">
          <ac:chgData name="Vanessa" userId="d7a3783e-3d57-4f9a-9b4a-eaa6c953f2a6" providerId="ADAL" clId="{BB0005FE-E2CC-423B-86BC-54368D77EF76}" dt="2021-06-02T05:34:27.900" v="175" actId="20577"/>
          <ac:graphicFrameMkLst>
            <pc:docMk/>
            <pc:sldMk cId="1287273321" sldId="1906872761"/>
            <ac:graphicFrameMk id="17" creationId="{40630113-41D4-478D-A311-1D645B888866}"/>
          </ac:graphicFrameMkLst>
        </pc:graphicFrameChg>
        <pc:graphicFrameChg chg="mod">
          <ac:chgData name="Vanessa" userId="d7a3783e-3d57-4f9a-9b4a-eaa6c953f2a6" providerId="ADAL" clId="{BB0005FE-E2CC-423B-86BC-54368D77EF76}" dt="2021-06-02T05:25:00.500" v="12"/>
          <ac:graphicFrameMkLst>
            <pc:docMk/>
            <pc:sldMk cId="1287273321" sldId="1906872761"/>
            <ac:graphicFrameMk id="60" creationId="{513C64A0-22BC-4CC2-A6F4-F8B752F42487}"/>
          </ac:graphicFrameMkLst>
        </pc:graphicFrameChg>
        <pc:graphicFrameChg chg="mod">
          <ac:chgData name="Vanessa" userId="d7a3783e-3d57-4f9a-9b4a-eaa6c953f2a6" providerId="ADAL" clId="{BB0005FE-E2CC-423B-86BC-54368D77EF76}" dt="2021-06-02T05:25:00.500" v="12"/>
          <ac:graphicFrameMkLst>
            <pc:docMk/>
            <pc:sldMk cId="1287273321" sldId="1906872761"/>
            <ac:graphicFrameMk id="61" creationId="{D4FA4774-A0BA-454D-A3EF-E377FC8FCD57}"/>
          </ac:graphicFrameMkLst>
        </pc:graphicFrameChg>
      </pc:sldChg>
      <pc:sldChg chg="modSp">
        <pc:chgData name="Vanessa" userId="d7a3783e-3d57-4f9a-9b4a-eaa6c953f2a6" providerId="ADAL" clId="{BB0005FE-E2CC-423B-86BC-54368D77EF76}" dt="2021-06-02T05:25:00.500" v="12"/>
        <pc:sldMkLst>
          <pc:docMk/>
          <pc:sldMk cId="950143469" sldId="1906872764"/>
        </pc:sldMkLst>
        <pc:spChg chg="mod">
          <ac:chgData name="Vanessa" userId="d7a3783e-3d57-4f9a-9b4a-eaa6c953f2a6" providerId="ADAL" clId="{BB0005FE-E2CC-423B-86BC-54368D77EF76}" dt="2021-06-02T05:23:49.315" v="3"/>
          <ac:spMkLst>
            <pc:docMk/>
            <pc:sldMk cId="950143469" sldId="1906872764"/>
            <ac:spMk id="15" creationId="{018FAF4F-22D1-41F4-92A1-DDE3A591A473}"/>
          </ac:spMkLst>
        </pc:spChg>
        <pc:graphicFrameChg chg="mod">
          <ac:chgData name="Vanessa" userId="d7a3783e-3d57-4f9a-9b4a-eaa6c953f2a6" providerId="ADAL" clId="{BB0005FE-E2CC-423B-86BC-54368D77EF76}" dt="2021-06-02T05:25:00.500" v="12"/>
          <ac:graphicFrameMkLst>
            <pc:docMk/>
            <pc:sldMk cId="950143469" sldId="1906872764"/>
            <ac:graphicFrameMk id="3" creationId="{DCEBDB0D-73AD-4A52-AB45-04424C595B13}"/>
          </ac:graphicFrameMkLst>
        </pc:graphicFrameChg>
      </pc:sldChg>
      <pc:sldChg chg="modSp">
        <pc:chgData name="Vanessa" userId="d7a3783e-3d57-4f9a-9b4a-eaa6c953f2a6" providerId="ADAL" clId="{BB0005FE-E2CC-423B-86BC-54368D77EF76}" dt="2021-06-02T05:25:00.500" v="12"/>
        <pc:sldMkLst>
          <pc:docMk/>
          <pc:sldMk cId="4210633487" sldId="1906872766"/>
        </pc:sldMkLst>
        <pc:spChg chg="mod">
          <ac:chgData name="Vanessa" userId="d7a3783e-3d57-4f9a-9b4a-eaa6c953f2a6" providerId="ADAL" clId="{BB0005FE-E2CC-423B-86BC-54368D77EF76}" dt="2021-06-02T05:23:49.315" v="3"/>
          <ac:spMkLst>
            <pc:docMk/>
            <pc:sldMk cId="4210633487" sldId="1906872766"/>
            <ac:spMk id="15" creationId="{018FAF4F-22D1-41F4-92A1-DDE3A591A473}"/>
          </ac:spMkLst>
        </pc:spChg>
        <pc:graphicFrameChg chg="mod">
          <ac:chgData name="Vanessa" userId="d7a3783e-3d57-4f9a-9b4a-eaa6c953f2a6" providerId="ADAL" clId="{BB0005FE-E2CC-423B-86BC-54368D77EF76}" dt="2021-06-02T05:25:00.500" v="12"/>
          <ac:graphicFrameMkLst>
            <pc:docMk/>
            <pc:sldMk cId="4210633487" sldId="1906872766"/>
            <ac:graphicFrameMk id="3" creationId="{DCEBDB0D-73AD-4A52-AB45-04424C595B13}"/>
          </ac:graphicFrameMkLst>
        </pc:graphicFrameChg>
      </pc:sldChg>
      <pc:sldChg chg="modSp">
        <pc:chgData name="Vanessa" userId="d7a3783e-3d57-4f9a-9b4a-eaa6c953f2a6" providerId="ADAL" clId="{BB0005FE-E2CC-423B-86BC-54368D77EF76}" dt="2021-06-02T05:25:00.500" v="12"/>
        <pc:sldMkLst>
          <pc:docMk/>
          <pc:sldMk cId="2244855287" sldId="1906872771"/>
        </pc:sldMkLst>
        <pc:spChg chg="mod">
          <ac:chgData name="Vanessa" userId="d7a3783e-3d57-4f9a-9b4a-eaa6c953f2a6" providerId="ADAL" clId="{BB0005FE-E2CC-423B-86BC-54368D77EF76}" dt="2021-06-02T05:25:00.500" v="12"/>
          <ac:spMkLst>
            <pc:docMk/>
            <pc:sldMk cId="2244855287" sldId="1906872771"/>
            <ac:spMk id="82" creationId="{A0A44E02-B81C-415E-81D8-C62327B3F277}"/>
          </ac:spMkLst>
        </pc:spChg>
        <pc:graphicFrameChg chg="mod">
          <ac:chgData name="Vanessa" userId="d7a3783e-3d57-4f9a-9b4a-eaa6c953f2a6" providerId="ADAL" clId="{BB0005FE-E2CC-423B-86BC-54368D77EF76}" dt="2021-06-02T05:25:00.500" v="12"/>
          <ac:graphicFrameMkLst>
            <pc:docMk/>
            <pc:sldMk cId="2244855287" sldId="1906872771"/>
            <ac:graphicFrameMk id="48" creationId="{B81BAD86-EEE2-4CEC-96AB-4D1A560C9A35}"/>
          </ac:graphicFrameMkLst>
        </pc:graphicFrameChg>
      </pc:sldChg>
      <pc:sldChg chg="modSp mod">
        <pc:chgData name="Vanessa" userId="d7a3783e-3d57-4f9a-9b4a-eaa6c953f2a6" providerId="ADAL" clId="{BB0005FE-E2CC-423B-86BC-54368D77EF76}" dt="2021-06-02T05:27:21.312" v="74" actId="15"/>
        <pc:sldMkLst>
          <pc:docMk/>
          <pc:sldMk cId="3372268003" sldId="1906872772"/>
        </pc:sldMkLst>
        <pc:spChg chg="mod">
          <ac:chgData name="Vanessa" userId="d7a3783e-3d57-4f9a-9b4a-eaa6c953f2a6" providerId="ADAL" clId="{BB0005FE-E2CC-423B-86BC-54368D77EF76}" dt="2021-06-02T05:25:00.500" v="12"/>
          <ac:spMkLst>
            <pc:docMk/>
            <pc:sldMk cId="3372268003" sldId="1906872772"/>
            <ac:spMk id="7" creationId="{3C4966C7-CC6C-4815-B14E-2F642C51B84E}"/>
          </ac:spMkLst>
        </pc:spChg>
        <pc:spChg chg="mod">
          <ac:chgData name="Vanessa" userId="d7a3783e-3d57-4f9a-9b4a-eaa6c953f2a6" providerId="ADAL" clId="{BB0005FE-E2CC-423B-86BC-54368D77EF76}" dt="2021-06-02T05:27:00.849" v="71" actId="20577"/>
          <ac:spMkLst>
            <pc:docMk/>
            <pc:sldMk cId="3372268003" sldId="1906872772"/>
            <ac:spMk id="12" creationId="{838D0868-2989-4120-A836-F99DFFD1288D}"/>
          </ac:spMkLst>
        </pc:spChg>
        <pc:spChg chg="mod">
          <ac:chgData name="Vanessa" userId="d7a3783e-3d57-4f9a-9b4a-eaa6c953f2a6" providerId="ADAL" clId="{BB0005FE-E2CC-423B-86BC-54368D77EF76}" dt="2021-06-02T05:27:21.312" v="74" actId="15"/>
          <ac:spMkLst>
            <pc:docMk/>
            <pc:sldMk cId="3372268003" sldId="1906872772"/>
            <ac:spMk id="14" creationId="{FD6AC4C7-1414-467F-A9B4-59189131049D}"/>
          </ac:spMkLst>
        </pc:spChg>
      </pc:sldChg>
      <pc:sldChg chg="modSp mod">
        <pc:chgData name="Vanessa" userId="d7a3783e-3d57-4f9a-9b4a-eaa6c953f2a6" providerId="ADAL" clId="{BB0005FE-E2CC-423B-86BC-54368D77EF76}" dt="2021-06-02T05:30:08.998" v="89" actId="20577"/>
        <pc:sldMkLst>
          <pc:docMk/>
          <pc:sldMk cId="43020604" sldId="1906872773"/>
        </pc:sldMkLst>
        <pc:spChg chg="mod">
          <ac:chgData name="Vanessa" userId="d7a3783e-3d57-4f9a-9b4a-eaa6c953f2a6" providerId="ADAL" clId="{BB0005FE-E2CC-423B-86BC-54368D77EF76}" dt="2021-06-02T05:23:49.315" v="3"/>
          <ac:spMkLst>
            <pc:docMk/>
            <pc:sldMk cId="43020604" sldId="1906872773"/>
            <ac:spMk id="15" creationId="{018FAF4F-22D1-41F4-92A1-DDE3A591A473}"/>
          </ac:spMkLst>
        </pc:spChg>
        <pc:spChg chg="mod">
          <ac:chgData name="Vanessa" userId="d7a3783e-3d57-4f9a-9b4a-eaa6c953f2a6" providerId="ADAL" clId="{BB0005FE-E2CC-423B-86BC-54368D77EF76}" dt="2021-06-02T05:23:49.315" v="3"/>
          <ac:spMkLst>
            <pc:docMk/>
            <pc:sldMk cId="43020604" sldId="1906872773"/>
            <ac:spMk id="16" creationId="{73490AD8-9843-4482-8DAC-1270EACFE05E}"/>
          </ac:spMkLst>
        </pc:spChg>
        <pc:spChg chg="mod">
          <ac:chgData name="Vanessa" userId="d7a3783e-3d57-4f9a-9b4a-eaa6c953f2a6" providerId="ADAL" clId="{BB0005FE-E2CC-423B-86BC-54368D77EF76}" dt="2021-06-02T05:30:08.998" v="89" actId="20577"/>
          <ac:spMkLst>
            <pc:docMk/>
            <pc:sldMk cId="43020604" sldId="1906872773"/>
            <ac:spMk id="88" creationId="{DFABCEC2-FE35-4C7C-8108-328C165C17CE}"/>
          </ac:spMkLst>
        </pc:spChg>
        <pc:spChg chg="mod">
          <ac:chgData name="Vanessa" userId="d7a3783e-3d57-4f9a-9b4a-eaa6c953f2a6" providerId="ADAL" clId="{BB0005FE-E2CC-423B-86BC-54368D77EF76}" dt="2021-06-02T05:25:00.500" v="12"/>
          <ac:spMkLst>
            <pc:docMk/>
            <pc:sldMk cId="43020604" sldId="1906872773"/>
            <ac:spMk id="94" creationId="{121D4E99-98BD-4231-9973-C79A049BB9DB}"/>
          </ac:spMkLst>
        </pc:spChg>
        <pc:spChg chg="mod">
          <ac:chgData name="Vanessa" userId="d7a3783e-3d57-4f9a-9b4a-eaa6c953f2a6" providerId="ADAL" clId="{BB0005FE-E2CC-423B-86BC-54368D77EF76}" dt="2021-06-02T05:25:00.500" v="12"/>
          <ac:spMkLst>
            <pc:docMk/>
            <pc:sldMk cId="43020604" sldId="1906872773"/>
            <ac:spMk id="101" creationId="{B658BDE0-7869-49DF-B9E4-DEE68539E5A4}"/>
          </ac:spMkLst>
        </pc:spChg>
      </pc:sldChg>
      <pc:sldChg chg="modSp mod">
        <pc:chgData name="Vanessa" userId="d7a3783e-3d57-4f9a-9b4a-eaa6c953f2a6" providerId="ADAL" clId="{BB0005FE-E2CC-423B-86BC-54368D77EF76}" dt="2021-06-02T05:33:00.536" v="105" actId="20577"/>
        <pc:sldMkLst>
          <pc:docMk/>
          <pc:sldMk cId="2960023279" sldId="1906872774"/>
        </pc:sldMkLst>
        <pc:spChg chg="mod">
          <ac:chgData name="Vanessa" userId="d7a3783e-3d57-4f9a-9b4a-eaa6c953f2a6" providerId="ADAL" clId="{BB0005FE-E2CC-423B-86BC-54368D77EF76}" dt="2021-06-02T05:25:00.500" v="12"/>
          <ac:spMkLst>
            <pc:docMk/>
            <pc:sldMk cId="2960023279" sldId="1906872774"/>
            <ac:spMk id="4" creationId="{E4EA937D-C879-B049-9369-D1C052CFDFDE}"/>
          </ac:spMkLst>
        </pc:spChg>
        <pc:spChg chg="mod">
          <ac:chgData name="Vanessa" userId="d7a3783e-3d57-4f9a-9b4a-eaa6c953f2a6" providerId="ADAL" clId="{BB0005FE-E2CC-423B-86BC-54368D77EF76}" dt="2021-06-02T05:25:00.500" v="12"/>
          <ac:spMkLst>
            <pc:docMk/>
            <pc:sldMk cId="2960023279" sldId="1906872774"/>
            <ac:spMk id="5" creationId="{1ABFA6CE-CC2A-3C40-B93D-76D4AEE201AB}"/>
          </ac:spMkLst>
        </pc:spChg>
        <pc:spChg chg="mod">
          <ac:chgData name="Vanessa" userId="d7a3783e-3d57-4f9a-9b4a-eaa6c953f2a6" providerId="ADAL" clId="{BB0005FE-E2CC-423B-86BC-54368D77EF76}" dt="2021-06-02T05:25:00.500" v="12"/>
          <ac:spMkLst>
            <pc:docMk/>
            <pc:sldMk cId="2960023279" sldId="1906872774"/>
            <ac:spMk id="7" creationId="{4F6885AA-6662-7E43-BF9F-47435F860A32}"/>
          </ac:spMkLst>
        </pc:spChg>
        <pc:spChg chg="mod">
          <ac:chgData name="Vanessa" userId="d7a3783e-3d57-4f9a-9b4a-eaa6c953f2a6" providerId="ADAL" clId="{BB0005FE-E2CC-423B-86BC-54368D77EF76}" dt="2021-06-02T05:23:49.315" v="3"/>
          <ac:spMkLst>
            <pc:docMk/>
            <pc:sldMk cId="2960023279" sldId="1906872774"/>
            <ac:spMk id="15" creationId="{018FAF4F-22D1-41F4-92A1-DDE3A591A473}"/>
          </ac:spMkLst>
        </pc:spChg>
        <pc:spChg chg="mod">
          <ac:chgData name="Vanessa" userId="d7a3783e-3d57-4f9a-9b4a-eaa6c953f2a6" providerId="ADAL" clId="{BB0005FE-E2CC-423B-86BC-54368D77EF76}" dt="2021-06-02T05:23:49.315" v="3"/>
          <ac:spMkLst>
            <pc:docMk/>
            <pc:sldMk cId="2960023279" sldId="1906872774"/>
            <ac:spMk id="16" creationId="{73490AD8-9843-4482-8DAC-1270EACFE05E}"/>
          </ac:spMkLst>
        </pc:spChg>
        <pc:spChg chg="mod">
          <ac:chgData name="Vanessa" userId="d7a3783e-3d57-4f9a-9b4a-eaa6c953f2a6" providerId="ADAL" clId="{BB0005FE-E2CC-423B-86BC-54368D77EF76}" dt="2021-06-02T05:33:00.536" v="105" actId="20577"/>
          <ac:spMkLst>
            <pc:docMk/>
            <pc:sldMk cId="2960023279" sldId="1906872774"/>
            <ac:spMk id="88" creationId="{DFABCEC2-FE35-4C7C-8108-328C165C17CE}"/>
          </ac:spMkLst>
        </pc:spChg>
        <pc:spChg chg="mod">
          <ac:chgData name="Vanessa" userId="d7a3783e-3d57-4f9a-9b4a-eaa6c953f2a6" providerId="ADAL" clId="{BB0005FE-E2CC-423B-86BC-54368D77EF76}" dt="2021-06-02T05:25:00.500" v="12"/>
          <ac:spMkLst>
            <pc:docMk/>
            <pc:sldMk cId="2960023279" sldId="1906872774"/>
            <ac:spMk id="96" creationId="{CD0AADA9-182B-4DC3-BC9D-B7B3F76B424A}"/>
          </ac:spMkLst>
        </pc:spChg>
        <pc:spChg chg="mod">
          <ac:chgData name="Vanessa" userId="d7a3783e-3d57-4f9a-9b4a-eaa6c953f2a6" providerId="ADAL" clId="{BB0005FE-E2CC-423B-86BC-54368D77EF76}" dt="2021-06-02T05:25:00.500" v="12"/>
          <ac:spMkLst>
            <pc:docMk/>
            <pc:sldMk cId="2960023279" sldId="1906872774"/>
            <ac:spMk id="97" creationId="{6BBECC25-2E04-4DBB-97A1-9D990A854AF8}"/>
          </ac:spMkLst>
        </pc:spChg>
        <pc:spChg chg="mod">
          <ac:chgData name="Vanessa" userId="d7a3783e-3d57-4f9a-9b4a-eaa6c953f2a6" providerId="ADAL" clId="{BB0005FE-E2CC-423B-86BC-54368D77EF76}" dt="2021-06-02T05:25:00.500" v="12"/>
          <ac:spMkLst>
            <pc:docMk/>
            <pc:sldMk cId="2960023279" sldId="1906872774"/>
            <ac:spMk id="100" creationId="{4FFE4F6E-148A-411D-B55B-CCE294AEE4A1}"/>
          </ac:spMkLst>
        </pc:spChg>
      </pc:sldChg>
      <pc:sldChg chg="modSp">
        <pc:chgData name="Vanessa" userId="d7a3783e-3d57-4f9a-9b4a-eaa6c953f2a6" providerId="ADAL" clId="{BB0005FE-E2CC-423B-86BC-54368D77EF76}" dt="2021-06-02T05:25:00.500" v="12"/>
        <pc:sldMkLst>
          <pc:docMk/>
          <pc:sldMk cId="1449205508" sldId="1906872776"/>
        </pc:sldMkLst>
        <pc:spChg chg="mod">
          <ac:chgData name="Vanessa" userId="d7a3783e-3d57-4f9a-9b4a-eaa6c953f2a6" providerId="ADAL" clId="{BB0005FE-E2CC-423B-86BC-54368D77EF76}" dt="2021-06-02T05:25:00.500" v="12"/>
          <ac:spMkLst>
            <pc:docMk/>
            <pc:sldMk cId="1449205508" sldId="1906872776"/>
            <ac:spMk id="2" creationId="{6BF689EC-F851-6E46-9944-7D75F7ECC6B9}"/>
          </ac:spMkLst>
        </pc:spChg>
        <pc:spChg chg="mod">
          <ac:chgData name="Vanessa" userId="d7a3783e-3d57-4f9a-9b4a-eaa6c953f2a6" providerId="ADAL" clId="{BB0005FE-E2CC-423B-86BC-54368D77EF76}" dt="2021-06-02T05:23:49.315" v="3"/>
          <ac:spMkLst>
            <pc:docMk/>
            <pc:sldMk cId="1449205508" sldId="1906872776"/>
            <ac:spMk id="15" creationId="{018FAF4F-22D1-41F4-92A1-DDE3A591A473}"/>
          </ac:spMkLst>
        </pc:spChg>
        <pc:spChg chg="mod">
          <ac:chgData name="Vanessa" userId="d7a3783e-3d57-4f9a-9b4a-eaa6c953f2a6" providerId="ADAL" clId="{BB0005FE-E2CC-423B-86BC-54368D77EF76}" dt="2021-06-02T05:23:49.315" v="3"/>
          <ac:spMkLst>
            <pc:docMk/>
            <pc:sldMk cId="1449205508" sldId="1906872776"/>
            <ac:spMk id="16" creationId="{73490AD8-9843-4482-8DAC-1270EACFE05E}"/>
          </ac:spMkLst>
        </pc:spChg>
        <pc:spChg chg="mod">
          <ac:chgData name="Vanessa" userId="d7a3783e-3d57-4f9a-9b4a-eaa6c953f2a6" providerId="ADAL" clId="{BB0005FE-E2CC-423B-86BC-54368D77EF76}" dt="2021-06-02T05:25:00.500" v="12"/>
          <ac:spMkLst>
            <pc:docMk/>
            <pc:sldMk cId="1449205508" sldId="1906872776"/>
            <ac:spMk id="70" creationId="{2F2ECF5A-518E-4A9E-950E-C26495271AC5}"/>
          </ac:spMkLst>
        </pc:spChg>
      </pc:sldChg>
      <pc:sldChg chg="modSp mod">
        <pc:chgData name="Vanessa" userId="d7a3783e-3d57-4f9a-9b4a-eaa6c953f2a6" providerId="ADAL" clId="{BB0005FE-E2CC-423B-86BC-54368D77EF76}" dt="2021-06-02T05:27:39.625" v="76" actId="1076"/>
        <pc:sldMkLst>
          <pc:docMk/>
          <pc:sldMk cId="2923025995" sldId="1906872777"/>
        </pc:sldMkLst>
        <pc:spChg chg="mod">
          <ac:chgData name="Vanessa" userId="d7a3783e-3d57-4f9a-9b4a-eaa6c953f2a6" providerId="ADAL" clId="{BB0005FE-E2CC-423B-86BC-54368D77EF76}" dt="2021-06-02T05:23:49.315" v="3"/>
          <ac:spMkLst>
            <pc:docMk/>
            <pc:sldMk cId="2923025995" sldId="1906872777"/>
            <ac:spMk id="17" creationId="{5B2660CB-78CD-A543-9F4E-233D1A5BF410}"/>
          </ac:spMkLst>
        </pc:spChg>
        <pc:spChg chg="mod">
          <ac:chgData name="Vanessa" userId="d7a3783e-3d57-4f9a-9b4a-eaa6c953f2a6" providerId="ADAL" clId="{BB0005FE-E2CC-423B-86BC-54368D77EF76}" dt="2021-06-02T05:23:49.315" v="3"/>
          <ac:spMkLst>
            <pc:docMk/>
            <pc:sldMk cId="2923025995" sldId="1906872777"/>
            <ac:spMk id="18" creationId="{52B47655-39A9-5946-A0FE-1973DE31BAC4}"/>
          </ac:spMkLst>
        </pc:spChg>
        <pc:spChg chg="mod">
          <ac:chgData name="Vanessa" userId="d7a3783e-3d57-4f9a-9b4a-eaa6c953f2a6" providerId="ADAL" clId="{BB0005FE-E2CC-423B-86BC-54368D77EF76}" dt="2021-06-02T05:27:37.056" v="75" actId="1076"/>
          <ac:spMkLst>
            <pc:docMk/>
            <pc:sldMk cId="2923025995" sldId="1906872777"/>
            <ac:spMk id="19" creationId="{4408FF26-8434-AD4D-A323-84364C474290}"/>
          </ac:spMkLst>
        </pc:spChg>
        <pc:spChg chg="mod">
          <ac:chgData name="Vanessa" userId="d7a3783e-3d57-4f9a-9b4a-eaa6c953f2a6" providerId="ADAL" clId="{BB0005FE-E2CC-423B-86BC-54368D77EF76}" dt="2021-06-02T05:23:49.315" v="3"/>
          <ac:spMkLst>
            <pc:docMk/>
            <pc:sldMk cId="2923025995" sldId="1906872777"/>
            <ac:spMk id="20" creationId="{1C10FE8F-9F43-8446-949A-2890043F2478}"/>
          </ac:spMkLst>
        </pc:spChg>
        <pc:spChg chg="mod">
          <ac:chgData name="Vanessa" userId="d7a3783e-3d57-4f9a-9b4a-eaa6c953f2a6" providerId="ADAL" clId="{BB0005FE-E2CC-423B-86BC-54368D77EF76}" dt="2021-06-02T05:27:39.625" v="76" actId="1076"/>
          <ac:spMkLst>
            <pc:docMk/>
            <pc:sldMk cId="2923025995" sldId="1906872777"/>
            <ac:spMk id="21" creationId="{90AB04C3-D5F8-2E49-8845-00DF9AFB48DA}"/>
          </ac:spMkLst>
        </pc:spChg>
        <pc:spChg chg="mod">
          <ac:chgData name="Vanessa" userId="d7a3783e-3d57-4f9a-9b4a-eaa6c953f2a6" providerId="ADAL" clId="{BB0005FE-E2CC-423B-86BC-54368D77EF76}" dt="2021-06-02T05:25:00.500" v="12"/>
          <ac:spMkLst>
            <pc:docMk/>
            <pc:sldMk cId="2923025995" sldId="1906872777"/>
            <ac:spMk id="28" creationId="{D1A985DA-72C1-9444-AE7B-0B37B563EEDF}"/>
          </ac:spMkLst>
        </pc:spChg>
        <pc:spChg chg="mod">
          <ac:chgData name="Vanessa" userId="d7a3783e-3d57-4f9a-9b4a-eaa6c953f2a6" providerId="ADAL" clId="{BB0005FE-E2CC-423B-86BC-54368D77EF76}" dt="2021-06-02T05:25:00.500" v="12"/>
          <ac:spMkLst>
            <pc:docMk/>
            <pc:sldMk cId="2923025995" sldId="1906872777"/>
            <ac:spMk id="40" creationId="{F0BAEDA2-7EB7-334E-A9B0-A3ED7098BBEC}"/>
          </ac:spMkLst>
        </pc:spChg>
        <pc:spChg chg="mod">
          <ac:chgData name="Vanessa" userId="d7a3783e-3d57-4f9a-9b4a-eaa6c953f2a6" providerId="ADAL" clId="{BB0005FE-E2CC-423B-86BC-54368D77EF76}" dt="2021-06-02T05:25:00.500" v="12"/>
          <ac:spMkLst>
            <pc:docMk/>
            <pc:sldMk cId="2923025995" sldId="1906872777"/>
            <ac:spMk id="52" creationId="{6858B587-319C-074D-BC71-98F3BC79F570}"/>
          </ac:spMkLst>
        </pc:spChg>
        <pc:graphicFrameChg chg="mod">
          <ac:chgData name="Vanessa" userId="d7a3783e-3d57-4f9a-9b4a-eaa6c953f2a6" providerId="ADAL" clId="{BB0005FE-E2CC-423B-86BC-54368D77EF76}" dt="2021-06-02T05:25:00.500" v="12"/>
          <ac:graphicFrameMkLst>
            <pc:docMk/>
            <pc:sldMk cId="2923025995" sldId="1906872777"/>
            <ac:graphicFrameMk id="6" creationId="{1C63965C-E6F6-1141-8F3D-677BC8EE13B4}"/>
          </ac:graphicFrameMkLst>
        </pc:graphicFrameChg>
      </pc:sldChg>
      <pc:sldChg chg="modSp mod">
        <pc:chgData name="Vanessa" userId="d7a3783e-3d57-4f9a-9b4a-eaa6c953f2a6" providerId="ADAL" clId="{BB0005FE-E2CC-423B-86BC-54368D77EF76}" dt="2021-06-02T05:34:56.141" v="179" actId="20577"/>
        <pc:sldMkLst>
          <pc:docMk/>
          <pc:sldMk cId="648833524" sldId="1906872784"/>
        </pc:sldMkLst>
        <pc:spChg chg="mod">
          <ac:chgData name="Vanessa" userId="d7a3783e-3d57-4f9a-9b4a-eaa6c953f2a6" providerId="ADAL" clId="{BB0005FE-E2CC-423B-86BC-54368D77EF76}" dt="2021-06-02T05:25:00.500" v="12"/>
          <ac:spMkLst>
            <pc:docMk/>
            <pc:sldMk cId="648833524" sldId="1906872784"/>
            <ac:spMk id="4" creationId="{E4EA937D-C879-B049-9369-D1C052CFDFDE}"/>
          </ac:spMkLst>
        </pc:spChg>
        <pc:spChg chg="mod">
          <ac:chgData name="Vanessa" userId="d7a3783e-3d57-4f9a-9b4a-eaa6c953f2a6" providerId="ADAL" clId="{BB0005FE-E2CC-423B-86BC-54368D77EF76}" dt="2021-06-02T05:23:49.315" v="3"/>
          <ac:spMkLst>
            <pc:docMk/>
            <pc:sldMk cId="648833524" sldId="1906872784"/>
            <ac:spMk id="15" creationId="{018FAF4F-22D1-41F4-92A1-DDE3A591A473}"/>
          </ac:spMkLst>
        </pc:spChg>
        <pc:spChg chg="mod">
          <ac:chgData name="Vanessa" userId="d7a3783e-3d57-4f9a-9b4a-eaa6c953f2a6" providerId="ADAL" clId="{BB0005FE-E2CC-423B-86BC-54368D77EF76}" dt="2021-06-02T05:23:49.315" v="3"/>
          <ac:spMkLst>
            <pc:docMk/>
            <pc:sldMk cId="648833524" sldId="1906872784"/>
            <ac:spMk id="16" creationId="{73490AD8-9843-4482-8DAC-1270EACFE05E}"/>
          </ac:spMkLst>
        </pc:spChg>
        <pc:spChg chg="mod">
          <ac:chgData name="Vanessa" userId="d7a3783e-3d57-4f9a-9b4a-eaa6c953f2a6" providerId="ADAL" clId="{BB0005FE-E2CC-423B-86BC-54368D77EF76}" dt="2021-06-02T05:25:00.500" v="12"/>
          <ac:spMkLst>
            <pc:docMk/>
            <pc:sldMk cId="648833524" sldId="1906872784"/>
            <ac:spMk id="74" creationId="{2C542BB7-200C-4056-A9DE-FEDB5F9A1D90}"/>
          </ac:spMkLst>
        </pc:spChg>
        <pc:spChg chg="mod">
          <ac:chgData name="Vanessa" userId="d7a3783e-3d57-4f9a-9b4a-eaa6c953f2a6" providerId="ADAL" clId="{BB0005FE-E2CC-423B-86BC-54368D77EF76}" dt="2021-06-02T05:25:00.500" v="12"/>
          <ac:spMkLst>
            <pc:docMk/>
            <pc:sldMk cId="648833524" sldId="1906872784"/>
            <ac:spMk id="75" creationId="{6E87A761-7C9C-428E-804B-99D34E55EB01}"/>
          </ac:spMkLst>
        </pc:spChg>
        <pc:spChg chg="mod">
          <ac:chgData name="Vanessa" userId="d7a3783e-3d57-4f9a-9b4a-eaa6c953f2a6" providerId="ADAL" clId="{BB0005FE-E2CC-423B-86BC-54368D77EF76}" dt="2021-06-02T05:34:56.141" v="179" actId="20577"/>
          <ac:spMkLst>
            <pc:docMk/>
            <pc:sldMk cId="648833524" sldId="1906872784"/>
            <ac:spMk id="88" creationId="{DFABCEC2-FE35-4C7C-8108-328C165C17CE}"/>
          </ac:spMkLst>
        </pc:spChg>
        <pc:spChg chg="mod">
          <ac:chgData name="Vanessa" userId="d7a3783e-3d57-4f9a-9b4a-eaa6c953f2a6" providerId="ADAL" clId="{BB0005FE-E2CC-423B-86BC-54368D77EF76}" dt="2021-06-02T05:25:00.500" v="12"/>
          <ac:spMkLst>
            <pc:docMk/>
            <pc:sldMk cId="648833524" sldId="1906872784"/>
            <ac:spMk id="96" creationId="{CD0AADA9-182B-4DC3-BC9D-B7B3F76B424A}"/>
          </ac:spMkLst>
        </pc:spChg>
      </pc:sldChg>
    </pc:docChg>
  </pc:docChgLst>
  <pc:docChgLst>
    <pc:chgData name="McGirr, Heather" userId="S::hmcgirr@deloitte.com.au::9ab2a10c-60b5-42aa-9f8c-429389f2e398" providerId="AD" clId="Web-{C7C488E9-7DA5-40E9-B716-7B1BAA82228C}"/>
    <pc:docChg chg="modSld">
      <pc:chgData name="McGirr, Heather" userId="S::hmcgirr@deloitte.com.au::9ab2a10c-60b5-42aa-9f8c-429389f2e398" providerId="AD" clId="Web-{C7C488E9-7DA5-40E9-B716-7B1BAA82228C}" dt="2021-06-11T05:11:00.073" v="1" actId="20577"/>
      <pc:docMkLst>
        <pc:docMk/>
      </pc:docMkLst>
      <pc:sldChg chg="modSp">
        <pc:chgData name="McGirr, Heather" userId="S::hmcgirr@deloitte.com.au::9ab2a10c-60b5-42aa-9f8c-429389f2e398" providerId="AD" clId="Web-{C7C488E9-7DA5-40E9-B716-7B1BAA82228C}" dt="2021-06-11T05:11:00.073" v="1" actId="20577"/>
        <pc:sldMkLst>
          <pc:docMk/>
          <pc:sldMk cId="3500098291" sldId="256"/>
        </pc:sldMkLst>
        <pc:spChg chg="mod">
          <ac:chgData name="McGirr, Heather" userId="S::hmcgirr@deloitte.com.au::9ab2a10c-60b5-42aa-9f8c-429389f2e398" providerId="AD" clId="Web-{C7C488E9-7DA5-40E9-B716-7B1BAA82228C}" dt="2021-06-11T05:11:00.073" v="1" actId="20577"/>
          <ac:spMkLst>
            <pc:docMk/>
            <pc:sldMk cId="3500098291" sldId="256"/>
            <ac:spMk id="7" creationId="{CFED328A-C859-48FA-A117-70924929CAE0}"/>
          </ac:spMkLst>
        </pc:spChg>
      </pc:sldChg>
    </pc:docChg>
  </pc:docChgLst>
  <pc:docChgLst>
    <pc:chgData name="McGirr, Heather" userId="S::hmcgirr@deloitte.com.au::9ab2a10c-60b5-42aa-9f8c-429389f2e398" providerId="AD" clId="Web-{A37545A0-3E0F-4498-B2E6-CE40DFEF81A9}"/>
    <pc:docChg chg="modSld">
      <pc:chgData name="McGirr, Heather" userId="S::hmcgirr@deloitte.com.au::9ab2a10c-60b5-42aa-9f8c-429389f2e398" providerId="AD" clId="Web-{A37545A0-3E0F-4498-B2E6-CE40DFEF81A9}" dt="2021-06-11T07:32:23.924" v="32"/>
      <pc:docMkLst>
        <pc:docMk/>
      </pc:docMkLst>
      <pc:sldChg chg="delSp modSp">
        <pc:chgData name="McGirr, Heather" userId="S::hmcgirr@deloitte.com.au::9ab2a10c-60b5-42aa-9f8c-429389f2e398" providerId="AD" clId="Web-{A37545A0-3E0F-4498-B2E6-CE40DFEF81A9}" dt="2021-06-11T07:30:19.907" v="9"/>
        <pc:sldMkLst>
          <pc:docMk/>
          <pc:sldMk cId="3500098291" sldId="256"/>
        </pc:sldMkLst>
        <pc:spChg chg="del mod">
          <ac:chgData name="McGirr, Heather" userId="S::hmcgirr@deloitte.com.au::9ab2a10c-60b5-42aa-9f8c-429389f2e398" providerId="AD" clId="Web-{A37545A0-3E0F-4498-B2E6-CE40DFEF81A9}" dt="2021-06-11T07:30:19.907" v="9"/>
          <ac:spMkLst>
            <pc:docMk/>
            <pc:sldMk cId="3500098291" sldId="256"/>
            <ac:spMk id="3" creationId="{852D771B-8CAA-4862-9E81-81686F3D6487}"/>
          </ac:spMkLst>
        </pc:spChg>
      </pc:sldChg>
      <pc:sldChg chg="addSp delSp modSp">
        <pc:chgData name="McGirr, Heather" userId="S::hmcgirr@deloitte.com.au::9ab2a10c-60b5-42aa-9f8c-429389f2e398" providerId="AD" clId="Web-{A37545A0-3E0F-4498-B2E6-CE40DFEF81A9}" dt="2021-06-11T07:30:43.205" v="14"/>
        <pc:sldMkLst>
          <pc:docMk/>
          <pc:sldMk cId="376253275" sldId="1444"/>
        </pc:sldMkLst>
        <pc:spChg chg="del">
          <ac:chgData name="McGirr, Heather" userId="S::hmcgirr@deloitte.com.au::9ab2a10c-60b5-42aa-9f8c-429389f2e398" providerId="AD" clId="Web-{A37545A0-3E0F-4498-B2E6-CE40DFEF81A9}" dt="2021-06-11T07:30:31.361" v="12"/>
          <ac:spMkLst>
            <pc:docMk/>
            <pc:sldMk cId="376253275" sldId="1444"/>
            <ac:spMk id="4" creationId="{9E2F7F2B-E410-4DF6-AA49-A01F3BC90E06}"/>
          </ac:spMkLst>
        </pc:spChg>
        <pc:spChg chg="add del mod">
          <ac:chgData name="McGirr, Heather" userId="S::hmcgirr@deloitte.com.au::9ab2a10c-60b5-42aa-9f8c-429389f2e398" providerId="AD" clId="Web-{A37545A0-3E0F-4498-B2E6-CE40DFEF81A9}" dt="2021-06-11T07:30:43.205" v="14"/>
          <ac:spMkLst>
            <pc:docMk/>
            <pc:sldMk cId="376253275" sldId="1444"/>
            <ac:spMk id="7" creationId="{E7161F1B-D868-4849-909B-6788391FFC8A}"/>
          </ac:spMkLst>
        </pc:spChg>
        <pc:picChg chg="add del">
          <ac:chgData name="McGirr, Heather" userId="S::hmcgirr@deloitte.com.au::9ab2a10c-60b5-42aa-9f8c-429389f2e398" providerId="AD" clId="Web-{A37545A0-3E0F-4498-B2E6-CE40DFEF81A9}" dt="2021-06-11T07:30:26.751" v="11"/>
          <ac:picMkLst>
            <pc:docMk/>
            <pc:sldMk cId="376253275" sldId="1444"/>
            <ac:picMk id="6" creationId="{3098AEF5-9716-486B-BDF5-7F3FEBFAD67F}"/>
          </ac:picMkLst>
        </pc:picChg>
      </pc:sldChg>
      <pc:sldChg chg="addSp delSp modSp">
        <pc:chgData name="McGirr, Heather" userId="S::hmcgirr@deloitte.com.au::9ab2a10c-60b5-42aa-9f8c-429389f2e398" providerId="AD" clId="Web-{A37545A0-3E0F-4498-B2E6-CE40DFEF81A9}" dt="2021-06-11T07:30:06.720" v="7"/>
        <pc:sldMkLst>
          <pc:docMk/>
          <pc:sldMk cId="3304380350" sldId="1906872634"/>
        </pc:sldMkLst>
        <pc:spChg chg="add mod">
          <ac:chgData name="McGirr, Heather" userId="S::hmcgirr@deloitte.com.au::9ab2a10c-60b5-42aa-9f8c-429389f2e398" providerId="AD" clId="Web-{A37545A0-3E0F-4498-B2E6-CE40DFEF81A9}" dt="2021-06-11T07:30:06.720" v="7"/>
          <ac:spMkLst>
            <pc:docMk/>
            <pc:sldMk cId="3304380350" sldId="1906872634"/>
            <ac:spMk id="2" creationId="{795FB269-7CC2-4B13-9411-1BBAB6774378}"/>
          </ac:spMkLst>
        </pc:spChg>
        <pc:spChg chg="del">
          <ac:chgData name="McGirr, Heather" userId="S::hmcgirr@deloitte.com.au::9ab2a10c-60b5-42aa-9f8c-429389f2e398" providerId="AD" clId="Web-{A37545A0-3E0F-4498-B2E6-CE40DFEF81A9}" dt="2021-06-11T07:30:06.314" v="6"/>
          <ac:spMkLst>
            <pc:docMk/>
            <pc:sldMk cId="3304380350" sldId="1906872634"/>
            <ac:spMk id="5" creationId="{C150925D-3363-4FA1-A8AA-589E1EBF2550}"/>
          </ac:spMkLst>
        </pc:spChg>
      </pc:sldChg>
      <pc:sldChg chg="addSp delSp">
        <pc:chgData name="McGirr, Heather" userId="S::hmcgirr@deloitte.com.au::9ab2a10c-60b5-42aa-9f8c-429389f2e398" providerId="AD" clId="Web-{A37545A0-3E0F-4498-B2E6-CE40DFEF81A9}" dt="2021-06-11T07:31:08.377" v="19"/>
        <pc:sldMkLst>
          <pc:docMk/>
          <pc:sldMk cId="2327488443" sldId="1906872703"/>
        </pc:sldMkLst>
        <pc:spChg chg="del">
          <ac:chgData name="McGirr, Heather" userId="S::hmcgirr@deloitte.com.au::9ab2a10c-60b5-42aa-9f8c-429389f2e398" providerId="AD" clId="Web-{A37545A0-3E0F-4498-B2E6-CE40DFEF81A9}" dt="2021-06-11T07:31:08.377" v="19"/>
          <ac:spMkLst>
            <pc:docMk/>
            <pc:sldMk cId="2327488443" sldId="1906872703"/>
            <ac:spMk id="4" creationId="{9E2F7F2B-E410-4DF6-AA49-A01F3BC90E06}"/>
          </ac:spMkLst>
        </pc:spChg>
        <pc:picChg chg="add del">
          <ac:chgData name="McGirr, Heather" userId="S::hmcgirr@deloitte.com.au::9ab2a10c-60b5-42aa-9f8c-429389f2e398" providerId="AD" clId="Web-{A37545A0-3E0F-4498-B2E6-CE40DFEF81A9}" dt="2021-06-11T07:31:02.455" v="18"/>
          <ac:picMkLst>
            <pc:docMk/>
            <pc:sldMk cId="2327488443" sldId="1906872703"/>
            <ac:picMk id="6" creationId="{3098AEF5-9716-486B-BDF5-7F3FEBFAD67F}"/>
          </ac:picMkLst>
        </pc:picChg>
      </pc:sldChg>
      <pc:sldChg chg="delSp">
        <pc:chgData name="McGirr, Heather" userId="S::hmcgirr@deloitte.com.au::9ab2a10c-60b5-42aa-9f8c-429389f2e398" providerId="AD" clId="Web-{A37545A0-3E0F-4498-B2E6-CE40DFEF81A9}" dt="2021-06-11T07:32:23.924" v="32"/>
        <pc:sldMkLst>
          <pc:docMk/>
          <pc:sldMk cId="939529703" sldId="1906872712"/>
        </pc:sldMkLst>
        <pc:spChg chg="del">
          <ac:chgData name="McGirr, Heather" userId="S::hmcgirr@deloitte.com.au::9ab2a10c-60b5-42aa-9f8c-429389f2e398" providerId="AD" clId="Web-{A37545A0-3E0F-4498-B2E6-CE40DFEF81A9}" dt="2021-06-11T07:32:23.924" v="32"/>
          <ac:spMkLst>
            <pc:docMk/>
            <pc:sldMk cId="939529703" sldId="1906872712"/>
            <ac:spMk id="4" creationId="{62631AFD-67B8-4026-9CB9-0F863999D622}"/>
          </ac:spMkLst>
        </pc:spChg>
      </pc:sldChg>
      <pc:sldChg chg="addSp delSp modSp">
        <pc:chgData name="McGirr, Heather" userId="S::hmcgirr@deloitte.com.au::9ab2a10c-60b5-42aa-9f8c-429389f2e398" providerId="AD" clId="Web-{A37545A0-3E0F-4498-B2E6-CE40DFEF81A9}" dt="2021-06-11T07:31:53.939" v="27"/>
        <pc:sldMkLst>
          <pc:docMk/>
          <pc:sldMk cId="2461706618" sldId="1906872722"/>
        </pc:sldMkLst>
        <pc:spChg chg="add del mod">
          <ac:chgData name="McGirr, Heather" userId="S::hmcgirr@deloitte.com.au::9ab2a10c-60b5-42aa-9f8c-429389f2e398" providerId="AD" clId="Web-{A37545A0-3E0F-4498-B2E6-CE40DFEF81A9}" dt="2021-06-11T07:31:53.939" v="27"/>
          <ac:spMkLst>
            <pc:docMk/>
            <pc:sldMk cId="2461706618" sldId="1906872722"/>
            <ac:spMk id="8" creationId="{D2D46C14-2A87-4488-9DA3-FA8EF8FC51F3}"/>
          </ac:spMkLst>
        </pc:spChg>
      </pc:sldChg>
      <pc:sldChg chg="delSp">
        <pc:chgData name="McGirr, Heather" userId="S::hmcgirr@deloitte.com.au::9ab2a10c-60b5-42aa-9f8c-429389f2e398" providerId="AD" clId="Web-{A37545A0-3E0F-4498-B2E6-CE40DFEF81A9}" dt="2021-06-11T07:30:49.955" v="15"/>
        <pc:sldMkLst>
          <pc:docMk/>
          <pc:sldMk cId="1246575549" sldId="1906872740"/>
        </pc:sldMkLst>
        <pc:spChg chg="del">
          <ac:chgData name="McGirr, Heather" userId="S::hmcgirr@deloitte.com.au::9ab2a10c-60b5-42aa-9f8c-429389f2e398" providerId="AD" clId="Web-{A37545A0-3E0F-4498-B2E6-CE40DFEF81A9}" dt="2021-06-11T07:30:49.955" v="15"/>
          <ac:spMkLst>
            <pc:docMk/>
            <pc:sldMk cId="1246575549" sldId="1906872740"/>
            <ac:spMk id="4" creationId="{9E2F7F2B-E410-4DF6-AA49-A01F3BC90E06}"/>
          </ac:spMkLst>
        </pc:spChg>
      </pc:sldChg>
      <pc:sldChg chg="addSp modSp">
        <pc:chgData name="McGirr, Heather" userId="S::hmcgirr@deloitte.com.au::9ab2a10c-60b5-42aa-9f8c-429389f2e398" providerId="AD" clId="Web-{A37545A0-3E0F-4498-B2E6-CE40DFEF81A9}" dt="2021-06-11T07:32:01.877" v="28"/>
        <pc:sldMkLst>
          <pc:docMk/>
          <pc:sldMk cId="2401082312" sldId="1906872755"/>
        </pc:sldMkLst>
        <pc:spChg chg="add mod">
          <ac:chgData name="McGirr, Heather" userId="S::hmcgirr@deloitte.com.au::9ab2a10c-60b5-42aa-9f8c-429389f2e398" providerId="AD" clId="Web-{A37545A0-3E0F-4498-B2E6-CE40DFEF81A9}" dt="2021-06-11T07:32:01.877" v="28"/>
          <ac:spMkLst>
            <pc:docMk/>
            <pc:sldMk cId="2401082312" sldId="1906872755"/>
            <ac:spMk id="2" creationId="{75FC274A-94E2-4DBE-BCC4-FF9945E31F80}"/>
          </ac:spMkLst>
        </pc:spChg>
      </pc:sldChg>
      <pc:sldChg chg="addSp modSp">
        <pc:chgData name="McGirr, Heather" userId="S::hmcgirr@deloitte.com.au::9ab2a10c-60b5-42aa-9f8c-429389f2e398" providerId="AD" clId="Web-{A37545A0-3E0F-4498-B2E6-CE40DFEF81A9}" dt="2021-06-11T07:32:09.158" v="29"/>
        <pc:sldMkLst>
          <pc:docMk/>
          <pc:sldMk cId="1047119095" sldId="1906872757"/>
        </pc:sldMkLst>
        <pc:spChg chg="add mod">
          <ac:chgData name="McGirr, Heather" userId="S::hmcgirr@deloitte.com.au::9ab2a10c-60b5-42aa-9f8c-429389f2e398" providerId="AD" clId="Web-{A37545A0-3E0F-4498-B2E6-CE40DFEF81A9}" dt="2021-06-11T07:32:09.158" v="29"/>
          <ac:spMkLst>
            <pc:docMk/>
            <pc:sldMk cId="1047119095" sldId="1906872757"/>
            <ac:spMk id="2" creationId="{6BDF0179-5842-485D-9FEB-5AD7A0AB984C}"/>
          </ac:spMkLst>
        </pc:spChg>
      </pc:sldChg>
      <pc:sldChg chg="addSp modSp">
        <pc:chgData name="McGirr, Heather" userId="S::hmcgirr@deloitte.com.au::9ab2a10c-60b5-42aa-9f8c-429389f2e398" providerId="AD" clId="Web-{A37545A0-3E0F-4498-B2E6-CE40DFEF81A9}" dt="2021-06-11T07:32:13.643" v="30"/>
        <pc:sldMkLst>
          <pc:docMk/>
          <pc:sldMk cId="548370976" sldId="1906872759"/>
        </pc:sldMkLst>
        <pc:spChg chg="add mod">
          <ac:chgData name="McGirr, Heather" userId="S::hmcgirr@deloitte.com.au::9ab2a10c-60b5-42aa-9f8c-429389f2e398" providerId="AD" clId="Web-{A37545A0-3E0F-4498-B2E6-CE40DFEF81A9}" dt="2021-06-11T07:32:13.643" v="30"/>
          <ac:spMkLst>
            <pc:docMk/>
            <pc:sldMk cId="548370976" sldId="1906872759"/>
            <ac:spMk id="2" creationId="{3F3A1B01-A85B-463B-8666-0F8AB0266AD4}"/>
          </ac:spMkLst>
        </pc:spChg>
      </pc:sldChg>
      <pc:sldChg chg="addSp modSp">
        <pc:chgData name="McGirr, Heather" userId="S::hmcgirr@deloitte.com.au::9ab2a10c-60b5-42aa-9f8c-429389f2e398" providerId="AD" clId="Web-{A37545A0-3E0F-4498-B2E6-CE40DFEF81A9}" dt="2021-06-11T07:32:16.908" v="31"/>
        <pc:sldMkLst>
          <pc:docMk/>
          <pc:sldMk cId="1287273321" sldId="1906872761"/>
        </pc:sldMkLst>
        <pc:spChg chg="add mod">
          <ac:chgData name="McGirr, Heather" userId="S::hmcgirr@deloitte.com.au::9ab2a10c-60b5-42aa-9f8c-429389f2e398" providerId="AD" clId="Web-{A37545A0-3E0F-4498-B2E6-CE40DFEF81A9}" dt="2021-06-11T07:32:16.908" v="31"/>
          <ac:spMkLst>
            <pc:docMk/>
            <pc:sldMk cId="1287273321" sldId="1906872761"/>
            <ac:spMk id="2" creationId="{8EFA3865-EC15-49FA-994B-CF2D6CF6EDF1}"/>
          </ac:spMkLst>
        </pc:spChg>
      </pc:sldChg>
      <pc:sldChg chg="addSp delSp modSp">
        <pc:chgData name="McGirr, Heather" userId="S::hmcgirr@deloitte.com.au::9ab2a10c-60b5-42aa-9f8c-429389f2e398" providerId="AD" clId="Web-{A37545A0-3E0F-4498-B2E6-CE40DFEF81A9}" dt="2021-06-11T07:31:49.768" v="26"/>
        <pc:sldMkLst>
          <pc:docMk/>
          <pc:sldMk cId="950143469" sldId="1906872764"/>
        </pc:sldMkLst>
        <pc:spChg chg="add del mod">
          <ac:chgData name="McGirr, Heather" userId="S::hmcgirr@deloitte.com.au::9ab2a10c-60b5-42aa-9f8c-429389f2e398" providerId="AD" clId="Web-{A37545A0-3E0F-4498-B2E6-CE40DFEF81A9}" dt="2021-06-11T07:31:49.768" v="26"/>
          <ac:spMkLst>
            <pc:docMk/>
            <pc:sldMk cId="950143469" sldId="1906872764"/>
            <ac:spMk id="2" creationId="{B6C6D220-345D-408D-91DD-FD5486A92F04}"/>
          </ac:spMkLst>
        </pc:spChg>
      </pc:sldChg>
      <pc:sldChg chg="addSp delSp modSp">
        <pc:chgData name="McGirr, Heather" userId="S::hmcgirr@deloitte.com.au::9ab2a10c-60b5-42aa-9f8c-429389f2e398" providerId="AD" clId="Web-{A37545A0-3E0F-4498-B2E6-CE40DFEF81A9}" dt="2021-06-11T07:31:14.595" v="21"/>
        <pc:sldMkLst>
          <pc:docMk/>
          <pc:sldMk cId="3372268003" sldId="1906872772"/>
        </pc:sldMkLst>
        <pc:spChg chg="add mod">
          <ac:chgData name="McGirr, Heather" userId="S::hmcgirr@deloitte.com.au::9ab2a10c-60b5-42aa-9f8c-429389f2e398" providerId="AD" clId="Web-{A37545A0-3E0F-4498-B2E6-CE40DFEF81A9}" dt="2021-06-11T07:31:14.595" v="21"/>
          <ac:spMkLst>
            <pc:docMk/>
            <pc:sldMk cId="3372268003" sldId="1906872772"/>
            <ac:spMk id="3" creationId="{6EFC813A-5680-403A-9DD2-0FB5F239C706}"/>
          </ac:spMkLst>
        </pc:spChg>
        <pc:spChg chg="del">
          <ac:chgData name="McGirr, Heather" userId="S::hmcgirr@deloitte.com.au::9ab2a10c-60b5-42aa-9f8c-429389f2e398" providerId="AD" clId="Web-{A37545A0-3E0F-4498-B2E6-CE40DFEF81A9}" dt="2021-06-11T07:31:13.845" v="20"/>
          <ac:spMkLst>
            <pc:docMk/>
            <pc:sldMk cId="3372268003" sldId="1906872772"/>
            <ac:spMk id="5" creationId="{194BCDEA-055C-400C-8C74-830480E4EFCC}"/>
          </ac:spMkLst>
        </pc:spChg>
      </pc:sldChg>
      <pc:sldChg chg="addSp delSp modSp">
        <pc:chgData name="McGirr, Heather" userId="S::hmcgirr@deloitte.com.au::9ab2a10c-60b5-42aa-9f8c-429389f2e398" providerId="AD" clId="Web-{A37545A0-3E0F-4498-B2E6-CE40DFEF81A9}" dt="2021-06-11T07:29:52.813" v="5"/>
        <pc:sldMkLst>
          <pc:docMk/>
          <pc:sldMk cId="3192802525" sldId="1906872802"/>
        </pc:sldMkLst>
        <pc:spChg chg="add mod">
          <ac:chgData name="McGirr, Heather" userId="S::hmcgirr@deloitte.com.au::9ab2a10c-60b5-42aa-9f8c-429389f2e398" providerId="AD" clId="Web-{A37545A0-3E0F-4498-B2E6-CE40DFEF81A9}" dt="2021-06-11T07:29:52.813" v="5"/>
          <ac:spMkLst>
            <pc:docMk/>
            <pc:sldMk cId="3192802525" sldId="1906872802"/>
            <ac:spMk id="3" creationId="{E0359FEA-22AF-405D-9EB9-A52945EB9D72}"/>
          </ac:spMkLst>
        </pc:spChg>
        <pc:spChg chg="del">
          <ac:chgData name="McGirr, Heather" userId="S::hmcgirr@deloitte.com.au::9ab2a10c-60b5-42aa-9f8c-429389f2e398" providerId="AD" clId="Web-{A37545A0-3E0F-4498-B2E6-CE40DFEF81A9}" dt="2021-06-11T07:29:44.688" v="4"/>
          <ac:spMkLst>
            <pc:docMk/>
            <pc:sldMk cId="3192802525" sldId="1906872802"/>
            <ac:spMk id="4" creationId="{C7D97725-6348-499B-9FE1-8F01D1E33A58}"/>
          </ac:spMkLst>
        </pc:spChg>
        <pc:picChg chg="del">
          <ac:chgData name="McGirr, Heather" userId="S::hmcgirr@deloitte.com.au::9ab2a10c-60b5-42aa-9f8c-429389f2e398" providerId="AD" clId="Web-{A37545A0-3E0F-4498-B2E6-CE40DFEF81A9}" dt="2021-06-11T07:23:43.451" v="0"/>
          <ac:picMkLst>
            <pc:docMk/>
            <pc:sldMk cId="3192802525" sldId="1906872802"/>
            <ac:picMk id="2050" creationId="{C267766B-C46D-45EF-875F-384772703450}"/>
          </ac:picMkLst>
        </pc:picChg>
      </pc:sldChg>
      <pc:sldChg chg="addSp delSp modSp delCm">
        <pc:chgData name="McGirr, Heather" userId="S::hmcgirr@deloitte.com.au::9ab2a10c-60b5-42aa-9f8c-429389f2e398" providerId="AD" clId="Web-{A37545A0-3E0F-4498-B2E6-CE40DFEF81A9}" dt="2021-06-11T07:30:55.189" v="16"/>
        <pc:sldMkLst>
          <pc:docMk/>
          <pc:sldMk cId="2134546730" sldId="1906872808"/>
        </pc:sldMkLst>
        <pc:spChg chg="add mod">
          <ac:chgData name="McGirr, Heather" userId="S::hmcgirr@deloitte.com.au::9ab2a10c-60b5-42aa-9f8c-429389f2e398" providerId="AD" clId="Web-{A37545A0-3E0F-4498-B2E6-CE40DFEF81A9}" dt="2021-06-11T07:30:55.189" v="16"/>
          <ac:spMkLst>
            <pc:docMk/>
            <pc:sldMk cId="2134546730" sldId="1906872808"/>
            <ac:spMk id="2" creationId="{337090AC-44B1-4C5E-B59F-ACD8A63CE360}"/>
          </ac:spMkLst>
        </pc:spChg>
        <pc:picChg chg="del">
          <ac:chgData name="McGirr, Heather" userId="S::hmcgirr@deloitte.com.au::9ab2a10c-60b5-42aa-9f8c-429389f2e398" providerId="AD" clId="Web-{A37545A0-3E0F-4498-B2E6-CE40DFEF81A9}" dt="2021-06-11T07:23:45.670" v="1"/>
          <ac:picMkLst>
            <pc:docMk/>
            <pc:sldMk cId="2134546730" sldId="1906872808"/>
            <ac:picMk id="3074" creationId="{CEF320C2-8C31-4CB6-9EF6-00E3C7666801}"/>
          </ac:picMkLst>
        </pc:picChg>
      </pc:sldChg>
      <pc:sldChg chg="addSp delSp modSp">
        <pc:chgData name="McGirr, Heather" userId="S::hmcgirr@deloitte.com.au::9ab2a10c-60b5-42aa-9f8c-429389f2e398" providerId="AD" clId="Web-{A37545A0-3E0F-4498-B2E6-CE40DFEF81A9}" dt="2021-06-11T07:31:32.486" v="22"/>
        <pc:sldMkLst>
          <pc:docMk/>
          <pc:sldMk cId="1087950793" sldId="1906872809"/>
        </pc:sldMkLst>
        <pc:spChg chg="add mod">
          <ac:chgData name="McGirr, Heather" userId="S::hmcgirr@deloitte.com.au::9ab2a10c-60b5-42aa-9f8c-429389f2e398" providerId="AD" clId="Web-{A37545A0-3E0F-4498-B2E6-CE40DFEF81A9}" dt="2021-06-11T07:31:32.486" v="22"/>
          <ac:spMkLst>
            <pc:docMk/>
            <pc:sldMk cId="1087950793" sldId="1906872809"/>
            <ac:spMk id="3" creationId="{1A5ECDCC-135C-4372-A68E-7B180D729FCB}"/>
          </ac:spMkLst>
        </pc:spChg>
        <pc:picChg chg="del">
          <ac:chgData name="McGirr, Heather" userId="S::hmcgirr@deloitte.com.au::9ab2a10c-60b5-42aa-9f8c-429389f2e398" providerId="AD" clId="Web-{A37545A0-3E0F-4498-B2E6-CE40DFEF81A9}" dt="2021-06-11T07:23:53.248" v="3"/>
          <ac:picMkLst>
            <pc:docMk/>
            <pc:sldMk cId="1087950793" sldId="1906872809"/>
            <ac:picMk id="4098" creationId="{7A000342-B7E1-422F-BE93-935B2682D12C}"/>
          </ac:picMkLst>
        </pc:picChg>
      </pc:sldChg>
      <pc:sldChg chg="addSp modSp">
        <pc:chgData name="McGirr, Heather" userId="S::hmcgirr@deloitte.com.au::9ab2a10c-60b5-42aa-9f8c-429389f2e398" providerId="AD" clId="Web-{A37545A0-3E0F-4498-B2E6-CE40DFEF81A9}" dt="2021-06-11T07:31:35.877" v="23"/>
        <pc:sldMkLst>
          <pc:docMk/>
          <pc:sldMk cId="609850211" sldId="1906872813"/>
        </pc:sldMkLst>
        <pc:spChg chg="add mod">
          <ac:chgData name="McGirr, Heather" userId="S::hmcgirr@deloitte.com.au::9ab2a10c-60b5-42aa-9f8c-429389f2e398" providerId="AD" clId="Web-{A37545A0-3E0F-4498-B2E6-CE40DFEF81A9}" dt="2021-06-11T07:31:35.877" v="23"/>
          <ac:spMkLst>
            <pc:docMk/>
            <pc:sldMk cId="609850211" sldId="1906872813"/>
            <ac:spMk id="2" creationId="{BFE7EB16-5429-485F-BD83-03029F5E1CA4}"/>
          </ac:spMkLst>
        </pc:spChg>
      </pc:sldChg>
    </pc:docChg>
  </pc:docChgLst>
  <pc:docChgLst>
    <pc:chgData name="Kass, Susanna" userId="S::skass@deloitte.com.au::1c148021-fd89-4db0-9ba5-62d424896323" providerId="AD" clId="Web-{77D2FC3E-B7CF-4794-8DC6-299F238ED254}"/>
    <pc:docChg chg="addSld modSld">
      <pc:chgData name="Kass, Susanna" userId="S::skass@deloitte.com.au::1c148021-fd89-4db0-9ba5-62d424896323" providerId="AD" clId="Web-{77D2FC3E-B7CF-4794-8DC6-299F238ED254}" dt="2021-06-01T08:11:59.794" v="254" actId="20577"/>
      <pc:docMkLst>
        <pc:docMk/>
      </pc:docMkLst>
      <pc:sldChg chg="modSp">
        <pc:chgData name="Kass, Susanna" userId="S::skass@deloitte.com.au::1c148021-fd89-4db0-9ba5-62d424896323" providerId="AD" clId="Web-{77D2FC3E-B7CF-4794-8DC6-299F238ED254}" dt="2021-06-01T08:11:59.794" v="254" actId="20577"/>
        <pc:sldMkLst>
          <pc:docMk/>
          <pc:sldMk cId="2401082312" sldId="1906872755"/>
        </pc:sldMkLst>
        <pc:spChg chg="mod">
          <ac:chgData name="Kass, Susanna" userId="S::skass@deloitte.com.au::1c148021-fd89-4db0-9ba5-62d424896323" providerId="AD" clId="Web-{77D2FC3E-B7CF-4794-8DC6-299F238ED254}" dt="2021-06-01T08:11:59.794" v="254" actId="20577"/>
          <ac:spMkLst>
            <pc:docMk/>
            <pc:sldMk cId="2401082312" sldId="1906872755"/>
            <ac:spMk id="108" creationId="{69E2BD08-C485-40CF-B3B0-213EA6BA6A6D}"/>
          </ac:spMkLst>
        </pc:spChg>
      </pc:sldChg>
      <pc:sldChg chg="add replId">
        <pc:chgData name="Kass, Susanna" userId="S::skass@deloitte.com.au::1c148021-fd89-4db0-9ba5-62d424896323" providerId="AD" clId="Web-{77D2FC3E-B7CF-4794-8DC6-299F238ED254}" dt="2021-06-01T08:09:21.399" v="13"/>
        <pc:sldMkLst>
          <pc:docMk/>
          <pc:sldMk cId="1834929337" sldId="1906872788"/>
        </pc:sldMkLst>
      </pc:sldChg>
    </pc:docChg>
  </pc:docChgLst>
  <pc:docChgLst>
    <pc:chgData name="Kass, Susanna" userId="1c148021-fd89-4db0-9ba5-62d424896323" providerId="ADAL" clId="{E3DC426E-6561-C046-B88E-2D52D7E79754}"/>
    <pc:docChg chg="undo custSel addSld delSld modSld sldOrd">
      <pc:chgData name="Kass, Susanna" userId="1c148021-fd89-4db0-9ba5-62d424896323" providerId="ADAL" clId="{E3DC426E-6561-C046-B88E-2D52D7E79754}" dt="2021-05-31T03:14:07.243" v="1942"/>
      <pc:docMkLst>
        <pc:docMk/>
      </pc:docMkLst>
      <pc:sldChg chg="addSp delSp modSp mod">
        <pc:chgData name="Kass, Susanna" userId="1c148021-fd89-4db0-9ba5-62d424896323" providerId="ADAL" clId="{E3DC426E-6561-C046-B88E-2D52D7E79754}" dt="2021-05-31T01:55:04.503" v="61" actId="20577"/>
        <pc:sldMkLst>
          <pc:docMk/>
          <pc:sldMk cId="3500098291" sldId="256"/>
        </pc:sldMkLst>
        <pc:spChg chg="add del mod topLvl">
          <ac:chgData name="Kass, Susanna" userId="1c148021-fd89-4db0-9ba5-62d424896323" providerId="ADAL" clId="{E3DC426E-6561-C046-B88E-2D52D7E79754}" dt="2021-05-31T01:50:05.508" v="18" actId="478"/>
          <ac:spMkLst>
            <pc:docMk/>
            <pc:sldMk cId="3500098291" sldId="256"/>
            <ac:spMk id="6" creationId="{45BC4290-01D2-4849-B531-E098FE684B15}"/>
          </ac:spMkLst>
        </pc:spChg>
        <pc:spChg chg="mod">
          <ac:chgData name="Kass, Susanna" userId="1c148021-fd89-4db0-9ba5-62d424896323" providerId="ADAL" clId="{E3DC426E-6561-C046-B88E-2D52D7E79754}" dt="2021-05-31T01:55:04.503" v="61" actId="20577"/>
          <ac:spMkLst>
            <pc:docMk/>
            <pc:sldMk cId="3500098291" sldId="256"/>
            <ac:spMk id="7" creationId="{CFED328A-C859-48FA-A117-70924929CAE0}"/>
          </ac:spMkLst>
        </pc:spChg>
        <pc:spChg chg="add del mod topLvl">
          <ac:chgData name="Kass, Susanna" userId="1c148021-fd89-4db0-9ba5-62d424896323" providerId="ADAL" clId="{E3DC426E-6561-C046-B88E-2D52D7E79754}" dt="2021-05-31T01:50:05.508" v="18" actId="478"/>
          <ac:spMkLst>
            <pc:docMk/>
            <pc:sldMk cId="3500098291" sldId="256"/>
            <ac:spMk id="9" creationId="{A0EAC841-4A00-5D44-92C1-1C2B35896A3F}"/>
          </ac:spMkLst>
        </pc:spChg>
        <pc:spChg chg="add del mod topLvl">
          <ac:chgData name="Kass, Susanna" userId="1c148021-fd89-4db0-9ba5-62d424896323" providerId="ADAL" clId="{E3DC426E-6561-C046-B88E-2D52D7E79754}" dt="2021-05-31T01:50:05.508" v="18" actId="478"/>
          <ac:spMkLst>
            <pc:docMk/>
            <pc:sldMk cId="3500098291" sldId="256"/>
            <ac:spMk id="10" creationId="{36122AEE-B3D1-9B41-B27C-7320347A9F5A}"/>
          </ac:spMkLst>
        </pc:spChg>
        <pc:spChg chg="add del mod topLvl">
          <ac:chgData name="Kass, Susanna" userId="1c148021-fd89-4db0-9ba5-62d424896323" providerId="ADAL" clId="{E3DC426E-6561-C046-B88E-2D52D7E79754}" dt="2021-05-31T01:49:42.388" v="17" actId="478"/>
          <ac:spMkLst>
            <pc:docMk/>
            <pc:sldMk cId="3500098291" sldId="256"/>
            <ac:spMk id="11" creationId="{77945A81-5528-4345-8024-D7A21AE90CE9}"/>
          </ac:spMkLst>
        </pc:spChg>
        <pc:spChg chg="add del mod topLvl">
          <ac:chgData name="Kass, Susanna" userId="1c148021-fd89-4db0-9ba5-62d424896323" providerId="ADAL" clId="{E3DC426E-6561-C046-B88E-2D52D7E79754}" dt="2021-05-31T01:50:05.508" v="18" actId="478"/>
          <ac:spMkLst>
            <pc:docMk/>
            <pc:sldMk cId="3500098291" sldId="256"/>
            <ac:spMk id="12" creationId="{17949C5D-21E5-7A41-9624-5BFE2A391C20}"/>
          </ac:spMkLst>
        </pc:spChg>
        <pc:spChg chg="add del mod topLvl">
          <ac:chgData name="Kass, Susanna" userId="1c148021-fd89-4db0-9ba5-62d424896323" providerId="ADAL" clId="{E3DC426E-6561-C046-B88E-2D52D7E79754}" dt="2021-05-31T01:50:05.508" v="18" actId="478"/>
          <ac:spMkLst>
            <pc:docMk/>
            <pc:sldMk cId="3500098291" sldId="256"/>
            <ac:spMk id="13" creationId="{B3445E06-094E-EF46-BE2A-C491BDBDB074}"/>
          </ac:spMkLst>
        </pc:spChg>
        <pc:spChg chg="add del mod topLvl">
          <ac:chgData name="Kass, Susanna" userId="1c148021-fd89-4db0-9ba5-62d424896323" providerId="ADAL" clId="{E3DC426E-6561-C046-B88E-2D52D7E79754}" dt="2021-05-31T01:50:05.508" v="18" actId="478"/>
          <ac:spMkLst>
            <pc:docMk/>
            <pc:sldMk cId="3500098291" sldId="256"/>
            <ac:spMk id="14" creationId="{25700D2C-2AA8-954D-A175-77BF3A2CFF07}"/>
          </ac:spMkLst>
        </pc:spChg>
        <pc:spChg chg="add del mod topLvl">
          <ac:chgData name="Kass, Susanna" userId="1c148021-fd89-4db0-9ba5-62d424896323" providerId="ADAL" clId="{E3DC426E-6561-C046-B88E-2D52D7E79754}" dt="2021-05-31T01:50:05.508" v="18" actId="478"/>
          <ac:spMkLst>
            <pc:docMk/>
            <pc:sldMk cId="3500098291" sldId="256"/>
            <ac:spMk id="15" creationId="{8A578CE6-B65F-D94B-B804-08A0EDBE9804}"/>
          </ac:spMkLst>
        </pc:spChg>
        <pc:spChg chg="add del mod topLvl">
          <ac:chgData name="Kass, Susanna" userId="1c148021-fd89-4db0-9ba5-62d424896323" providerId="ADAL" clId="{E3DC426E-6561-C046-B88E-2D52D7E79754}" dt="2021-05-31T01:50:05.508" v="18" actId="478"/>
          <ac:spMkLst>
            <pc:docMk/>
            <pc:sldMk cId="3500098291" sldId="256"/>
            <ac:spMk id="16" creationId="{4B7BFE3B-3067-7945-9057-12BDD640F94E}"/>
          </ac:spMkLst>
        </pc:spChg>
        <pc:spChg chg="add del mod topLvl">
          <ac:chgData name="Kass, Susanna" userId="1c148021-fd89-4db0-9ba5-62d424896323" providerId="ADAL" clId="{E3DC426E-6561-C046-B88E-2D52D7E79754}" dt="2021-05-31T01:49:32.631" v="16" actId="478"/>
          <ac:spMkLst>
            <pc:docMk/>
            <pc:sldMk cId="3500098291" sldId="256"/>
            <ac:spMk id="17" creationId="{A1CB8277-F375-904B-AB79-04D562172BA0}"/>
          </ac:spMkLst>
        </pc:spChg>
        <pc:spChg chg="add mod">
          <ac:chgData name="Kass, Susanna" userId="1c148021-fd89-4db0-9ba5-62d424896323" providerId="ADAL" clId="{E3DC426E-6561-C046-B88E-2D52D7E79754}" dt="2021-05-31T01:53:54.462" v="38" actId="1582"/>
          <ac:spMkLst>
            <pc:docMk/>
            <pc:sldMk cId="3500098291" sldId="256"/>
            <ac:spMk id="18" creationId="{A8C3A662-269B-7748-A14D-B5E85B5D63DE}"/>
          </ac:spMkLst>
        </pc:spChg>
        <pc:spChg chg="add mod">
          <ac:chgData name="Kass, Susanna" userId="1c148021-fd89-4db0-9ba5-62d424896323" providerId="ADAL" clId="{E3DC426E-6561-C046-B88E-2D52D7E79754}" dt="2021-05-31T01:53:54.462" v="38" actId="1582"/>
          <ac:spMkLst>
            <pc:docMk/>
            <pc:sldMk cId="3500098291" sldId="256"/>
            <ac:spMk id="19" creationId="{81D3F2F1-8944-BB4B-9322-D0BA3DA63EFA}"/>
          </ac:spMkLst>
        </pc:spChg>
        <pc:spChg chg="add mod">
          <ac:chgData name="Kass, Susanna" userId="1c148021-fd89-4db0-9ba5-62d424896323" providerId="ADAL" clId="{E3DC426E-6561-C046-B88E-2D52D7E79754}" dt="2021-05-31T01:53:54.462" v="38" actId="1582"/>
          <ac:spMkLst>
            <pc:docMk/>
            <pc:sldMk cId="3500098291" sldId="256"/>
            <ac:spMk id="20" creationId="{7276D3F5-CD52-BA4B-96FD-B2A1C3BCBC25}"/>
          </ac:spMkLst>
        </pc:spChg>
        <pc:spChg chg="add mod">
          <ac:chgData name="Kass, Susanna" userId="1c148021-fd89-4db0-9ba5-62d424896323" providerId="ADAL" clId="{E3DC426E-6561-C046-B88E-2D52D7E79754}" dt="2021-05-31T01:54:02.448" v="39" actId="208"/>
          <ac:spMkLst>
            <pc:docMk/>
            <pc:sldMk cId="3500098291" sldId="256"/>
            <ac:spMk id="21" creationId="{DC700082-1B71-5348-8EE0-E329902035E9}"/>
          </ac:spMkLst>
        </pc:spChg>
        <pc:spChg chg="add mod">
          <ac:chgData name="Kass, Susanna" userId="1c148021-fd89-4db0-9ba5-62d424896323" providerId="ADAL" clId="{E3DC426E-6561-C046-B88E-2D52D7E79754}" dt="2021-05-31T01:53:54.462" v="38" actId="1582"/>
          <ac:spMkLst>
            <pc:docMk/>
            <pc:sldMk cId="3500098291" sldId="256"/>
            <ac:spMk id="22" creationId="{F5EA7EC5-75A2-1940-8C19-69DE87934433}"/>
          </ac:spMkLst>
        </pc:spChg>
        <pc:spChg chg="add mod">
          <ac:chgData name="Kass, Susanna" userId="1c148021-fd89-4db0-9ba5-62d424896323" providerId="ADAL" clId="{E3DC426E-6561-C046-B88E-2D52D7E79754}" dt="2021-05-31T01:53:54.462" v="38" actId="1582"/>
          <ac:spMkLst>
            <pc:docMk/>
            <pc:sldMk cId="3500098291" sldId="256"/>
            <ac:spMk id="23" creationId="{EEF2970E-4574-B44D-977A-971F36FBD444}"/>
          </ac:spMkLst>
        </pc:spChg>
        <pc:spChg chg="add mod">
          <ac:chgData name="Kass, Susanna" userId="1c148021-fd89-4db0-9ba5-62d424896323" providerId="ADAL" clId="{E3DC426E-6561-C046-B88E-2D52D7E79754}" dt="2021-05-31T01:53:54.462" v="38" actId="1582"/>
          <ac:spMkLst>
            <pc:docMk/>
            <pc:sldMk cId="3500098291" sldId="256"/>
            <ac:spMk id="24" creationId="{A425FAF3-0D47-734B-A549-C942EF587EE4}"/>
          </ac:spMkLst>
        </pc:spChg>
        <pc:spChg chg="add mod">
          <ac:chgData name="Kass, Susanna" userId="1c148021-fd89-4db0-9ba5-62d424896323" providerId="ADAL" clId="{E3DC426E-6561-C046-B88E-2D52D7E79754}" dt="2021-05-31T01:53:54.462" v="38" actId="1582"/>
          <ac:spMkLst>
            <pc:docMk/>
            <pc:sldMk cId="3500098291" sldId="256"/>
            <ac:spMk id="25" creationId="{E4F187B3-EDA6-7F46-BEAF-2A34203269D1}"/>
          </ac:spMkLst>
        </pc:spChg>
        <pc:spChg chg="add mod">
          <ac:chgData name="Kass, Susanna" userId="1c148021-fd89-4db0-9ba5-62d424896323" providerId="ADAL" clId="{E3DC426E-6561-C046-B88E-2D52D7E79754}" dt="2021-05-31T01:53:54.462" v="38" actId="1582"/>
          <ac:spMkLst>
            <pc:docMk/>
            <pc:sldMk cId="3500098291" sldId="256"/>
            <ac:spMk id="26" creationId="{D6D15971-8123-1849-89D7-07CE7B51849F}"/>
          </ac:spMkLst>
        </pc:spChg>
        <pc:spChg chg="add mod">
          <ac:chgData name="Kass, Susanna" userId="1c148021-fd89-4db0-9ba5-62d424896323" providerId="ADAL" clId="{E3DC426E-6561-C046-B88E-2D52D7E79754}" dt="2021-05-31T01:53:54.462" v="38" actId="1582"/>
          <ac:spMkLst>
            <pc:docMk/>
            <pc:sldMk cId="3500098291" sldId="256"/>
            <ac:spMk id="27" creationId="{4B757216-66A4-8241-AD51-DCF511788282}"/>
          </ac:spMkLst>
        </pc:spChg>
        <pc:grpChg chg="add del mod">
          <ac:chgData name="Kass, Susanna" userId="1c148021-fd89-4db0-9ba5-62d424896323" providerId="ADAL" clId="{E3DC426E-6561-C046-B88E-2D52D7E79754}" dt="2021-05-31T01:47:53.260" v="6" actId="165"/>
          <ac:grpSpMkLst>
            <pc:docMk/>
            <pc:sldMk cId="3500098291" sldId="256"/>
            <ac:grpSpMk id="2" creationId="{4F2A805A-83A3-5747-B654-1FD3EF1DD498}"/>
          </ac:grpSpMkLst>
        </pc:grpChg>
        <pc:grpChg chg="add mod">
          <ac:chgData name="Kass, Susanna" userId="1c148021-fd89-4db0-9ba5-62d424896323" providerId="ADAL" clId="{E3DC426E-6561-C046-B88E-2D52D7E79754}" dt="2021-05-31T01:54:37.289" v="43" actId="1076"/>
          <ac:grpSpMkLst>
            <pc:docMk/>
            <pc:sldMk cId="3500098291" sldId="256"/>
            <ac:grpSpMk id="5" creationId="{C4718C6C-F74A-9D44-A103-9CE2D5C949CF}"/>
          </ac:grpSpMkLst>
        </pc:grpChg>
        <pc:picChg chg="del">
          <ac:chgData name="Kass, Susanna" userId="1c148021-fd89-4db0-9ba5-62d424896323" providerId="ADAL" clId="{E3DC426E-6561-C046-B88E-2D52D7E79754}" dt="2021-05-31T01:47:16.407" v="0" actId="478"/>
          <ac:picMkLst>
            <pc:docMk/>
            <pc:sldMk cId="3500098291" sldId="256"/>
            <ac:picMk id="4" creationId="{261E12F3-88D6-4A1D-9A0D-CDB6DAA35CE5}"/>
          </ac:picMkLst>
        </pc:picChg>
      </pc:sldChg>
      <pc:sldChg chg="addSp delSp modSp mod">
        <pc:chgData name="Kass, Susanna" userId="1c148021-fd89-4db0-9ba5-62d424896323" providerId="ADAL" clId="{E3DC426E-6561-C046-B88E-2D52D7E79754}" dt="2021-05-31T02:01:47.580" v="120" actId="20577"/>
        <pc:sldMkLst>
          <pc:docMk/>
          <pc:sldMk cId="376253275" sldId="1444"/>
        </pc:sldMkLst>
        <pc:spChg chg="add mod">
          <ac:chgData name="Kass, Susanna" userId="1c148021-fd89-4db0-9ba5-62d424896323" providerId="ADAL" clId="{E3DC426E-6561-C046-B88E-2D52D7E79754}" dt="2021-05-31T01:58:37.824" v="86" actId="1582"/>
          <ac:spMkLst>
            <pc:docMk/>
            <pc:sldMk cId="376253275" sldId="1444"/>
            <ac:spMk id="3" creationId="{777A6FD6-9BC5-204B-BF34-88DB05F1445C}"/>
          </ac:spMkLst>
        </pc:spChg>
        <pc:spChg chg="mod">
          <ac:chgData name="Kass, Susanna" userId="1c148021-fd89-4db0-9ba5-62d424896323" providerId="ADAL" clId="{E3DC426E-6561-C046-B88E-2D52D7E79754}" dt="2021-05-31T02:01:47.580" v="120" actId="20577"/>
          <ac:spMkLst>
            <pc:docMk/>
            <pc:sldMk cId="376253275" sldId="1444"/>
            <ac:spMk id="11" creationId="{1143E910-FF6E-4A62-B5D7-D6A5EC0A604F}"/>
          </ac:spMkLst>
        </pc:spChg>
        <pc:picChg chg="mod">
          <ac:chgData name="Kass, Susanna" userId="1c148021-fd89-4db0-9ba5-62d424896323" providerId="ADAL" clId="{E3DC426E-6561-C046-B88E-2D52D7E79754}" dt="2021-05-31T01:56:15.789" v="68" actId="1076"/>
          <ac:picMkLst>
            <pc:docMk/>
            <pc:sldMk cId="376253275" sldId="1444"/>
            <ac:picMk id="6" creationId="{3098AEF5-9716-486B-BDF5-7F3FEBFAD67F}"/>
          </ac:picMkLst>
        </pc:picChg>
        <pc:picChg chg="del">
          <ac:chgData name="Kass, Susanna" userId="1c148021-fd89-4db0-9ba5-62d424896323" providerId="ADAL" clId="{E3DC426E-6561-C046-B88E-2D52D7E79754}" dt="2021-05-31T01:56:10.178" v="67" actId="478"/>
          <ac:picMkLst>
            <pc:docMk/>
            <pc:sldMk cId="376253275" sldId="1444"/>
            <ac:picMk id="10" creationId="{4C0A4BC6-E362-4CD2-A8DB-2641BBD5CD82}"/>
          </ac:picMkLst>
        </pc:picChg>
      </pc:sldChg>
      <pc:sldChg chg="addSp delSp modSp mod">
        <pc:chgData name="Kass, Susanna" userId="1c148021-fd89-4db0-9ba5-62d424896323" providerId="ADAL" clId="{E3DC426E-6561-C046-B88E-2D52D7E79754}" dt="2021-05-31T03:12:47.531" v="1858" actId="14100"/>
        <pc:sldMkLst>
          <pc:docMk/>
          <pc:sldMk cId="3304380350" sldId="1906872634"/>
        </pc:sldMkLst>
        <pc:spChg chg="mod">
          <ac:chgData name="Kass, Susanna" userId="1c148021-fd89-4db0-9ba5-62d424896323" providerId="ADAL" clId="{E3DC426E-6561-C046-B88E-2D52D7E79754}" dt="2021-05-31T03:10:47.445" v="1685" actId="1076"/>
          <ac:spMkLst>
            <pc:docMk/>
            <pc:sldMk cId="3304380350" sldId="1906872634"/>
            <ac:spMk id="7" creationId="{667A55CB-6179-419A-A8C5-FB804B7B7A40}"/>
          </ac:spMkLst>
        </pc:spChg>
        <pc:spChg chg="mod">
          <ac:chgData name="Kass, Susanna" userId="1c148021-fd89-4db0-9ba5-62d424896323" providerId="ADAL" clId="{E3DC426E-6561-C046-B88E-2D52D7E79754}" dt="2021-05-31T01:56:01.584" v="66" actId="207"/>
          <ac:spMkLst>
            <pc:docMk/>
            <pc:sldMk cId="3304380350" sldId="1906872634"/>
            <ac:spMk id="8" creationId="{8493CFC7-8FEC-49CC-B5E3-242D2A3FD88C}"/>
          </ac:spMkLst>
        </pc:spChg>
        <pc:spChg chg="mod">
          <ac:chgData name="Kass, Susanna" userId="1c148021-fd89-4db0-9ba5-62d424896323" providerId="ADAL" clId="{E3DC426E-6561-C046-B88E-2D52D7E79754}" dt="2021-05-31T01:56:01.584" v="66" actId="207"/>
          <ac:spMkLst>
            <pc:docMk/>
            <pc:sldMk cId="3304380350" sldId="1906872634"/>
            <ac:spMk id="10" creationId="{21C85CF6-BF4E-4A6E-B4A9-86D81A355837}"/>
          </ac:spMkLst>
        </pc:spChg>
        <pc:spChg chg="mod">
          <ac:chgData name="Kass, Susanna" userId="1c148021-fd89-4db0-9ba5-62d424896323" providerId="ADAL" clId="{E3DC426E-6561-C046-B88E-2D52D7E79754}" dt="2021-05-31T03:11:45.037" v="1724" actId="20577"/>
          <ac:spMkLst>
            <pc:docMk/>
            <pc:sldMk cId="3304380350" sldId="1906872634"/>
            <ac:spMk id="11" creationId="{B6228E65-F7DD-43EF-8388-75348DA28DD6}"/>
          </ac:spMkLst>
        </pc:spChg>
        <pc:spChg chg="mod">
          <ac:chgData name="Kass, Susanna" userId="1c148021-fd89-4db0-9ba5-62d424896323" providerId="ADAL" clId="{E3DC426E-6561-C046-B88E-2D52D7E79754}" dt="2021-05-31T01:56:01.584" v="66" actId="207"/>
          <ac:spMkLst>
            <pc:docMk/>
            <pc:sldMk cId="3304380350" sldId="1906872634"/>
            <ac:spMk id="12" creationId="{0422F3C3-8513-47FE-9E44-191F5BBAE95D}"/>
          </ac:spMkLst>
        </pc:spChg>
        <pc:spChg chg="mod">
          <ac:chgData name="Kass, Susanna" userId="1c148021-fd89-4db0-9ba5-62d424896323" providerId="ADAL" clId="{E3DC426E-6561-C046-B88E-2D52D7E79754}" dt="2021-05-31T03:11:26.159" v="1713" actId="1036"/>
          <ac:spMkLst>
            <pc:docMk/>
            <pc:sldMk cId="3304380350" sldId="1906872634"/>
            <ac:spMk id="14" creationId="{B7B79E77-C531-4D29-905A-083DBA851133}"/>
          </ac:spMkLst>
        </pc:spChg>
        <pc:spChg chg="mod">
          <ac:chgData name="Kass, Susanna" userId="1c148021-fd89-4db0-9ba5-62d424896323" providerId="ADAL" clId="{E3DC426E-6561-C046-B88E-2D52D7E79754}" dt="2021-05-31T03:10:32.767" v="1683" actId="20577"/>
          <ac:spMkLst>
            <pc:docMk/>
            <pc:sldMk cId="3304380350" sldId="1906872634"/>
            <ac:spMk id="15" creationId="{5E3FFC24-3747-451B-927D-7DD3387F720E}"/>
          </ac:spMkLst>
        </pc:spChg>
        <pc:spChg chg="mod">
          <ac:chgData name="Kass, Susanna" userId="1c148021-fd89-4db0-9ba5-62d424896323" providerId="ADAL" clId="{E3DC426E-6561-C046-B88E-2D52D7E79754}" dt="2021-05-31T02:00:34.374" v="107" actId="1076"/>
          <ac:spMkLst>
            <pc:docMk/>
            <pc:sldMk cId="3304380350" sldId="1906872634"/>
            <ac:spMk id="16" creationId="{F058F38A-ED77-4687-AC1A-8C395423DE8B}"/>
          </ac:spMkLst>
        </pc:spChg>
        <pc:spChg chg="add del mod">
          <ac:chgData name="Kass, Susanna" userId="1c148021-fd89-4db0-9ba5-62d424896323" providerId="ADAL" clId="{E3DC426E-6561-C046-B88E-2D52D7E79754}" dt="2021-05-31T01:59:35.821" v="89"/>
          <ac:spMkLst>
            <pc:docMk/>
            <pc:sldMk cId="3304380350" sldId="1906872634"/>
            <ac:spMk id="17" creationId="{324EEF1E-3135-7340-83D6-8D29020EBCCC}"/>
          </ac:spMkLst>
        </pc:spChg>
        <pc:spChg chg="add del mod">
          <ac:chgData name="Kass, Susanna" userId="1c148021-fd89-4db0-9ba5-62d424896323" providerId="ADAL" clId="{E3DC426E-6561-C046-B88E-2D52D7E79754}" dt="2021-05-31T02:00:17.320" v="100" actId="478"/>
          <ac:spMkLst>
            <pc:docMk/>
            <pc:sldMk cId="3304380350" sldId="1906872634"/>
            <ac:spMk id="19" creationId="{B4626474-25F3-A340-B439-45886CAB0B78}"/>
          </ac:spMkLst>
        </pc:spChg>
        <pc:spChg chg="add mod">
          <ac:chgData name="Kass, Susanna" userId="1c148021-fd89-4db0-9ba5-62d424896323" providerId="ADAL" clId="{E3DC426E-6561-C046-B88E-2D52D7E79754}" dt="2021-05-31T03:12:47.531" v="1858" actId="14100"/>
          <ac:spMkLst>
            <pc:docMk/>
            <pc:sldMk cId="3304380350" sldId="1906872634"/>
            <ac:spMk id="20" creationId="{C4865402-188B-3940-AD04-F993305967E7}"/>
          </ac:spMkLst>
        </pc:spChg>
        <pc:picChg chg="add del">
          <ac:chgData name="Kass, Susanna" userId="1c148021-fd89-4db0-9ba5-62d424896323" providerId="ADAL" clId="{E3DC426E-6561-C046-B88E-2D52D7E79754}" dt="2021-05-31T01:59:30.587" v="87" actId="478"/>
          <ac:picMkLst>
            <pc:docMk/>
            <pc:sldMk cId="3304380350" sldId="1906872634"/>
            <ac:picMk id="22" creationId="{AA8398D8-0BDF-43A9-A481-2F6325F091BF}"/>
          </ac:picMkLst>
        </pc:picChg>
      </pc:sldChg>
      <pc:sldChg chg="modSp del mod ord modShow">
        <pc:chgData name="Kass, Susanna" userId="1c148021-fd89-4db0-9ba5-62d424896323" providerId="ADAL" clId="{E3DC426E-6561-C046-B88E-2D52D7E79754}" dt="2021-05-31T03:06:56.705" v="1578" actId="2696"/>
        <pc:sldMkLst>
          <pc:docMk/>
          <pc:sldMk cId="46695162" sldId="1906872655"/>
        </pc:sldMkLst>
        <pc:spChg chg="mod">
          <ac:chgData name="Kass, Susanna" userId="1c148021-fd89-4db0-9ba5-62d424896323" providerId="ADAL" clId="{E3DC426E-6561-C046-B88E-2D52D7E79754}" dt="2021-05-31T02:54:23.583" v="1131" actId="208"/>
          <ac:spMkLst>
            <pc:docMk/>
            <pc:sldMk cId="46695162" sldId="1906872655"/>
            <ac:spMk id="50" creationId="{E539B923-FE2E-40E1-AA1E-EF9CD47F7164}"/>
          </ac:spMkLst>
        </pc:spChg>
        <pc:spChg chg="mod">
          <ac:chgData name="Kass, Susanna" userId="1c148021-fd89-4db0-9ba5-62d424896323" providerId="ADAL" clId="{E3DC426E-6561-C046-B88E-2D52D7E79754}" dt="2021-05-31T02:54:23.583" v="1131" actId="208"/>
          <ac:spMkLst>
            <pc:docMk/>
            <pc:sldMk cId="46695162" sldId="1906872655"/>
            <ac:spMk id="51" creationId="{041FEA75-DC50-4934-B69E-C2A98F26A694}"/>
          </ac:spMkLst>
        </pc:spChg>
        <pc:grpChg chg="mod">
          <ac:chgData name="Kass, Susanna" userId="1c148021-fd89-4db0-9ba5-62d424896323" providerId="ADAL" clId="{E3DC426E-6561-C046-B88E-2D52D7E79754}" dt="2021-05-31T02:54:01.001" v="1127" actId="1076"/>
          <ac:grpSpMkLst>
            <pc:docMk/>
            <pc:sldMk cId="46695162" sldId="1906872655"/>
            <ac:grpSpMk id="49" creationId="{CFE82E9D-BE9C-4D17-BB16-FD9F227841AC}"/>
          </ac:grpSpMkLst>
        </pc:grpChg>
        <pc:grpChg chg="mod">
          <ac:chgData name="Kass, Susanna" userId="1c148021-fd89-4db0-9ba5-62d424896323" providerId="ADAL" clId="{E3DC426E-6561-C046-B88E-2D52D7E79754}" dt="2021-05-31T02:54:05.129" v="1128" actId="1076"/>
          <ac:grpSpMkLst>
            <pc:docMk/>
            <pc:sldMk cId="46695162" sldId="1906872655"/>
            <ac:grpSpMk id="60" creationId="{B22E5E17-F2D2-48D3-8E64-0E1708856264}"/>
          </ac:grpSpMkLst>
        </pc:grpChg>
        <pc:grpChg chg="mod">
          <ac:chgData name="Kass, Susanna" userId="1c148021-fd89-4db0-9ba5-62d424896323" providerId="ADAL" clId="{E3DC426E-6561-C046-B88E-2D52D7E79754}" dt="2021-05-31T02:54:09.268" v="1129" actId="1076"/>
          <ac:grpSpMkLst>
            <pc:docMk/>
            <pc:sldMk cId="46695162" sldId="1906872655"/>
            <ac:grpSpMk id="68" creationId="{606F40A8-F878-49B8-A42B-DF642D9A0708}"/>
          </ac:grpSpMkLst>
        </pc:grpChg>
        <pc:graphicFrameChg chg="mod modGraphic">
          <ac:chgData name="Kass, Susanna" userId="1c148021-fd89-4db0-9ba5-62d424896323" providerId="ADAL" clId="{E3DC426E-6561-C046-B88E-2D52D7E79754}" dt="2021-05-31T02:53:56.533" v="1126" actId="14100"/>
          <ac:graphicFrameMkLst>
            <pc:docMk/>
            <pc:sldMk cId="46695162" sldId="1906872655"/>
            <ac:graphicFrameMk id="48" creationId="{B81BAD86-EEE2-4CEC-96AB-4D1A560C9A35}"/>
          </ac:graphicFrameMkLst>
        </pc:graphicFrameChg>
        <pc:cxnChg chg="mod">
          <ac:chgData name="Kass, Susanna" userId="1c148021-fd89-4db0-9ba5-62d424896323" providerId="ADAL" clId="{E3DC426E-6561-C046-B88E-2D52D7E79754}" dt="2021-05-31T02:54:23.583" v="1131" actId="208"/>
          <ac:cxnSpMkLst>
            <pc:docMk/>
            <pc:sldMk cId="46695162" sldId="1906872655"/>
            <ac:cxnSpMk id="52" creationId="{A1D77C98-E7E1-48C9-9E67-1CA97ADCAAB8}"/>
          </ac:cxnSpMkLst>
        </pc:cxnChg>
      </pc:sldChg>
      <pc:sldChg chg="add">
        <pc:chgData name="Kass, Susanna" userId="1c148021-fd89-4db0-9ba5-62d424896323" providerId="ADAL" clId="{E3DC426E-6561-C046-B88E-2D52D7E79754}" dt="2021-05-31T03:07:01.829" v="1579"/>
        <pc:sldMkLst>
          <pc:docMk/>
          <pc:sldMk cId="3082149058" sldId="1906872655"/>
        </pc:sldMkLst>
      </pc:sldChg>
      <pc:sldChg chg="modSp mod">
        <pc:chgData name="Kass, Susanna" userId="1c148021-fd89-4db0-9ba5-62d424896323" providerId="ADAL" clId="{E3DC426E-6561-C046-B88E-2D52D7E79754}" dt="2021-05-31T03:07:54.032" v="1599"/>
        <pc:sldMkLst>
          <pc:docMk/>
          <pc:sldMk cId="3926390803" sldId="1906872671"/>
        </pc:sldMkLst>
        <pc:spChg chg="mod">
          <ac:chgData name="Kass, Susanna" userId="1c148021-fd89-4db0-9ba5-62d424896323" providerId="ADAL" clId="{E3DC426E-6561-C046-B88E-2D52D7E79754}" dt="2021-05-31T03:07:54.032" v="1599"/>
          <ac:spMkLst>
            <pc:docMk/>
            <pc:sldMk cId="3926390803" sldId="1906872671"/>
            <ac:spMk id="20" creationId="{AD1BAFA4-6F55-4E64-9A60-9E61077704A2}"/>
          </ac:spMkLst>
        </pc:spChg>
      </pc:sldChg>
      <pc:sldChg chg="add mod modShow">
        <pc:chgData name="Kass, Susanna" userId="1c148021-fd89-4db0-9ba5-62d424896323" providerId="ADAL" clId="{E3DC426E-6561-C046-B88E-2D52D7E79754}" dt="2021-05-31T02:52:30.965" v="1121" actId="729"/>
        <pc:sldMkLst>
          <pc:docMk/>
          <pc:sldMk cId="2009165338" sldId="1906872700"/>
        </pc:sldMkLst>
      </pc:sldChg>
      <pc:sldChg chg="del">
        <pc:chgData name="Kass, Susanna" userId="1c148021-fd89-4db0-9ba5-62d424896323" providerId="ADAL" clId="{E3DC426E-6561-C046-B88E-2D52D7E79754}" dt="2021-05-31T02:52:21.843" v="1119" actId="2696"/>
        <pc:sldMkLst>
          <pc:docMk/>
          <pc:sldMk cId="3714059054" sldId="1906872700"/>
        </pc:sldMkLst>
      </pc:sldChg>
      <pc:sldChg chg="add">
        <pc:chgData name="Kass, Susanna" userId="1c148021-fd89-4db0-9ba5-62d424896323" providerId="ADAL" clId="{E3DC426E-6561-C046-B88E-2D52D7E79754}" dt="2021-05-31T03:14:07.243" v="1942"/>
        <pc:sldMkLst>
          <pc:docMk/>
          <pc:sldMk cId="1114175495" sldId="1906872702"/>
        </pc:sldMkLst>
      </pc:sldChg>
      <pc:sldChg chg="del">
        <pc:chgData name="Kass, Susanna" userId="1c148021-fd89-4db0-9ba5-62d424896323" providerId="ADAL" clId="{E3DC426E-6561-C046-B88E-2D52D7E79754}" dt="2021-05-31T03:13:58.998" v="1941" actId="2696"/>
        <pc:sldMkLst>
          <pc:docMk/>
          <pc:sldMk cId="2702961624" sldId="1906872702"/>
        </pc:sldMkLst>
      </pc:sldChg>
      <pc:sldChg chg="addSp delSp modSp mod">
        <pc:chgData name="Kass, Susanna" userId="1c148021-fd89-4db0-9ba5-62d424896323" providerId="ADAL" clId="{E3DC426E-6561-C046-B88E-2D52D7E79754}" dt="2021-05-31T02:03:07.513" v="134" actId="207"/>
        <pc:sldMkLst>
          <pc:docMk/>
          <pc:sldMk cId="2327488443" sldId="1906872703"/>
        </pc:sldMkLst>
        <pc:spChg chg="mod">
          <ac:chgData name="Kass, Susanna" userId="1c148021-fd89-4db0-9ba5-62d424896323" providerId="ADAL" clId="{E3DC426E-6561-C046-B88E-2D52D7E79754}" dt="2021-05-31T02:02:46.862" v="129" actId="21"/>
          <ac:spMkLst>
            <pc:docMk/>
            <pc:sldMk cId="2327488443" sldId="1906872703"/>
            <ac:spMk id="11" creationId="{1143E910-FF6E-4A62-B5D7-D6A5EC0A604F}"/>
          </ac:spMkLst>
        </pc:spChg>
        <pc:spChg chg="add mod">
          <ac:chgData name="Kass, Susanna" userId="1c148021-fd89-4db0-9ba5-62d424896323" providerId="ADAL" clId="{E3DC426E-6561-C046-B88E-2D52D7E79754}" dt="2021-05-31T02:02:44.610" v="128" actId="207"/>
          <ac:spMkLst>
            <pc:docMk/>
            <pc:sldMk cId="2327488443" sldId="1906872703"/>
            <ac:spMk id="12" creationId="{E14CCEA6-A7A7-664A-8731-BBC32817DC12}"/>
          </ac:spMkLst>
        </pc:spChg>
        <pc:spChg chg="add mod">
          <ac:chgData name="Kass, Susanna" userId="1c148021-fd89-4db0-9ba5-62d424896323" providerId="ADAL" clId="{E3DC426E-6561-C046-B88E-2D52D7E79754}" dt="2021-05-31T02:03:07.513" v="134" actId="207"/>
          <ac:spMkLst>
            <pc:docMk/>
            <pc:sldMk cId="2327488443" sldId="1906872703"/>
            <ac:spMk id="13" creationId="{B0F137D2-054F-154E-BFB5-6809CAA2A11D}"/>
          </ac:spMkLst>
        </pc:spChg>
        <pc:picChg chg="del mod">
          <ac:chgData name="Kass, Susanna" userId="1c148021-fd89-4db0-9ba5-62d424896323" providerId="ADAL" clId="{E3DC426E-6561-C046-B88E-2D52D7E79754}" dt="2021-05-31T01:56:49.587" v="73" actId="478"/>
          <ac:picMkLst>
            <pc:docMk/>
            <pc:sldMk cId="2327488443" sldId="1906872703"/>
            <ac:picMk id="10" creationId="{4C0A4BC6-E362-4CD2-A8DB-2641BBD5CD82}"/>
          </ac:picMkLst>
        </pc:picChg>
      </pc:sldChg>
      <pc:sldChg chg="add">
        <pc:chgData name="Kass, Susanna" userId="1c148021-fd89-4db0-9ba5-62d424896323" providerId="ADAL" clId="{E3DC426E-6561-C046-B88E-2D52D7E79754}" dt="2021-05-31T03:07:01.829" v="1579"/>
        <pc:sldMkLst>
          <pc:docMk/>
          <pc:sldMk cId="3357749552" sldId="1906872738"/>
        </pc:sldMkLst>
      </pc:sldChg>
      <pc:sldChg chg="del mod modShow">
        <pc:chgData name="Kass, Susanna" userId="1c148021-fd89-4db0-9ba5-62d424896323" providerId="ADAL" clId="{E3DC426E-6561-C046-B88E-2D52D7E79754}" dt="2021-05-31T03:06:56.705" v="1578" actId="2696"/>
        <pc:sldMkLst>
          <pc:docMk/>
          <pc:sldMk cId="3793587208" sldId="1906872738"/>
        </pc:sldMkLst>
      </pc:sldChg>
      <pc:sldChg chg="add">
        <pc:chgData name="Kass, Susanna" userId="1c148021-fd89-4db0-9ba5-62d424896323" providerId="ADAL" clId="{E3DC426E-6561-C046-B88E-2D52D7E79754}" dt="2021-05-31T03:14:07.243" v="1942"/>
        <pc:sldMkLst>
          <pc:docMk/>
          <pc:sldMk cId="944116970" sldId="1906872739"/>
        </pc:sldMkLst>
      </pc:sldChg>
      <pc:sldChg chg="del">
        <pc:chgData name="Kass, Susanna" userId="1c148021-fd89-4db0-9ba5-62d424896323" providerId="ADAL" clId="{E3DC426E-6561-C046-B88E-2D52D7E79754}" dt="2021-05-31T03:13:58.998" v="1941" actId="2696"/>
        <pc:sldMkLst>
          <pc:docMk/>
          <pc:sldMk cId="3884653867" sldId="1906872739"/>
        </pc:sldMkLst>
      </pc:sldChg>
      <pc:sldChg chg="addSp delSp modSp mod">
        <pc:chgData name="Kass, Susanna" userId="1c148021-fd89-4db0-9ba5-62d424896323" providerId="ADAL" clId="{E3DC426E-6561-C046-B88E-2D52D7E79754}" dt="2021-05-31T03:04:34.357" v="1444" actId="27636"/>
        <pc:sldMkLst>
          <pc:docMk/>
          <pc:sldMk cId="1246575549" sldId="1906872740"/>
        </pc:sldMkLst>
        <pc:spChg chg="mod">
          <ac:chgData name="Kass, Susanna" userId="1c148021-fd89-4db0-9ba5-62d424896323" providerId="ADAL" clId="{E3DC426E-6561-C046-B88E-2D52D7E79754}" dt="2021-05-31T02:01:08.397" v="110" actId="21"/>
          <ac:spMkLst>
            <pc:docMk/>
            <pc:sldMk cId="1246575549" sldId="1906872740"/>
            <ac:spMk id="11" creationId="{1143E910-FF6E-4A62-B5D7-D6A5EC0A604F}"/>
          </ac:spMkLst>
        </pc:spChg>
        <pc:spChg chg="add mod">
          <ac:chgData name="Kass, Susanna" userId="1c148021-fd89-4db0-9ba5-62d424896323" providerId="ADAL" clId="{E3DC426E-6561-C046-B88E-2D52D7E79754}" dt="2021-05-31T02:03:33.352" v="136" actId="207"/>
          <ac:spMkLst>
            <pc:docMk/>
            <pc:sldMk cId="1246575549" sldId="1906872740"/>
            <ac:spMk id="12" creationId="{4FF37765-8700-414A-919C-F882F1803192}"/>
          </ac:spMkLst>
        </pc:spChg>
        <pc:spChg chg="add mod">
          <ac:chgData name="Kass, Susanna" userId="1c148021-fd89-4db0-9ba5-62d424896323" providerId="ADAL" clId="{E3DC426E-6561-C046-B88E-2D52D7E79754}" dt="2021-05-31T03:04:34.357" v="1444" actId="27636"/>
          <ac:spMkLst>
            <pc:docMk/>
            <pc:sldMk cId="1246575549" sldId="1906872740"/>
            <ac:spMk id="13" creationId="{2ED96605-9836-3449-BFFF-C1EF8E3DCB5C}"/>
          </ac:spMkLst>
        </pc:spChg>
        <pc:picChg chg="del">
          <ac:chgData name="Kass, Susanna" userId="1c148021-fd89-4db0-9ba5-62d424896323" providerId="ADAL" clId="{E3DC426E-6561-C046-B88E-2D52D7E79754}" dt="2021-05-31T01:56:44.580" v="71" actId="478"/>
          <ac:picMkLst>
            <pc:docMk/>
            <pc:sldMk cId="1246575549" sldId="1906872740"/>
            <ac:picMk id="10" creationId="{4C0A4BC6-E362-4CD2-A8DB-2641BBD5CD82}"/>
          </ac:picMkLst>
        </pc:picChg>
      </pc:sldChg>
      <pc:sldChg chg="addSp delSp modSp add mod">
        <pc:chgData name="Kass, Susanna" userId="1c148021-fd89-4db0-9ba5-62d424896323" providerId="ADAL" clId="{E3DC426E-6561-C046-B88E-2D52D7E79754}" dt="2021-05-31T03:12:58.758" v="1859" actId="21"/>
        <pc:sldMkLst>
          <pc:docMk/>
          <pc:sldMk cId="3131544310" sldId="1906872770"/>
        </pc:sldMkLst>
        <pc:spChg chg="mod">
          <ac:chgData name="Kass, Susanna" userId="1c148021-fd89-4db0-9ba5-62d424896323" providerId="ADAL" clId="{E3DC426E-6561-C046-B88E-2D52D7E79754}" dt="2021-05-31T03:06:34.576" v="1577" actId="20577"/>
          <ac:spMkLst>
            <pc:docMk/>
            <pc:sldMk cId="3131544310" sldId="1906872770"/>
            <ac:spMk id="15" creationId="{018FAF4F-22D1-41F4-92A1-DDE3A591A473}"/>
          </ac:spMkLst>
        </pc:spChg>
        <pc:spChg chg="add mod">
          <ac:chgData name="Kass, Susanna" userId="1c148021-fd89-4db0-9ba5-62d424896323" providerId="ADAL" clId="{E3DC426E-6561-C046-B88E-2D52D7E79754}" dt="2021-05-31T02:59:59.119" v="1209" actId="208"/>
          <ac:spMkLst>
            <pc:docMk/>
            <pc:sldMk cId="3131544310" sldId="1906872770"/>
            <ac:spMk id="35" creationId="{E75F48B7-43F3-4A4A-87F6-C818CBE41037}"/>
          </ac:spMkLst>
        </pc:spChg>
        <pc:spChg chg="del mod">
          <ac:chgData name="Kass, Susanna" userId="1c148021-fd89-4db0-9ba5-62d424896323" providerId="ADAL" clId="{E3DC426E-6561-C046-B88E-2D52D7E79754}" dt="2021-05-31T02:35:53.314" v="805" actId="478"/>
          <ac:spMkLst>
            <pc:docMk/>
            <pc:sldMk cId="3131544310" sldId="1906872770"/>
            <ac:spMk id="60" creationId="{13C76064-A907-4A61-B880-3BDB830990C1}"/>
          </ac:spMkLst>
        </pc:spChg>
        <pc:spChg chg="del mod">
          <ac:chgData name="Kass, Susanna" userId="1c148021-fd89-4db0-9ba5-62d424896323" providerId="ADAL" clId="{E3DC426E-6561-C046-B88E-2D52D7E79754}" dt="2021-05-31T02:35:53.314" v="805" actId="478"/>
          <ac:spMkLst>
            <pc:docMk/>
            <pc:sldMk cId="3131544310" sldId="1906872770"/>
            <ac:spMk id="61" creationId="{D32A1A0C-EB49-4159-8FBA-8F725AFB0823}"/>
          </ac:spMkLst>
        </pc:spChg>
        <pc:spChg chg="del mod">
          <ac:chgData name="Kass, Susanna" userId="1c148021-fd89-4db0-9ba5-62d424896323" providerId="ADAL" clId="{E3DC426E-6561-C046-B88E-2D52D7E79754}" dt="2021-05-31T02:35:53.314" v="805" actId="478"/>
          <ac:spMkLst>
            <pc:docMk/>
            <pc:sldMk cId="3131544310" sldId="1906872770"/>
            <ac:spMk id="62" creationId="{EA4DE9FD-720A-46C1-AA11-1806F43CC8A5}"/>
          </ac:spMkLst>
        </pc:spChg>
        <pc:spChg chg="mod">
          <ac:chgData name="Kass, Susanna" userId="1c148021-fd89-4db0-9ba5-62d424896323" providerId="ADAL" clId="{E3DC426E-6561-C046-B88E-2D52D7E79754}" dt="2021-05-31T02:51:58.875" v="1074" actId="1076"/>
          <ac:spMkLst>
            <pc:docMk/>
            <pc:sldMk cId="3131544310" sldId="1906872770"/>
            <ac:spMk id="65" creationId="{E33C91A8-B7B8-431A-8FD1-678495278FAF}"/>
          </ac:spMkLst>
        </pc:spChg>
        <pc:spChg chg="del mod">
          <ac:chgData name="Kass, Susanna" userId="1c148021-fd89-4db0-9ba5-62d424896323" providerId="ADAL" clId="{E3DC426E-6561-C046-B88E-2D52D7E79754}" dt="2021-05-31T03:12:58.758" v="1859" actId="21"/>
          <ac:spMkLst>
            <pc:docMk/>
            <pc:sldMk cId="3131544310" sldId="1906872770"/>
            <ac:spMk id="66" creationId="{45E76B50-BDEE-49A5-AC58-845990B531AE}"/>
          </ac:spMkLst>
        </pc:spChg>
        <pc:spChg chg="mod">
          <ac:chgData name="Kass, Susanna" userId="1c148021-fd89-4db0-9ba5-62d424896323" providerId="ADAL" clId="{E3DC426E-6561-C046-B88E-2D52D7E79754}" dt="2021-05-31T03:03:20.459" v="1340" actId="1076"/>
          <ac:spMkLst>
            <pc:docMk/>
            <pc:sldMk cId="3131544310" sldId="1906872770"/>
            <ac:spMk id="70" creationId="{47778CD6-118D-4C7B-AFC0-2F0DBA14D3CA}"/>
          </ac:spMkLst>
        </pc:spChg>
        <pc:spChg chg="add mod">
          <ac:chgData name="Kass, Susanna" userId="1c148021-fd89-4db0-9ba5-62d424896323" providerId="ADAL" clId="{E3DC426E-6561-C046-B88E-2D52D7E79754}" dt="2021-05-31T02:57:33.427" v="1177" actId="242"/>
          <ac:spMkLst>
            <pc:docMk/>
            <pc:sldMk cId="3131544310" sldId="1906872770"/>
            <ac:spMk id="76" creationId="{6947EF3A-5780-1243-923F-57B8DE2999DF}"/>
          </ac:spMkLst>
        </pc:spChg>
        <pc:spChg chg="mod">
          <ac:chgData name="Kass, Susanna" userId="1c148021-fd89-4db0-9ba5-62d424896323" providerId="ADAL" clId="{E3DC426E-6561-C046-B88E-2D52D7E79754}" dt="2021-05-31T03:03:16.616" v="1339" actId="14100"/>
          <ac:spMkLst>
            <pc:docMk/>
            <pc:sldMk cId="3131544310" sldId="1906872770"/>
            <ac:spMk id="105" creationId="{810F52A1-506E-4434-8B8E-6CC1FA506E0B}"/>
          </ac:spMkLst>
        </pc:spChg>
        <pc:spChg chg="mod">
          <ac:chgData name="Kass, Susanna" userId="1c148021-fd89-4db0-9ba5-62d424896323" providerId="ADAL" clId="{E3DC426E-6561-C046-B88E-2D52D7E79754}" dt="2021-05-31T02:59:28.874" v="1206" actId="208"/>
          <ac:spMkLst>
            <pc:docMk/>
            <pc:sldMk cId="3131544310" sldId="1906872770"/>
            <ac:spMk id="106" creationId="{DFC4F159-A949-4784-B284-F7E7681E896F}"/>
          </ac:spMkLst>
        </pc:spChg>
        <pc:spChg chg="mod">
          <ac:chgData name="Kass, Susanna" userId="1c148021-fd89-4db0-9ba5-62d424896323" providerId="ADAL" clId="{E3DC426E-6561-C046-B88E-2D52D7E79754}" dt="2021-05-31T02:59:28.874" v="1206" actId="208"/>
          <ac:spMkLst>
            <pc:docMk/>
            <pc:sldMk cId="3131544310" sldId="1906872770"/>
            <ac:spMk id="107" creationId="{FC8159C5-420C-49C4-A43D-172F403C4393}"/>
          </ac:spMkLst>
        </pc:spChg>
        <pc:spChg chg="mod">
          <ac:chgData name="Kass, Susanna" userId="1c148021-fd89-4db0-9ba5-62d424896323" providerId="ADAL" clId="{E3DC426E-6561-C046-B88E-2D52D7E79754}" dt="2021-05-31T02:59:28.874" v="1206" actId="208"/>
          <ac:spMkLst>
            <pc:docMk/>
            <pc:sldMk cId="3131544310" sldId="1906872770"/>
            <ac:spMk id="108" creationId="{D5A65D8C-D297-4E37-B3A1-1E8B0FFBF56F}"/>
          </ac:spMkLst>
        </pc:spChg>
        <pc:spChg chg="del mod">
          <ac:chgData name="Kass, Susanna" userId="1c148021-fd89-4db0-9ba5-62d424896323" providerId="ADAL" clId="{E3DC426E-6561-C046-B88E-2D52D7E79754}" dt="2021-05-31T02:35:53.314" v="805" actId="478"/>
          <ac:spMkLst>
            <pc:docMk/>
            <pc:sldMk cId="3131544310" sldId="1906872770"/>
            <ac:spMk id="109" creationId="{9EB40420-DB17-416C-9FBC-3DC37B2EF198}"/>
          </ac:spMkLst>
        </pc:spChg>
        <pc:spChg chg="del mod">
          <ac:chgData name="Kass, Susanna" userId="1c148021-fd89-4db0-9ba5-62d424896323" providerId="ADAL" clId="{E3DC426E-6561-C046-B88E-2D52D7E79754}" dt="2021-05-31T02:35:53.314" v="805" actId="478"/>
          <ac:spMkLst>
            <pc:docMk/>
            <pc:sldMk cId="3131544310" sldId="1906872770"/>
            <ac:spMk id="110" creationId="{2882085A-5DA4-4758-AC4F-5F497C6C8EC0}"/>
          </ac:spMkLst>
        </pc:spChg>
        <pc:spChg chg="del mod">
          <ac:chgData name="Kass, Susanna" userId="1c148021-fd89-4db0-9ba5-62d424896323" providerId="ADAL" clId="{E3DC426E-6561-C046-B88E-2D52D7E79754}" dt="2021-05-31T02:35:53.314" v="805" actId="478"/>
          <ac:spMkLst>
            <pc:docMk/>
            <pc:sldMk cId="3131544310" sldId="1906872770"/>
            <ac:spMk id="111" creationId="{4F5B0465-8F62-445A-896B-7C7A5A425471}"/>
          </ac:spMkLst>
        </pc:spChg>
        <pc:spChg chg="del mod">
          <ac:chgData name="Kass, Susanna" userId="1c148021-fd89-4db0-9ba5-62d424896323" providerId="ADAL" clId="{E3DC426E-6561-C046-B88E-2D52D7E79754}" dt="2021-05-31T02:35:53.314" v="805" actId="478"/>
          <ac:spMkLst>
            <pc:docMk/>
            <pc:sldMk cId="3131544310" sldId="1906872770"/>
            <ac:spMk id="112" creationId="{F43A7987-CA9A-4824-9917-26A147FBFA82}"/>
          </ac:spMkLst>
        </pc:spChg>
        <pc:spChg chg="del mod">
          <ac:chgData name="Kass, Susanna" userId="1c148021-fd89-4db0-9ba5-62d424896323" providerId="ADAL" clId="{E3DC426E-6561-C046-B88E-2D52D7E79754}" dt="2021-05-31T02:35:53.314" v="805" actId="478"/>
          <ac:spMkLst>
            <pc:docMk/>
            <pc:sldMk cId="3131544310" sldId="1906872770"/>
            <ac:spMk id="113" creationId="{7163A800-EB6A-4E42-8056-8B8B072C895E}"/>
          </ac:spMkLst>
        </pc:spChg>
        <pc:spChg chg="mod">
          <ac:chgData name="Kass, Susanna" userId="1c148021-fd89-4db0-9ba5-62d424896323" providerId="ADAL" clId="{E3DC426E-6561-C046-B88E-2D52D7E79754}" dt="2021-05-31T03:00:35.151" v="1214" actId="208"/>
          <ac:spMkLst>
            <pc:docMk/>
            <pc:sldMk cId="3131544310" sldId="1906872770"/>
            <ac:spMk id="114" creationId="{C51F3C51-964F-4274-AA63-79D3F519B3E2}"/>
          </ac:spMkLst>
        </pc:spChg>
        <pc:spChg chg="mod">
          <ac:chgData name="Kass, Susanna" userId="1c148021-fd89-4db0-9ba5-62d424896323" providerId="ADAL" clId="{E3DC426E-6561-C046-B88E-2D52D7E79754}" dt="2021-05-31T03:00:35.151" v="1214" actId="208"/>
          <ac:spMkLst>
            <pc:docMk/>
            <pc:sldMk cId="3131544310" sldId="1906872770"/>
            <ac:spMk id="115" creationId="{FC5DB6E8-AE7D-4677-A671-D728AFCA75F8}"/>
          </ac:spMkLst>
        </pc:spChg>
        <pc:spChg chg="mod">
          <ac:chgData name="Kass, Susanna" userId="1c148021-fd89-4db0-9ba5-62d424896323" providerId="ADAL" clId="{E3DC426E-6561-C046-B88E-2D52D7E79754}" dt="2021-05-31T03:00:35.151" v="1214" actId="208"/>
          <ac:spMkLst>
            <pc:docMk/>
            <pc:sldMk cId="3131544310" sldId="1906872770"/>
            <ac:spMk id="116" creationId="{2F2182EB-AF0D-469B-85C4-C04C34F9DBCD}"/>
          </ac:spMkLst>
        </pc:spChg>
        <pc:spChg chg="del mod">
          <ac:chgData name="Kass, Susanna" userId="1c148021-fd89-4db0-9ba5-62d424896323" providerId="ADAL" clId="{E3DC426E-6561-C046-B88E-2D52D7E79754}" dt="2021-05-31T02:35:53.314" v="805" actId="478"/>
          <ac:spMkLst>
            <pc:docMk/>
            <pc:sldMk cId="3131544310" sldId="1906872770"/>
            <ac:spMk id="129" creationId="{54DB6411-5CEB-4496-9B53-08D37F0CDD43}"/>
          </ac:spMkLst>
        </pc:spChg>
        <pc:spChg chg="add mod">
          <ac:chgData name="Kass, Susanna" userId="1c148021-fd89-4db0-9ba5-62d424896323" providerId="ADAL" clId="{E3DC426E-6561-C046-B88E-2D52D7E79754}" dt="2021-05-31T02:59:28.874" v="1206" actId="208"/>
          <ac:spMkLst>
            <pc:docMk/>
            <pc:sldMk cId="3131544310" sldId="1906872770"/>
            <ac:spMk id="133" creationId="{4FA17AF9-AC71-6641-8AA8-D589FFC33DAC}"/>
          </ac:spMkLst>
        </pc:spChg>
        <pc:spChg chg="add mod">
          <ac:chgData name="Kass, Susanna" userId="1c148021-fd89-4db0-9ba5-62d424896323" providerId="ADAL" clId="{E3DC426E-6561-C046-B88E-2D52D7E79754}" dt="2021-05-31T02:59:28.874" v="1206" actId="208"/>
          <ac:spMkLst>
            <pc:docMk/>
            <pc:sldMk cId="3131544310" sldId="1906872770"/>
            <ac:spMk id="134" creationId="{B54DF219-61F2-1742-8F55-91C82C1D0A29}"/>
          </ac:spMkLst>
        </pc:spChg>
        <pc:spChg chg="add mod">
          <ac:chgData name="Kass, Susanna" userId="1c148021-fd89-4db0-9ba5-62d424896323" providerId="ADAL" clId="{E3DC426E-6561-C046-B88E-2D52D7E79754}" dt="2021-05-31T02:59:28.874" v="1206" actId="208"/>
          <ac:spMkLst>
            <pc:docMk/>
            <pc:sldMk cId="3131544310" sldId="1906872770"/>
            <ac:spMk id="135" creationId="{680C180C-0E43-0D47-A02F-20826D15E4F9}"/>
          </ac:spMkLst>
        </pc:spChg>
        <pc:spChg chg="add mod">
          <ac:chgData name="Kass, Susanna" userId="1c148021-fd89-4db0-9ba5-62d424896323" providerId="ADAL" clId="{E3DC426E-6561-C046-B88E-2D52D7E79754}" dt="2021-05-31T02:57:33.427" v="1177" actId="242"/>
          <ac:spMkLst>
            <pc:docMk/>
            <pc:sldMk cId="3131544310" sldId="1906872770"/>
            <ac:spMk id="143" creationId="{32675293-D9DF-0E47-9D84-5F94F3094C64}"/>
          </ac:spMkLst>
        </pc:spChg>
        <pc:spChg chg="add mod">
          <ac:chgData name="Kass, Susanna" userId="1c148021-fd89-4db0-9ba5-62d424896323" providerId="ADAL" clId="{E3DC426E-6561-C046-B88E-2D52D7E79754}" dt="2021-05-31T02:57:33.427" v="1177" actId="242"/>
          <ac:spMkLst>
            <pc:docMk/>
            <pc:sldMk cId="3131544310" sldId="1906872770"/>
            <ac:spMk id="147" creationId="{C5D420C4-EB3F-E742-B91B-1E7E4FEE7C6B}"/>
          </ac:spMkLst>
        </pc:spChg>
        <pc:spChg chg="add mod">
          <ac:chgData name="Kass, Susanna" userId="1c148021-fd89-4db0-9ba5-62d424896323" providerId="ADAL" clId="{E3DC426E-6561-C046-B88E-2D52D7E79754}" dt="2021-05-31T02:57:33.427" v="1177" actId="242"/>
          <ac:spMkLst>
            <pc:docMk/>
            <pc:sldMk cId="3131544310" sldId="1906872770"/>
            <ac:spMk id="148" creationId="{A1C9A255-ABF9-0845-A851-7CDECB4DEDE0}"/>
          </ac:spMkLst>
        </pc:spChg>
        <pc:spChg chg="add mod">
          <ac:chgData name="Kass, Susanna" userId="1c148021-fd89-4db0-9ba5-62d424896323" providerId="ADAL" clId="{E3DC426E-6561-C046-B88E-2D52D7E79754}" dt="2021-05-31T02:59:59.119" v="1209" actId="208"/>
          <ac:spMkLst>
            <pc:docMk/>
            <pc:sldMk cId="3131544310" sldId="1906872770"/>
            <ac:spMk id="149" creationId="{ED14D1A6-C2E2-6948-BF39-CBF58515EA56}"/>
          </ac:spMkLst>
        </pc:spChg>
        <pc:spChg chg="add mod">
          <ac:chgData name="Kass, Susanna" userId="1c148021-fd89-4db0-9ba5-62d424896323" providerId="ADAL" clId="{E3DC426E-6561-C046-B88E-2D52D7E79754}" dt="2021-05-31T02:59:59.119" v="1209" actId="208"/>
          <ac:spMkLst>
            <pc:docMk/>
            <pc:sldMk cId="3131544310" sldId="1906872770"/>
            <ac:spMk id="150" creationId="{5C25AF67-AC68-BE45-A3F8-B992B6530552}"/>
          </ac:spMkLst>
        </pc:spChg>
        <pc:spChg chg="add mod">
          <ac:chgData name="Kass, Susanna" userId="1c148021-fd89-4db0-9ba5-62d424896323" providerId="ADAL" clId="{E3DC426E-6561-C046-B88E-2D52D7E79754}" dt="2021-05-31T02:59:59.119" v="1209" actId="208"/>
          <ac:spMkLst>
            <pc:docMk/>
            <pc:sldMk cId="3131544310" sldId="1906872770"/>
            <ac:spMk id="151" creationId="{A3A818F6-94D3-F443-AD2D-60D23FD227FF}"/>
          </ac:spMkLst>
        </pc:spChg>
        <pc:spChg chg="mod">
          <ac:chgData name="Kass, Susanna" userId="1c148021-fd89-4db0-9ba5-62d424896323" providerId="ADAL" clId="{E3DC426E-6561-C046-B88E-2D52D7E79754}" dt="2021-05-31T02:57:52.511" v="1180"/>
          <ac:spMkLst>
            <pc:docMk/>
            <pc:sldMk cId="3131544310" sldId="1906872770"/>
            <ac:spMk id="164" creationId="{1B57EEE1-44C6-2E45-8A50-3BDCDAC279D1}"/>
          </ac:spMkLst>
        </pc:spChg>
        <pc:spChg chg="mod">
          <ac:chgData name="Kass, Susanna" userId="1c148021-fd89-4db0-9ba5-62d424896323" providerId="ADAL" clId="{E3DC426E-6561-C046-B88E-2D52D7E79754}" dt="2021-05-31T02:57:52.511" v="1180"/>
          <ac:spMkLst>
            <pc:docMk/>
            <pc:sldMk cId="3131544310" sldId="1906872770"/>
            <ac:spMk id="165" creationId="{F25CC657-F20D-624A-8511-6F03A3BA48F2}"/>
          </ac:spMkLst>
        </pc:spChg>
        <pc:spChg chg="mod">
          <ac:chgData name="Kass, Susanna" userId="1c148021-fd89-4db0-9ba5-62d424896323" providerId="ADAL" clId="{E3DC426E-6561-C046-B88E-2D52D7E79754}" dt="2021-05-31T02:57:52.511" v="1180"/>
          <ac:spMkLst>
            <pc:docMk/>
            <pc:sldMk cId="3131544310" sldId="1906872770"/>
            <ac:spMk id="168" creationId="{7724A518-D9AF-D54D-A47B-9ACF2709B46C}"/>
          </ac:spMkLst>
        </pc:spChg>
        <pc:spChg chg="mod">
          <ac:chgData name="Kass, Susanna" userId="1c148021-fd89-4db0-9ba5-62d424896323" providerId="ADAL" clId="{E3DC426E-6561-C046-B88E-2D52D7E79754}" dt="2021-05-31T02:57:52.511" v="1180"/>
          <ac:spMkLst>
            <pc:docMk/>
            <pc:sldMk cId="3131544310" sldId="1906872770"/>
            <ac:spMk id="169" creationId="{EF70B1E7-5723-CF46-9379-29811ABECB9E}"/>
          </ac:spMkLst>
        </pc:spChg>
        <pc:spChg chg="mod">
          <ac:chgData name="Kass, Susanna" userId="1c148021-fd89-4db0-9ba5-62d424896323" providerId="ADAL" clId="{E3DC426E-6561-C046-B88E-2D52D7E79754}" dt="2021-05-31T02:57:52.511" v="1180"/>
          <ac:spMkLst>
            <pc:docMk/>
            <pc:sldMk cId="3131544310" sldId="1906872770"/>
            <ac:spMk id="170" creationId="{2373BF3F-CB68-1241-9545-D596CD310967}"/>
          </ac:spMkLst>
        </pc:spChg>
        <pc:spChg chg="mod">
          <ac:chgData name="Kass, Susanna" userId="1c148021-fd89-4db0-9ba5-62d424896323" providerId="ADAL" clId="{E3DC426E-6561-C046-B88E-2D52D7E79754}" dt="2021-05-31T02:57:52.511" v="1180"/>
          <ac:spMkLst>
            <pc:docMk/>
            <pc:sldMk cId="3131544310" sldId="1906872770"/>
            <ac:spMk id="171" creationId="{A17AFFC5-F918-5840-B1A3-2F3F86A3499F}"/>
          </ac:spMkLst>
        </pc:spChg>
        <pc:spChg chg="mod">
          <ac:chgData name="Kass, Susanna" userId="1c148021-fd89-4db0-9ba5-62d424896323" providerId="ADAL" clId="{E3DC426E-6561-C046-B88E-2D52D7E79754}" dt="2021-05-31T02:57:52.511" v="1180"/>
          <ac:spMkLst>
            <pc:docMk/>
            <pc:sldMk cId="3131544310" sldId="1906872770"/>
            <ac:spMk id="175" creationId="{A4CE6A66-6FE4-AC4A-B19C-1E2AF5E54D3F}"/>
          </ac:spMkLst>
        </pc:spChg>
        <pc:spChg chg="mod">
          <ac:chgData name="Kass, Susanna" userId="1c148021-fd89-4db0-9ba5-62d424896323" providerId="ADAL" clId="{E3DC426E-6561-C046-B88E-2D52D7E79754}" dt="2021-05-31T02:57:52.511" v="1180"/>
          <ac:spMkLst>
            <pc:docMk/>
            <pc:sldMk cId="3131544310" sldId="1906872770"/>
            <ac:spMk id="176" creationId="{F5C6D5A3-E982-434A-AEFB-8AC575D3BB29}"/>
          </ac:spMkLst>
        </pc:spChg>
        <pc:spChg chg="mod">
          <ac:chgData name="Kass, Susanna" userId="1c148021-fd89-4db0-9ba5-62d424896323" providerId="ADAL" clId="{E3DC426E-6561-C046-B88E-2D52D7E79754}" dt="2021-05-31T02:57:52.511" v="1180"/>
          <ac:spMkLst>
            <pc:docMk/>
            <pc:sldMk cId="3131544310" sldId="1906872770"/>
            <ac:spMk id="177" creationId="{EC74D5D6-FD61-9743-ADF7-8F9409161507}"/>
          </ac:spMkLst>
        </pc:spChg>
        <pc:spChg chg="mod">
          <ac:chgData name="Kass, Susanna" userId="1c148021-fd89-4db0-9ba5-62d424896323" providerId="ADAL" clId="{E3DC426E-6561-C046-B88E-2D52D7E79754}" dt="2021-05-31T02:57:52.511" v="1180"/>
          <ac:spMkLst>
            <pc:docMk/>
            <pc:sldMk cId="3131544310" sldId="1906872770"/>
            <ac:spMk id="178" creationId="{A4DBD4EA-4505-3C4E-8B31-2989E0C557D0}"/>
          </ac:spMkLst>
        </pc:spChg>
        <pc:spChg chg="mod">
          <ac:chgData name="Kass, Susanna" userId="1c148021-fd89-4db0-9ba5-62d424896323" providerId="ADAL" clId="{E3DC426E-6561-C046-B88E-2D52D7E79754}" dt="2021-05-31T02:57:52.511" v="1180"/>
          <ac:spMkLst>
            <pc:docMk/>
            <pc:sldMk cId="3131544310" sldId="1906872770"/>
            <ac:spMk id="183" creationId="{13502D1A-CA66-E242-97C2-326A1456F33F}"/>
          </ac:spMkLst>
        </pc:spChg>
        <pc:spChg chg="mod">
          <ac:chgData name="Kass, Susanna" userId="1c148021-fd89-4db0-9ba5-62d424896323" providerId="ADAL" clId="{E3DC426E-6561-C046-B88E-2D52D7E79754}" dt="2021-05-31T02:57:52.511" v="1180"/>
          <ac:spMkLst>
            <pc:docMk/>
            <pc:sldMk cId="3131544310" sldId="1906872770"/>
            <ac:spMk id="184" creationId="{7E32BE86-B2C4-EE4D-AF38-7CDC235B1FDE}"/>
          </ac:spMkLst>
        </pc:spChg>
        <pc:spChg chg="mod">
          <ac:chgData name="Kass, Susanna" userId="1c148021-fd89-4db0-9ba5-62d424896323" providerId="ADAL" clId="{E3DC426E-6561-C046-B88E-2D52D7E79754}" dt="2021-05-31T02:57:52.511" v="1180"/>
          <ac:spMkLst>
            <pc:docMk/>
            <pc:sldMk cId="3131544310" sldId="1906872770"/>
            <ac:spMk id="185" creationId="{7FF97AD5-0128-5145-AE3E-108843E4041B}"/>
          </ac:spMkLst>
        </pc:spChg>
        <pc:spChg chg="mod">
          <ac:chgData name="Kass, Susanna" userId="1c148021-fd89-4db0-9ba5-62d424896323" providerId="ADAL" clId="{E3DC426E-6561-C046-B88E-2D52D7E79754}" dt="2021-05-31T02:57:52.511" v="1180"/>
          <ac:spMkLst>
            <pc:docMk/>
            <pc:sldMk cId="3131544310" sldId="1906872770"/>
            <ac:spMk id="186" creationId="{A60816E5-24B3-194B-BC20-CD8F6D803F58}"/>
          </ac:spMkLst>
        </pc:spChg>
        <pc:spChg chg="mod">
          <ac:chgData name="Kass, Susanna" userId="1c148021-fd89-4db0-9ba5-62d424896323" providerId="ADAL" clId="{E3DC426E-6561-C046-B88E-2D52D7E79754}" dt="2021-05-31T02:57:52.511" v="1180"/>
          <ac:spMkLst>
            <pc:docMk/>
            <pc:sldMk cId="3131544310" sldId="1906872770"/>
            <ac:spMk id="187" creationId="{49A1C67F-ADA1-CD4D-98B6-A2CD41BFFD39}"/>
          </ac:spMkLst>
        </pc:spChg>
        <pc:spChg chg="mod">
          <ac:chgData name="Kass, Susanna" userId="1c148021-fd89-4db0-9ba5-62d424896323" providerId="ADAL" clId="{E3DC426E-6561-C046-B88E-2D52D7E79754}" dt="2021-05-31T02:57:52.511" v="1180"/>
          <ac:spMkLst>
            <pc:docMk/>
            <pc:sldMk cId="3131544310" sldId="1906872770"/>
            <ac:spMk id="188" creationId="{423A4329-A85E-6B48-B77F-C1FD72E17ED3}"/>
          </ac:spMkLst>
        </pc:spChg>
        <pc:grpChg chg="del mod">
          <ac:chgData name="Kass, Susanna" userId="1c148021-fd89-4db0-9ba5-62d424896323" providerId="ADAL" clId="{E3DC426E-6561-C046-B88E-2D52D7E79754}" dt="2021-05-31T02:17:02.924" v="531" actId="478"/>
          <ac:grpSpMkLst>
            <pc:docMk/>
            <pc:sldMk cId="3131544310" sldId="1906872770"/>
            <ac:grpSpMk id="41" creationId="{AC679A1A-0C10-4010-9B33-8E5A5090627E}"/>
          </ac:grpSpMkLst>
        </pc:grpChg>
        <pc:grpChg chg="mod">
          <ac:chgData name="Kass, Susanna" userId="1c148021-fd89-4db0-9ba5-62d424896323" providerId="ADAL" clId="{E3DC426E-6561-C046-B88E-2D52D7E79754}" dt="2021-05-31T02:52:16.196" v="1118" actId="1037"/>
          <ac:grpSpMkLst>
            <pc:docMk/>
            <pc:sldMk cId="3131544310" sldId="1906872770"/>
            <ac:grpSpMk id="83" creationId="{EDA3B9AA-8F57-40A5-8E13-7992206822DF}"/>
          </ac:grpSpMkLst>
        </pc:grpChg>
        <pc:grpChg chg="mod">
          <ac:chgData name="Kass, Susanna" userId="1c148021-fd89-4db0-9ba5-62d424896323" providerId="ADAL" clId="{E3DC426E-6561-C046-B88E-2D52D7E79754}" dt="2021-05-31T02:52:16.196" v="1118" actId="1037"/>
          <ac:grpSpMkLst>
            <pc:docMk/>
            <pc:sldMk cId="3131544310" sldId="1906872770"/>
            <ac:grpSpMk id="91" creationId="{DA486632-75BE-4A8C-8ABD-E15B137829C2}"/>
          </ac:grpSpMkLst>
        </pc:grpChg>
        <pc:grpChg chg="add mod">
          <ac:chgData name="Kass, Susanna" userId="1c148021-fd89-4db0-9ba5-62d424896323" providerId="ADAL" clId="{E3DC426E-6561-C046-B88E-2D52D7E79754}" dt="2021-05-31T02:57:57.941" v="1181" actId="1076"/>
          <ac:grpSpMkLst>
            <pc:docMk/>
            <pc:sldMk cId="3131544310" sldId="1906872770"/>
            <ac:grpSpMk id="163" creationId="{E0A812A1-B469-C94F-A819-18119BB7C228}"/>
          </ac:grpSpMkLst>
        </pc:grpChg>
        <pc:grpChg chg="add mod">
          <ac:chgData name="Kass, Susanna" userId="1c148021-fd89-4db0-9ba5-62d424896323" providerId="ADAL" clId="{E3DC426E-6561-C046-B88E-2D52D7E79754}" dt="2021-05-31T02:58:01.891" v="1182" actId="1076"/>
          <ac:grpSpMkLst>
            <pc:docMk/>
            <pc:sldMk cId="3131544310" sldId="1906872770"/>
            <ac:grpSpMk id="167" creationId="{04C7DF9F-421D-6B4E-BE3E-B698C6351DF6}"/>
          </ac:grpSpMkLst>
        </pc:grpChg>
        <pc:grpChg chg="add mod">
          <ac:chgData name="Kass, Susanna" userId="1c148021-fd89-4db0-9ba5-62d424896323" providerId="ADAL" clId="{E3DC426E-6561-C046-B88E-2D52D7E79754}" dt="2021-05-31T02:58:07.118" v="1183" actId="1076"/>
          <ac:grpSpMkLst>
            <pc:docMk/>
            <pc:sldMk cId="3131544310" sldId="1906872770"/>
            <ac:grpSpMk id="174" creationId="{B2A31754-218E-AA46-B152-EDAEEB9F6BBC}"/>
          </ac:grpSpMkLst>
        </pc:grpChg>
        <pc:grpChg chg="add mod">
          <ac:chgData name="Kass, Susanna" userId="1c148021-fd89-4db0-9ba5-62d424896323" providerId="ADAL" clId="{E3DC426E-6561-C046-B88E-2D52D7E79754}" dt="2021-05-31T02:58:10.567" v="1184" actId="1076"/>
          <ac:grpSpMkLst>
            <pc:docMk/>
            <pc:sldMk cId="3131544310" sldId="1906872770"/>
            <ac:grpSpMk id="182" creationId="{6A8ABE54-EABF-B243-91FD-EC3FB8C5562C}"/>
          </ac:grpSpMkLst>
        </pc:grpChg>
        <pc:cxnChg chg="add del mod">
          <ac:chgData name="Kass, Susanna" userId="1c148021-fd89-4db0-9ba5-62d424896323" providerId="ADAL" clId="{E3DC426E-6561-C046-B88E-2D52D7E79754}" dt="2021-05-31T02:36:23.748" v="808" actId="478"/>
          <ac:cxnSpMkLst>
            <pc:docMk/>
            <pc:sldMk cId="3131544310" sldId="1906872770"/>
            <ac:cxnSpMk id="17" creationId="{ACB248F9-2FA9-0141-B001-1121B7AEE5CF}"/>
          </ac:cxnSpMkLst>
        </pc:cxnChg>
        <pc:cxnChg chg="add mod">
          <ac:chgData name="Kass, Susanna" userId="1c148021-fd89-4db0-9ba5-62d424896323" providerId="ADAL" clId="{E3DC426E-6561-C046-B88E-2D52D7E79754}" dt="2021-05-31T02:57:18.223" v="1173" actId="14100"/>
          <ac:cxnSpMkLst>
            <pc:docMk/>
            <pc:sldMk cId="3131544310" sldId="1906872770"/>
            <ac:cxnSpMk id="79" creationId="{199E1F9E-A1F0-0445-BB86-79D4ABB4E248}"/>
          </ac:cxnSpMkLst>
        </pc:cxnChg>
        <pc:cxnChg chg="add del mod">
          <ac:chgData name="Kass, Susanna" userId="1c148021-fd89-4db0-9ba5-62d424896323" providerId="ADAL" clId="{E3DC426E-6561-C046-B88E-2D52D7E79754}" dt="2021-05-31T02:37:48.353" v="821" actId="478"/>
          <ac:cxnSpMkLst>
            <pc:docMk/>
            <pc:sldMk cId="3131544310" sldId="1906872770"/>
            <ac:cxnSpMk id="81" creationId="{B141ADDF-E816-C948-A6B3-36598ECE5667}"/>
          </ac:cxnSpMkLst>
        </pc:cxnChg>
        <pc:cxnChg chg="add del mod">
          <ac:chgData name="Kass, Susanna" userId="1c148021-fd89-4db0-9ba5-62d424896323" providerId="ADAL" clId="{E3DC426E-6561-C046-B88E-2D52D7E79754}" dt="2021-05-31T02:38:04.442" v="825" actId="478"/>
          <ac:cxnSpMkLst>
            <pc:docMk/>
            <pc:sldMk cId="3131544310" sldId="1906872770"/>
            <ac:cxnSpMk id="104" creationId="{0D011F9F-A1EA-EC42-A1E5-034C7FC61FEB}"/>
          </ac:cxnSpMkLst>
        </pc:cxnChg>
        <pc:cxnChg chg="del mod">
          <ac:chgData name="Kass, Susanna" userId="1c148021-fd89-4db0-9ba5-62d424896323" providerId="ADAL" clId="{E3DC426E-6561-C046-B88E-2D52D7E79754}" dt="2021-05-31T02:04:41.366" v="142" actId="478"/>
          <ac:cxnSpMkLst>
            <pc:docMk/>
            <pc:sldMk cId="3131544310" sldId="1906872770"/>
            <ac:cxnSpMk id="117" creationId="{AC727689-BEAF-4D6D-B10A-ACC06986ABE4}"/>
          </ac:cxnSpMkLst>
        </pc:cxnChg>
        <pc:cxnChg chg="del mod">
          <ac:chgData name="Kass, Susanna" userId="1c148021-fd89-4db0-9ba5-62d424896323" providerId="ADAL" clId="{E3DC426E-6561-C046-B88E-2D52D7E79754}" dt="2021-05-31T02:04:40.200" v="141" actId="478"/>
          <ac:cxnSpMkLst>
            <pc:docMk/>
            <pc:sldMk cId="3131544310" sldId="1906872770"/>
            <ac:cxnSpMk id="118" creationId="{EE44C868-F302-4D8C-8D60-400CCCAD6710}"/>
          </ac:cxnSpMkLst>
        </pc:cxnChg>
        <pc:cxnChg chg="del mod">
          <ac:chgData name="Kass, Susanna" userId="1c148021-fd89-4db0-9ba5-62d424896323" providerId="ADAL" clId="{E3DC426E-6561-C046-B88E-2D52D7E79754}" dt="2021-05-31T02:04:38.362" v="140" actId="478"/>
          <ac:cxnSpMkLst>
            <pc:docMk/>
            <pc:sldMk cId="3131544310" sldId="1906872770"/>
            <ac:cxnSpMk id="119" creationId="{3AA6C110-E0FF-4B04-9AB2-B2D3512FD062}"/>
          </ac:cxnSpMkLst>
        </pc:cxnChg>
        <pc:cxnChg chg="del mod">
          <ac:chgData name="Kass, Susanna" userId="1c148021-fd89-4db0-9ba5-62d424896323" providerId="ADAL" clId="{E3DC426E-6561-C046-B88E-2D52D7E79754}" dt="2021-05-31T02:04:53.686" v="147" actId="478"/>
          <ac:cxnSpMkLst>
            <pc:docMk/>
            <pc:sldMk cId="3131544310" sldId="1906872770"/>
            <ac:cxnSpMk id="120" creationId="{9C3629FF-7B1F-4F1B-904B-76DBC8E14042}"/>
          </ac:cxnSpMkLst>
        </pc:cxnChg>
        <pc:cxnChg chg="del mod">
          <ac:chgData name="Kass, Susanna" userId="1c148021-fd89-4db0-9ba5-62d424896323" providerId="ADAL" clId="{E3DC426E-6561-C046-B88E-2D52D7E79754}" dt="2021-05-31T02:04:50.630" v="145" actId="478"/>
          <ac:cxnSpMkLst>
            <pc:docMk/>
            <pc:sldMk cId="3131544310" sldId="1906872770"/>
            <ac:cxnSpMk id="121" creationId="{70063BDC-CC39-4E5A-BE4F-0B471624A7A2}"/>
          </ac:cxnSpMkLst>
        </pc:cxnChg>
        <pc:cxnChg chg="del mod">
          <ac:chgData name="Kass, Susanna" userId="1c148021-fd89-4db0-9ba5-62d424896323" providerId="ADAL" clId="{E3DC426E-6561-C046-B88E-2D52D7E79754}" dt="2021-05-31T02:05:05.299" v="150" actId="478"/>
          <ac:cxnSpMkLst>
            <pc:docMk/>
            <pc:sldMk cId="3131544310" sldId="1906872770"/>
            <ac:cxnSpMk id="122" creationId="{2094D6FA-B35E-4BBB-AEE4-9F547D2D8AFA}"/>
          </ac:cxnSpMkLst>
        </pc:cxnChg>
        <pc:cxnChg chg="del mod">
          <ac:chgData name="Kass, Susanna" userId="1c148021-fd89-4db0-9ba5-62d424896323" providerId="ADAL" clId="{E3DC426E-6561-C046-B88E-2D52D7E79754}" dt="2021-05-31T02:05:06.667" v="151" actId="478"/>
          <ac:cxnSpMkLst>
            <pc:docMk/>
            <pc:sldMk cId="3131544310" sldId="1906872770"/>
            <ac:cxnSpMk id="123" creationId="{EDEFBBA5-9C00-4A7E-BAA0-3FD4FF87E585}"/>
          </ac:cxnSpMkLst>
        </pc:cxnChg>
        <pc:cxnChg chg="del mod">
          <ac:chgData name="Kass, Susanna" userId="1c148021-fd89-4db0-9ba5-62d424896323" providerId="ADAL" clId="{E3DC426E-6561-C046-B88E-2D52D7E79754}" dt="2021-05-31T02:05:20.981" v="157" actId="478"/>
          <ac:cxnSpMkLst>
            <pc:docMk/>
            <pc:sldMk cId="3131544310" sldId="1906872770"/>
            <ac:cxnSpMk id="124" creationId="{ED33C81E-26A3-4BF9-BB19-C1FAE9D35BAD}"/>
          </ac:cxnSpMkLst>
        </pc:cxnChg>
        <pc:cxnChg chg="del mod">
          <ac:chgData name="Kass, Susanna" userId="1c148021-fd89-4db0-9ba5-62d424896323" providerId="ADAL" clId="{E3DC426E-6561-C046-B88E-2D52D7E79754}" dt="2021-05-31T02:05:19.899" v="156" actId="478"/>
          <ac:cxnSpMkLst>
            <pc:docMk/>
            <pc:sldMk cId="3131544310" sldId="1906872770"/>
            <ac:cxnSpMk id="125" creationId="{5762B85E-C298-41E5-853D-BBE29F5F7366}"/>
          </ac:cxnSpMkLst>
        </pc:cxnChg>
        <pc:cxnChg chg="del mod">
          <ac:chgData name="Kass, Susanna" userId="1c148021-fd89-4db0-9ba5-62d424896323" providerId="ADAL" clId="{E3DC426E-6561-C046-B88E-2D52D7E79754}" dt="2021-05-31T02:04:52.016" v="146" actId="478"/>
          <ac:cxnSpMkLst>
            <pc:docMk/>
            <pc:sldMk cId="3131544310" sldId="1906872770"/>
            <ac:cxnSpMk id="126" creationId="{E7091382-4DC4-465C-BBCF-2155F8BF2F1F}"/>
          </ac:cxnSpMkLst>
        </pc:cxnChg>
        <pc:cxnChg chg="del mod">
          <ac:chgData name="Kass, Susanna" userId="1c148021-fd89-4db0-9ba5-62d424896323" providerId="ADAL" clId="{E3DC426E-6561-C046-B88E-2D52D7E79754}" dt="2021-05-31T02:05:08.297" v="152" actId="478"/>
          <ac:cxnSpMkLst>
            <pc:docMk/>
            <pc:sldMk cId="3131544310" sldId="1906872770"/>
            <ac:cxnSpMk id="127" creationId="{4A26E713-61C0-40FA-9756-EEA0AB372734}"/>
          </ac:cxnSpMkLst>
        </pc:cxnChg>
        <pc:cxnChg chg="del mod">
          <ac:chgData name="Kass, Susanna" userId="1c148021-fd89-4db0-9ba5-62d424896323" providerId="ADAL" clId="{E3DC426E-6561-C046-B88E-2D52D7E79754}" dt="2021-05-31T02:05:17.429" v="155" actId="478"/>
          <ac:cxnSpMkLst>
            <pc:docMk/>
            <pc:sldMk cId="3131544310" sldId="1906872770"/>
            <ac:cxnSpMk id="128" creationId="{F4A223E0-B478-44DD-A112-40785DA38A3F}"/>
          </ac:cxnSpMkLst>
        </pc:cxnChg>
        <pc:cxnChg chg="add mod">
          <ac:chgData name="Kass, Susanna" userId="1c148021-fd89-4db0-9ba5-62d424896323" providerId="ADAL" clId="{E3DC426E-6561-C046-B88E-2D52D7E79754}" dt="2021-05-31T02:52:16.196" v="1118" actId="1037"/>
          <ac:cxnSpMkLst>
            <pc:docMk/>
            <pc:sldMk cId="3131544310" sldId="1906872770"/>
            <ac:cxnSpMk id="130" creationId="{EDA30696-D946-9145-8EDE-1DD3ED66226F}"/>
          </ac:cxnSpMkLst>
        </pc:cxnChg>
        <pc:cxnChg chg="add mod">
          <ac:chgData name="Kass, Susanna" userId="1c148021-fd89-4db0-9ba5-62d424896323" providerId="ADAL" clId="{E3DC426E-6561-C046-B88E-2D52D7E79754}" dt="2021-05-31T02:52:16.196" v="1118" actId="1037"/>
          <ac:cxnSpMkLst>
            <pc:docMk/>
            <pc:sldMk cId="3131544310" sldId="1906872770"/>
            <ac:cxnSpMk id="131" creationId="{4B551C5B-E53A-2747-9960-4C014609883F}"/>
          </ac:cxnSpMkLst>
        </pc:cxnChg>
        <pc:cxnChg chg="add del mod">
          <ac:chgData name="Kass, Susanna" userId="1c148021-fd89-4db0-9ba5-62d424896323" providerId="ADAL" clId="{E3DC426E-6561-C046-B88E-2D52D7E79754}" dt="2021-05-31T02:48:30.045" v="955" actId="478"/>
          <ac:cxnSpMkLst>
            <pc:docMk/>
            <pc:sldMk cId="3131544310" sldId="1906872770"/>
            <ac:cxnSpMk id="132" creationId="{5E12912D-4E03-264D-A571-4B904E6ED240}"/>
          </ac:cxnSpMkLst>
        </pc:cxnChg>
        <pc:cxnChg chg="add del mod">
          <ac:chgData name="Kass, Susanna" userId="1c148021-fd89-4db0-9ba5-62d424896323" providerId="ADAL" clId="{E3DC426E-6561-C046-B88E-2D52D7E79754}" dt="2021-05-31T02:45:59.230" v="905" actId="478"/>
          <ac:cxnSpMkLst>
            <pc:docMk/>
            <pc:sldMk cId="3131544310" sldId="1906872770"/>
            <ac:cxnSpMk id="136" creationId="{0376C59C-909D-C841-9FC6-47A1F16612FC}"/>
          </ac:cxnSpMkLst>
        </pc:cxnChg>
        <pc:cxnChg chg="add del mod">
          <ac:chgData name="Kass, Susanna" userId="1c148021-fd89-4db0-9ba5-62d424896323" providerId="ADAL" clId="{E3DC426E-6561-C046-B88E-2D52D7E79754}" dt="2021-05-31T02:49:08.457" v="961" actId="478"/>
          <ac:cxnSpMkLst>
            <pc:docMk/>
            <pc:sldMk cId="3131544310" sldId="1906872770"/>
            <ac:cxnSpMk id="137" creationId="{1D124D44-6C4C-964D-97E6-E7F530EB0768}"/>
          </ac:cxnSpMkLst>
        </pc:cxnChg>
        <pc:cxnChg chg="add mod">
          <ac:chgData name="Kass, Susanna" userId="1c148021-fd89-4db0-9ba5-62d424896323" providerId="ADAL" clId="{E3DC426E-6561-C046-B88E-2D52D7E79754}" dt="2021-05-31T02:52:16.196" v="1118" actId="1037"/>
          <ac:cxnSpMkLst>
            <pc:docMk/>
            <pc:sldMk cId="3131544310" sldId="1906872770"/>
            <ac:cxnSpMk id="138" creationId="{412B026A-7149-934E-966F-A2D3A17D167E}"/>
          </ac:cxnSpMkLst>
        </pc:cxnChg>
        <pc:cxnChg chg="add del mod">
          <ac:chgData name="Kass, Susanna" userId="1c148021-fd89-4db0-9ba5-62d424896323" providerId="ADAL" clId="{E3DC426E-6561-C046-B88E-2D52D7E79754}" dt="2021-05-31T02:25:01.866" v="643" actId="478"/>
          <ac:cxnSpMkLst>
            <pc:docMk/>
            <pc:sldMk cId="3131544310" sldId="1906872770"/>
            <ac:cxnSpMk id="139" creationId="{ACE680A2-E268-974B-A6F2-6FED88BADA28}"/>
          </ac:cxnSpMkLst>
        </pc:cxnChg>
        <pc:cxnChg chg="add del mod">
          <ac:chgData name="Kass, Susanna" userId="1c148021-fd89-4db0-9ba5-62d424896323" providerId="ADAL" clId="{E3DC426E-6561-C046-B88E-2D52D7E79754}" dt="2021-05-31T02:29:31.222" v="722" actId="478"/>
          <ac:cxnSpMkLst>
            <pc:docMk/>
            <pc:sldMk cId="3131544310" sldId="1906872770"/>
            <ac:cxnSpMk id="140" creationId="{54F827CD-DA47-BA41-A39B-06A8027FA53B}"/>
          </ac:cxnSpMkLst>
        </pc:cxnChg>
        <pc:cxnChg chg="add del mod">
          <ac:chgData name="Kass, Susanna" userId="1c148021-fd89-4db0-9ba5-62d424896323" providerId="ADAL" clId="{E3DC426E-6561-C046-B88E-2D52D7E79754}" dt="2021-05-31T02:33:28.533" v="800" actId="478"/>
          <ac:cxnSpMkLst>
            <pc:docMk/>
            <pc:sldMk cId="3131544310" sldId="1906872770"/>
            <ac:cxnSpMk id="141" creationId="{CCE84F22-009F-024A-BEA8-452D893A8F78}"/>
          </ac:cxnSpMkLst>
        </pc:cxnChg>
        <pc:cxnChg chg="add mod">
          <ac:chgData name="Kass, Susanna" userId="1c148021-fd89-4db0-9ba5-62d424896323" providerId="ADAL" clId="{E3DC426E-6561-C046-B88E-2D52D7E79754}" dt="2021-05-31T02:52:16.196" v="1118" actId="1037"/>
          <ac:cxnSpMkLst>
            <pc:docMk/>
            <pc:sldMk cId="3131544310" sldId="1906872770"/>
            <ac:cxnSpMk id="142" creationId="{98CA62B2-0B46-0A42-B34C-9EF3B146D599}"/>
          </ac:cxnSpMkLst>
        </pc:cxnChg>
        <pc:cxnChg chg="add del mod">
          <ac:chgData name="Kass, Susanna" userId="1c148021-fd89-4db0-9ba5-62d424896323" providerId="ADAL" clId="{E3DC426E-6561-C046-B88E-2D52D7E79754}" dt="2021-05-31T02:44:57.083" v="885" actId="478"/>
          <ac:cxnSpMkLst>
            <pc:docMk/>
            <pc:sldMk cId="3131544310" sldId="1906872770"/>
            <ac:cxnSpMk id="144" creationId="{06119D11-7865-8741-A648-0D08457AB518}"/>
          </ac:cxnSpMkLst>
        </pc:cxnChg>
        <pc:cxnChg chg="add mod">
          <ac:chgData name="Kass, Susanna" userId="1c148021-fd89-4db0-9ba5-62d424896323" providerId="ADAL" clId="{E3DC426E-6561-C046-B88E-2D52D7E79754}" dt="2021-05-31T02:52:16.196" v="1118" actId="1037"/>
          <ac:cxnSpMkLst>
            <pc:docMk/>
            <pc:sldMk cId="3131544310" sldId="1906872770"/>
            <ac:cxnSpMk id="145" creationId="{9EB54D10-20CC-CA44-9BC0-A788CADC31BA}"/>
          </ac:cxnSpMkLst>
        </pc:cxnChg>
        <pc:cxnChg chg="add mod">
          <ac:chgData name="Kass, Susanna" userId="1c148021-fd89-4db0-9ba5-62d424896323" providerId="ADAL" clId="{E3DC426E-6561-C046-B88E-2D52D7E79754}" dt="2021-05-31T02:52:16.196" v="1118" actId="1037"/>
          <ac:cxnSpMkLst>
            <pc:docMk/>
            <pc:sldMk cId="3131544310" sldId="1906872770"/>
            <ac:cxnSpMk id="146" creationId="{D43B27DD-ABFE-A149-8B4D-CB036A254177}"/>
          </ac:cxnSpMkLst>
        </pc:cxnChg>
        <pc:cxnChg chg="add mod">
          <ac:chgData name="Kass, Susanna" userId="1c148021-fd89-4db0-9ba5-62d424896323" providerId="ADAL" clId="{E3DC426E-6561-C046-B88E-2D52D7E79754}" dt="2021-05-31T03:01:11.720" v="1216" actId="208"/>
          <ac:cxnSpMkLst>
            <pc:docMk/>
            <pc:sldMk cId="3131544310" sldId="1906872770"/>
            <ac:cxnSpMk id="152" creationId="{28EF49D7-8C24-3F4F-A947-2688C45234E1}"/>
          </ac:cxnSpMkLst>
        </pc:cxnChg>
        <pc:cxnChg chg="add del mod">
          <ac:chgData name="Kass, Susanna" userId="1c148021-fd89-4db0-9ba5-62d424896323" providerId="ADAL" clId="{E3DC426E-6561-C046-B88E-2D52D7E79754}" dt="2021-05-31T02:52:16.196" v="1118" actId="1037"/>
          <ac:cxnSpMkLst>
            <pc:docMk/>
            <pc:sldMk cId="3131544310" sldId="1906872770"/>
            <ac:cxnSpMk id="153" creationId="{07C36F20-0F49-E24D-9549-F825B2FE83CC}"/>
          </ac:cxnSpMkLst>
        </pc:cxnChg>
        <pc:cxnChg chg="add del mod">
          <ac:chgData name="Kass, Susanna" userId="1c148021-fd89-4db0-9ba5-62d424896323" providerId="ADAL" clId="{E3DC426E-6561-C046-B88E-2D52D7E79754}" dt="2021-05-31T02:52:16.196" v="1118" actId="1037"/>
          <ac:cxnSpMkLst>
            <pc:docMk/>
            <pc:sldMk cId="3131544310" sldId="1906872770"/>
            <ac:cxnSpMk id="154" creationId="{D92FF2EA-41C8-9740-AA3B-582C50BEC41A}"/>
          </ac:cxnSpMkLst>
        </pc:cxnChg>
        <pc:cxnChg chg="add mod">
          <ac:chgData name="Kass, Susanna" userId="1c148021-fd89-4db0-9ba5-62d424896323" providerId="ADAL" clId="{E3DC426E-6561-C046-B88E-2D52D7E79754}" dt="2021-05-31T02:52:16.196" v="1118" actId="1037"/>
          <ac:cxnSpMkLst>
            <pc:docMk/>
            <pc:sldMk cId="3131544310" sldId="1906872770"/>
            <ac:cxnSpMk id="155" creationId="{8DE611E9-F38A-BB42-9152-7054ACA851E4}"/>
          </ac:cxnSpMkLst>
        </pc:cxnChg>
        <pc:cxnChg chg="add del mod">
          <ac:chgData name="Kass, Susanna" userId="1c148021-fd89-4db0-9ba5-62d424896323" providerId="ADAL" clId="{E3DC426E-6561-C046-B88E-2D52D7E79754}" dt="2021-05-31T02:45:57.445" v="904" actId="478"/>
          <ac:cxnSpMkLst>
            <pc:docMk/>
            <pc:sldMk cId="3131544310" sldId="1906872770"/>
            <ac:cxnSpMk id="156" creationId="{FF61CE0C-301C-7846-ACE5-59DF6D7F1427}"/>
          </ac:cxnSpMkLst>
        </pc:cxnChg>
        <pc:cxnChg chg="add mod">
          <ac:chgData name="Kass, Susanna" userId="1c148021-fd89-4db0-9ba5-62d424896323" providerId="ADAL" clId="{E3DC426E-6561-C046-B88E-2D52D7E79754}" dt="2021-05-31T02:52:16.196" v="1118" actId="1037"/>
          <ac:cxnSpMkLst>
            <pc:docMk/>
            <pc:sldMk cId="3131544310" sldId="1906872770"/>
            <ac:cxnSpMk id="157" creationId="{9E056304-DC3C-974E-B8BC-CB5D84265BA5}"/>
          </ac:cxnSpMkLst>
        </pc:cxnChg>
        <pc:cxnChg chg="add mod">
          <ac:chgData name="Kass, Susanna" userId="1c148021-fd89-4db0-9ba5-62d424896323" providerId="ADAL" clId="{E3DC426E-6561-C046-B88E-2D52D7E79754}" dt="2021-05-31T02:52:16.196" v="1118" actId="1037"/>
          <ac:cxnSpMkLst>
            <pc:docMk/>
            <pc:sldMk cId="3131544310" sldId="1906872770"/>
            <ac:cxnSpMk id="158" creationId="{29A59FA5-A30C-344C-B4AB-DA14E8B5D565}"/>
          </ac:cxnSpMkLst>
        </pc:cxnChg>
        <pc:cxnChg chg="mod">
          <ac:chgData name="Kass, Susanna" userId="1c148021-fd89-4db0-9ba5-62d424896323" providerId="ADAL" clId="{E3DC426E-6561-C046-B88E-2D52D7E79754}" dt="2021-05-31T02:57:52.511" v="1180"/>
          <ac:cxnSpMkLst>
            <pc:docMk/>
            <pc:sldMk cId="3131544310" sldId="1906872770"/>
            <ac:cxnSpMk id="166" creationId="{D04B770F-22A5-9949-BADC-6D60B6BA44F8}"/>
          </ac:cxnSpMkLst>
        </pc:cxnChg>
        <pc:cxnChg chg="mod">
          <ac:chgData name="Kass, Susanna" userId="1c148021-fd89-4db0-9ba5-62d424896323" providerId="ADAL" clId="{E3DC426E-6561-C046-B88E-2D52D7E79754}" dt="2021-05-31T02:57:52.511" v="1180"/>
          <ac:cxnSpMkLst>
            <pc:docMk/>
            <pc:sldMk cId="3131544310" sldId="1906872770"/>
            <ac:cxnSpMk id="172" creationId="{D1BD563E-451F-BD4D-BFE9-FE690083E760}"/>
          </ac:cxnSpMkLst>
        </pc:cxnChg>
        <pc:cxnChg chg="mod">
          <ac:chgData name="Kass, Susanna" userId="1c148021-fd89-4db0-9ba5-62d424896323" providerId="ADAL" clId="{E3DC426E-6561-C046-B88E-2D52D7E79754}" dt="2021-05-31T02:57:52.511" v="1180"/>
          <ac:cxnSpMkLst>
            <pc:docMk/>
            <pc:sldMk cId="3131544310" sldId="1906872770"/>
            <ac:cxnSpMk id="173" creationId="{3B9459D3-F9D6-3D45-BD66-F21C752ED189}"/>
          </ac:cxnSpMkLst>
        </pc:cxnChg>
        <pc:cxnChg chg="mod">
          <ac:chgData name="Kass, Susanna" userId="1c148021-fd89-4db0-9ba5-62d424896323" providerId="ADAL" clId="{E3DC426E-6561-C046-B88E-2D52D7E79754}" dt="2021-05-31T02:57:52.511" v="1180"/>
          <ac:cxnSpMkLst>
            <pc:docMk/>
            <pc:sldMk cId="3131544310" sldId="1906872770"/>
            <ac:cxnSpMk id="179" creationId="{77348D39-B5A9-714B-BF54-BE60487ABB5F}"/>
          </ac:cxnSpMkLst>
        </pc:cxnChg>
        <pc:cxnChg chg="mod">
          <ac:chgData name="Kass, Susanna" userId="1c148021-fd89-4db0-9ba5-62d424896323" providerId="ADAL" clId="{E3DC426E-6561-C046-B88E-2D52D7E79754}" dt="2021-05-31T02:57:52.511" v="1180"/>
          <ac:cxnSpMkLst>
            <pc:docMk/>
            <pc:sldMk cId="3131544310" sldId="1906872770"/>
            <ac:cxnSpMk id="180" creationId="{700EEEC5-C4B5-2147-86DA-18D6A15340F5}"/>
          </ac:cxnSpMkLst>
        </pc:cxnChg>
        <pc:cxnChg chg="mod">
          <ac:chgData name="Kass, Susanna" userId="1c148021-fd89-4db0-9ba5-62d424896323" providerId="ADAL" clId="{E3DC426E-6561-C046-B88E-2D52D7E79754}" dt="2021-05-31T02:57:52.511" v="1180"/>
          <ac:cxnSpMkLst>
            <pc:docMk/>
            <pc:sldMk cId="3131544310" sldId="1906872770"/>
            <ac:cxnSpMk id="181" creationId="{D60266E9-D56E-D444-B418-C62737DE4A44}"/>
          </ac:cxnSpMkLst>
        </pc:cxnChg>
        <pc:cxnChg chg="mod">
          <ac:chgData name="Kass, Susanna" userId="1c148021-fd89-4db0-9ba5-62d424896323" providerId="ADAL" clId="{E3DC426E-6561-C046-B88E-2D52D7E79754}" dt="2021-05-31T02:57:52.511" v="1180"/>
          <ac:cxnSpMkLst>
            <pc:docMk/>
            <pc:sldMk cId="3131544310" sldId="1906872770"/>
            <ac:cxnSpMk id="189" creationId="{5405930D-F716-5E4A-A01A-C84BEA4FAB35}"/>
          </ac:cxnSpMkLst>
        </pc:cxnChg>
        <pc:cxnChg chg="mod">
          <ac:chgData name="Kass, Susanna" userId="1c148021-fd89-4db0-9ba5-62d424896323" providerId="ADAL" clId="{E3DC426E-6561-C046-B88E-2D52D7E79754}" dt="2021-05-31T02:57:52.511" v="1180"/>
          <ac:cxnSpMkLst>
            <pc:docMk/>
            <pc:sldMk cId="3131544310" sldId="1906872770"/>
            <ac:cxnSpMk id="190" creationId="{ADE3ACF7-5DC4-E340-8A37-65B4DA729A06}"/>
          </ac:cxnSpMkLst>
        </pc:cxnChg>
        <pc:cxnChg chg="mod">
          <ac:chgData name="Kass, Susanna" userId="1c148021-fd89-4db0-9ba5-62d424896323" providerId="ADAL" clId="{E3DC426E-6561-C046-B88E-2D52D7E79754}" dt="2021-05-31T02:57:52.511" v="1180"/>
          <ac:cxnSpMkLst>
            <pc:docMk/>
            <pc:sldMk cId="3131544310" sldId="1906872770"/>
            <ac:cxnSpMk id="191" creationId="{F0544EB4-A7C8-704C-945A-E00CD4EEE84F}"/>
          </ac:cxnSpMkLst>
        </pc:cxnChg>
        <pc:cxnChg chg="mod">
          <ac:chgData name="Kass, Susanna" userId="1c148021-fd89-4db0-9ba5-62d424896323" providerId="ADAL" clId="{E3DC426E-6561-C046-B88E-2D52D7E79754}" dt="2021-05-31T02:57:52.511" v="1180"/>
          <ac:cxnSpMkLst>
            <pc:docMk/>
            <pc:sldMk cId="3131544310" sldId="1906872770"/>
            <ac:cxnSpMk id="192" creationId="{5AAAC64A-9A6D-9B43-809D-38FE8DC97C37}"/>
          </ac:cxnSpMkLst>
        </pc:cxnChg>
        <pc:cxnChg chg="mod">
          <ac:chgData name="Kass, Susanna" userId="1c148021-fd89-4db0-9ba5-62d424896323" providerId="ADAL" clId="{E3DC426E-6561-C046-B88E-2D52D7E79754}" dt="2021-05-31T02:57:52.511" v="1180"/>
          <ac:cxnSpMkLst>
            <pc:docMk/>
            <pc:sldMk cId="3131544310" sldId="1906872770"/>
            <ac:cxnSpMk id="193" creationId="{1DFAC70F-AC11-DC4A-8A31-0FBBD95A0914}"/>
          </ac:cxnSpMkLst>
        </pc:cxnChg>
        <pc:cxnChg chg="mod">
          <ac:chgData name="Kass, Susanna" userId="1c148021-fd89-4db0-9ba5-62d424896323" providerId="ADAL" clId="{E3DC426E-6561-C046-B88E-2D52D7E79754}" dt="2021-05-31T02:57:52.511" v="1180"/>
          <ac:cxnSpMkLst>
            <pc:docMk/>
            <pc:sldMk cId="3131544310" sldId="1906872770"/>
            <ac:cxnSpMk id="194" creationId="{94BDFE46-52D2-F84F-8252-715C659B672F}"/>
          </ac:cxnSpMkLst>
        </pc:cxnChg>
      </pc:sldChg>
      <pc:sldChg chg="modSp add mod">
        <pc:chgData name="Kass, Susanna" userId="1c148021-fd89-4db0-9ba5-62d424896323" providerId="ADAL" clId="{E3DC426E-6561-C046-B88E-2D52D7E79754}" dt="2021-05-31T03:05:36.369" v="1495" actId="20577"/>
        <pc:sldMkLst>
          <pc:docMk/>
          <pc:sldMk cId="2244855287" sldId="1906872771"/>
        </pc:sldMkLst>
        <pc:spChg chg="mod">
          <ac:chgData name="Kass, Susanna" userId="1c148021-fd89-4db0-9ba5-62d424896323" providerId="ADAL" clId="{E3DC426E-6561-C046-B88E-2D52D7E79754}" dt="2021-05-31T03:05:26.979" v="1493" actId="20577"/>
          <ac:spMkLst>
            <pc:docMk/>
            <pc:sldMk cId="2244855287" sldId="1906872771"/>
            <ac:spMk id="15" creationId="{018FAF4F-22D1-41F4-92A1-DDE3A591A473}"/>
          </ac:spMkLst>
        </pc:spChg>
        <pc:spChg chg="mod">
          <ac:chgData name="Kass, Susanna" userId="1c148021-fd89-4db0-9ba5-62d424896323" providerId="ADAL" clId="{E3DC426E-6561-C046-B88E-2D52D7E79754}" dt="2021-05-31T03:05:36.369" v="1495" actId="20577"/>
          <ac:spMkLst>
            <pc:docMk/>
            <pc:sldMk cId="2244855287" sldId="1906872771"/>
            <ac:spMk id="82" creationId="{A0A44E02-B81C-415E-81D8-C62327B3F277}"/>
          </ac:spMkLst>
        </pc:spChg>
        <pc:grpChg chg="mod">
          <ac:chgData name="Kass, Susanna" userId="1c148021-fd89-4db0-9ba5-62d424896323" providerId="ADAL" clId="{E3DC426E-6561-C046-B88E-2D52D7E79754}" dt="2021-05-31T02:56:29.852" v="1167" actId="1035"/>
          <ac:grpSpMkLst>
            <pc:docMk/>
            <pc:sldMk cId="2244855287" sldId="1906872771"/>
            <ac:grpSpMk id="49" creationId="{CFE82E9D-BE9C-4D17-BB16-FD9F227841AC}"/>
          </ac:grpSpMkLst>
        </pc:grpChg>
        <pc:grpChg chg="mod">
          <ac:chgData name="Kass, Susanna" userId="1c148021-fd89-4db0-9ba5-62d424896323" providerId="ADAL" clId="{E3DC426E-6561-C046-B88E-2D52D7E79754}" dt="2021-05-31T02:56:29.852" v="1167" actId="1035"/>
          <ac:grpSpMkLst>
            <pc:docMk/>
            <pc:sldMk cId="2244855287" sldId="1906872771"/>
            <ac:grpSpMk id="53" creationId="{52D8CA62-E2FE-4793-A738-273955C6195B}"/>
          </ac:grpSpMkLst>
        </pc:grpChg>
        <pc:grpChg chg="mod">
          <ac:chgData name="Kass, Susanna" userId="1c148021-fd89-4db0-9ba5-62d424896323" providerId="ADAL" clId="{E3DC426E-6561-C046-B88E-2D52D7E79754}" dt="2021-05-31T02:56:29.852" v="1167" actId="1035"/>
          <ac:grpSpMkLst>
            <pc:docMk/>
            <pc:sldMk cId="2244855287" sldId="1906872771"/>
            <ac:grpSpMk id="60" creationId="{B22E5E17-F2D2-48D3-8E64-0E1708856264}"/>
          </ac:grpSpMkLst>
        </pc:grpChg>
        <pc:grpChg chg="mod">
          <ac:chgData name="Kass, Susanna" userId="1c148021-fd89-4db0-9ba5-62d424896323" providerId="ADAL" clId="{E3DC426E-6561-C046-B88E-2D52D7E79754}" dt="2021-05-31T02:56:29.852" v="1167" actId="1035"/>
          <ac:grpSpMkLst>
            <pc:docMk/>
            <pc:sldMk cId="2244855287" sldId="1906872771"/>
            <ac:grpSpMk id="68" creationId="{606F40A8-F878-49B8-A42B-DF642D9A0708}"/>
          </ac:grpSpMkLst>
        </pc:grpChg>
        <pc:graphicFrameChg chg="mod modGraphic">
          <ac:chgData name="Kass, Susanna" userId="1c148021-fd89-4db0-9ba5-62d424896323" providerId="ADAL" clId="{E3DC426E-6561-C046-B88E-2D52D7E79754}" dt="2021-05-31T02:57:46.924" v="1179" actId="2711"/>
          <ac:graphicFrameMkLst>
            <pc:docMk/>
            <pc:sldMk cId="2244855287" sldId="1906872771"/>
            <ac:graphicFrameMk id="48" creationId="{B81BAD86-EEE2-4CEC-96AB-4D1A560C9A35}"/>
          </ac:graphicFrameMkLst>
        </pc:graphicFrameChg>
      </pc:sldChg>
      <pc:sldChg chg="delSp modSp add mod">
        <pc:chgData name="Kass, Susanna" userId="1c148021-fd89-4db0-9ba5-62d424896323" providerId="ADAL" clId="{E3DC426E-6561-C046-B88E-2D52D7E79754}" dt="2021-05-31T03:13:55.676" v="1940" actId="478"/>
        <pc:sldMkLst>
          <pc:docMk/>
          <pc:sldMk cId="3372268003" sldId="1906872772"/>
        </pc:sldMkLst>
        <pc:spChg chg="mod">
          <ac:chgData name="Kass, Susanna" userId="1c148021-fd89-4db0-9ba5-62d424896323" providerId="ADAL" clId="{E3DC426E-6561-C046-B88E-2D52D7E79754}" dt="2021-05-31T03:13:36.462" v="1876" actId="20577"/>
          <ac:spMkLst>
            <pc:docMk/>
            <pc:sldMk cId="3372268003" sldId="1906872772"/>
            <ac:spMk id="7" creationId="{3C4966C7-CC6C-4815-B14E-2F642C51B84E}"/>
          </ac:spMkLst>
        </pc:spChg>
        <pc:spChg chg="del">
          <ac:chgData name="Kass, Susanna" userId="1c148021-fd89-4db0-9ba5-62d424896323" providerId="ADAL" clId="{E3DC426E-6561-C046-B88E-2D52D7E79754}" dt="2021-05-31T03:13:53.786" v="1939" actId="478"/>
          <ac:spMkLst>
            <pc:docMk/>
            <pc:sldMk cId="3372268003" sldId="1906872772"/>
            <ac:spMk id="9" creationId="{E5B37D5E-FC02-4D11-B962-419A53383B2C}"/>
          </ac:spMkLst>
        </pc:spChg>
        <pc:spChg chg="mod">
          <ac:chgData name="Kass, Susanna" userId="1c148021-fd89-4db0-9ba5-62d424896323" providerId="ADAL" clId="{E3DC426E-6561-C046-B88E-2D52D7E79754}" dt="2021-05-31T03:13:50.506" v="1938" actId="20577"/>
          <ac:spMkLst>
            <pc:docMk/>
            <pc:sldMk cId="3372268003" sldId="1906872772"/>
            <ac:spMk id="20" creationId="{AD1BAFA4-6F55-4E64-9A60-9E61077704A2}"/>
          </ac:spMkLst>
        </pc:spChg>
        <pc:cxnChg chg="del">
          <ac:chgData name="Kass, Susanna" userId="1c148021-fd89-4db0-9ba5-62d424896323" providerId="ADAL" clId="{E3DC426E-6561-C046-B88E-2D52D7E79754}" dt="2021-05-31T03:13:55.676" v="1940" actId="478"/>
          <ac:cxnSpMkLst>
            <pc:docMk/>
            <pc:sldMk cId="3372268003" sldId="1906872772"/>
            <ac:cxnSpMk id="10" creationId="{BA7DE0E7-93AD-43E5-9C90-526107EA9642}"/>
          </ac:cxnSpMkLst>
        </pc:cxnChg>
      </pc:sldChg>
    </pc:docChg>
  </pc:docChgLst>
  <pc:docChgLst>
    <pc:chgData name="Domaschenz, Vanessa" userId="d7a3783e-3d57-4f9a-9b4a-eaa6c953f2a6" providerId="ADAL" clId="{666B7E37-D713-49AC-B229-7F0FE3BE7FB6}"/>
    <pc:docChg chg="undo custSel modSld">
      <pc:chgData name="Domaschenz, Vanessa" userId="d7a3783e-3d57-4f9a-9b4a-eaa6c953f2a6" providerId="ADAL" clId="{666B7E37-D713-49AC-B229-7F0FE3BE7FB6}" dt="2021-06-08T03:25:18.961" v="130" actId="1035"/>
      <pc:docMkLst>
        <pc:docMk/>
      </pc:docMkLst>
      <pc:sldChg chg="modSp mod">
        <pc:chgData name="Domaschenz, Vanessa" userId="d7a3783e-3d57-4f9a-9b4a-eaa6c953f2a6" providerId="ADAL" clId="{666B7E37-D713-49AC-B229-7F0FE3BE7FB6}" dt="2021-06-08T03:23:23.913" v="51" actId="1035"/>
        <pc:sldMkLst>
          <pc:docMk/>
          <pc:sldMk cId="816690198" sldId="1906872728"/>
        </pc:sldMkLst>
        <pc:grpChg chg="mod">
          <ac:chgData name="Domaschenz, Vanessa" userId="d7a3783e-3d57-4f9a-9b4a-eaa6c953f2a6" providerId="ADAL" clId="{666B7E37-D713-49AC-B229-7F0FE3BE7FB6}" dt="2021-06-08T03:23:23.913" v="51" actId="1035"/>
          <ac:grpSpMkLst>
            <pc:docMk/>
            <pc:sldMk cId="816690198" sldId="1906872728"/>
            <ac:grpSpMk id="2" creationId="{8F9A0C0E-D366-4B53-989B-DAAC2998F584}"/>
          </ac:grpSpMkLst>
        </pc:grpChg>
        <pc:graphicFrameChg chg="mod modGraphic">
          <ac:chgData name="Domaschenz, Vanessa" userId="d7a3783e-3d57-4f9a-9b4a-eaa6c953f2a6" providerId="ADAL" clId="{666B7E37-D713-49AC-B229-7F0FE3BE7FB6}" dt="2021-06-08T03:23:23.913" v="51" actId="1035"/>
          <ac:graphicFrameMkLst>
            <pc:docMk/>
            <pc:sldMk cId="816690198" sldId="1906872728"/>
            <ac:graphicFrameMk id="3" creationId="{DCEBDB0D-73AD-4A52-AB45-04424C595B13}"/>
          </ac:graphicFrameMkLst>
        </pc:graphicFrameChg>
      </pc:sldChg>
      <pc:sldChg chg="modSp mod">
        <pc:chgData name="Domaschenz, Vanessa" userId="d7a3783e-3d57-4f9a-9b4a-eaa6c953f2a6" providerId="ADAL" clId="{666B7E37-D713-49AC-B229-7F0FE3BE7FB6}" dt="2021-06-08T03:25:18.961" v="130" actId="1035"/>
        <pc:sldMkLst>
          <pc:docMk/>
          <pc:sldMk cId="1216239605" sldId="1906872730"/>
        </pc:sldMkLst>
        <pc:grpChg chg="mod">
          <ac:chgData name="Domaschenz, Vanessa" userId="d7a3783e-3d57-4f9a-9b4a-eaa6c953f2a6" providerId="ADAL" clId="{666B7E37-D713-49AC-B229-7F0FE3BE7FB6}" dt="2021-06-08T03:25:18.961" v="130" actId="1035"/>
          <ac:grpSpMkLst>
            <pc:docMk/>
            <pc:sldMk cId="1216239605" sldId="1906872730"/>
            <ac:grpSpMk id="7" creationId="{CEAE84F3-9C57-45C3-A14A-FA4A43B4205B}"/>
          </ac:grpSpMkLst>
        </pc:grpChg>
        <pc:graphicFrameChg chg="mod modGraphic">
          <ac:chgData name="Domaschenz, Vanessa" userId="d7a3783e-3d57-4f9a-9b4a-eaa6c953f2a6" providerId="ADAL" clId="{666B7E37-D713-49AC-B229-7F0FE3BE7FB6}" dt="2021-06-08T03:25:05.772" v="113" actId="1076"/>
          <ac:graphicFrameMkLst>
            <pc:docMk/>
            <pc:sldMk cId="1216239605" sldId="1906872730"/>
            <ac:graphicFrameMk id="3" creationId="{DCEBDB0D-73AD-4A52-AB45-04424C595B13}"/>
          </ac:graphicFrameMkLst>
        </pc:graphicFrameChg>
      </pc:sldChg>
      <pc:sldChg chg="modSp mod">
        <pc:chgData name="Domaschenz, Vanessa" userId="d7a3783e-3d57-4f9a-9b4a-eaa6c953f2a6" providerId="ADAL" clId="{666B7E37-D713-49AC-B229-7F0FE3BE7FB6}" dt="2021-06-08T03:24:53.210" v="111" actId="20577"/>
        <pc:sldMkLst>
          <pc:docMk/>
          <pc:sldMk cId="4044907361" sldId="1906872731"/>
        </pc:sldMkLst>
        <pc:graphicFrameChg chg="modGraphic">
          <ac:chgData name="Domaschenz, Vanessa" userId="d7a3783e-3d57-4f9a-9b4a-eaa6c953f2a6" providerId="ADAL" clId="{666B7E37-D713-49AC-B229-7F0FE3BE7FB6}" dt="2021-06-08T03:24:53.210" v="111" actId="20577"/>
          <ac:graphicFrameMkLst>
            <pc:docMk/>
            <pc:sldMk cId="4044907361" sldId="1906872731"/>
            <ac:graphicFrameMk id="3" creationId="{DCEBDB0D-73AD-4A52-AB45-04424C595B13}"/>
          </ac:graphicFrameMkLst>
        </pc:graphicFrameChg>
      </pc:sldChg>
      <pc:sldChg chg="modSp mod">
        <pc:chgData name="Domaschenz, Vanessa" userId="d7a3783e-3d57-4f9a-9b4a-eaa6c953f2a6" providerId="ADAL" clId="{666B7E37-D713-49AC-B229-7F0FE3BE7FB6}" dt="2021-06-08T03:22:40.504" v="24" actId="14734"/>
        <pc:sldMkLst>
          <pc:docMk/>
          <pc:sldMk cId="950143469" sldId="1906872764"/>
        </pc:sldMkLst>
        <pc:graphicFrameChg chg="modGraphic">
          <ac:chgData name="Domaschenz, Vanessa" userId="d7a3783e-3d57-4f9a-9b4a-eaa6c953f2a6" providerId="ADAL" clId="{666B7E37-D713-49AC-B229-7F0FE3BE7FB6}" dt="2021-06-08T03:22:40.504" v="24" actId="14734"/>
          <ac:graphicFrameMkLst>
            <pc:docMk/>
            <pc:sldMk cId="950143469" sldId="1906872764"/>
            <ac:graphicFrameMk id="3" creationId="{DCEBDB0D-73AD-4A52-AB45-04424C595B13}"/>
          </ac:graphicFrameMkLst>
        </pc:graphicFrameChg>
      </pc:sldChg>
      <pc:sldChg chg="modSp mod">
        <pc:chgData name="Domaschenz, Vanessa" userId="d7a3783e-3d57-4f9a-9b4a-eaa6c953f2a6" providerId="ADAL" clId="{666B7E37-D713-49AC-B229-7F0FE3BE7FB6}" dt="2021-06-08T03:24:39.428" v="99" actId="20577"/>
        <pc:sldMkLst>
          <pc:docMk/>
          <pc:sldMk cId="4210633487" sldId="1906872766"/>
        </pc:sldMkLst>
        <pc:grpChg chg="mod">
          <ac:chgData name="Domaschenz, Vanessa" userId="d7a3783e-3d57-4f9a-9b4a-eaa6c953f2a6" providerId="ADAL" clId="{666B7E37-D713-49AC-B229-7F0FE3BE7FB6}" dt="2021-06-08T03:24:16.373" v="89" actId="1035"/>
          <ac:grpSpMkLst>
            <pc:docMk/>
            <pc:sldMk cId="4210633487" sldId="1906872766"/>
            <ac:grpSpMk id="7" creationId="{0143A78B-64AB-4BF3-8BA8-BD0B75A17D1D}"/>
          </ac:grpSpMkLst>
        </pc:grpChg>
        <pc:graphicFrameChg chg="mod modGraphic">
          <ac:chgData name="Domaschenz, Vanessa" userId="d7a3783e-3d57-4f9a-9b4a-eaa6c953f2a6" providerId="ADAL" clId="{666B7E37-D713-49AC-B229-7F0FE3BE7FB6}" dt="2021-06-08T03:24:39.428" v="99" actId="20577"/>
          <ac:graphicFrameMkLst>
            <pc:docMk/>
            <pc:sldMk cId="4210633487" sldId="1906872766"/>
            <ac:graphicFrameMk id="3" creationId="{DCEBDB0D-73AD-4A52-AB45-04424C595B13}"/>
          </ac:graphicFrameMkLst>
        </pc:graphicFrameChg>
      </pc:sldChg>
      <pc:sldChg chg="modSp mod">
        <pc:chgData name="Domaschenz, Vanessa" userId="d7a3783e-3d57-4f9a-9b4a-eaa6c953f2a6" providerId="ADAL" clId="{666B7E37-D713-49AC-B229-7F0FE3BE7FB6}" dt="2021-06-08T03:22:08.660" v="11" actId="20577"/>
        <pc:sldMkLst>
          <pc:docMk/>
          <pc:sldMk cId="2134546730" sldId="1906872808"/>
        </pc:sldMkLst>
        <pc:graphicFrameChg chg="modGraphic">
          <ac:chgData name="Domaschenz, Vanessa" userId="d7a3783e-3d57-4f9a-9b4a-eaa6c953f2a6" providerId="ADAL" clId="{666B7E37-D713-49AC-B229-7F0FE3BE7FB6}" dt="2021-06-08T03:22:08.660" v="11" actId="20577"/>
          <ac:graphicFrameMkLst>
            <pc:docMk/>
            <pc:sldMk cId="2134546730" sldId="1906872808"/>
            <ac:graphicFrameMk id="48" creationId="{B81BAD86-EEE2-4CEC-96AB-4D1A560C9A35}"/>
          </ac:graphicFrameMkLst>
        </pc:graphicFrameChg>
      </pc:sldChg>
    </pc:docChg>
  </pc:docChgLst>
  <pc:docChgLst>
    <pc:chgData name="McGirr, Heather" userId="S::hmcgirr@deloitte.com.au::9ab2a10c-60b5-42aa-9f8c-429389f2e398" providerId="AD" clId="Web-{BC11543A-980E-4977-8592-2E6617A55F96}"/>
    <pc:docChg chg="modSld">
      <pc:chgData name="McGirr, Heather" userId="S::hmcgirr@deloitte.com.au::9ab2a10c-60b5-42aa-9f8c-429389f2e398" providerId="AD" clId="Web-{BC11543A-980E-4977-8592-2E6617A55F96}" dt="2021-06-11T05:09:50.467" v="1" actId="20577"/>
      <pc:docMkLst>
        <pc:docMk/>
      </pc:docMkLst>
      <pc:sldChg chg="modSp">
        <pc:chgData name="McGirr, Heather" userId="S::hmcgirr@deloitte.com.au::9ab2a10c-60b5-42aa-9f8c-429389f2e398" providerId="AD" clId="Web-{BC11543A-980E-4977-8592-2E6617A55F96}" dt="2021-06-11T05:09:50.467" v="1" actId="20577"/>
        <pc:sldMkLst>
          <pc:docMk/>
          <pc:sldMk cId="3500098291" sldId="256"/>
        </pc:sldMkLst>
        <pc:spChg chg="mod">
          <ac:chgData name="McGirr, Heather" userId="S::hmcgirr@deloitte.com.au::9ab2a10c-60b5-42aa-9f8c-429389f2e398" providerId="AD" clId="Web-{BC11543A-980E-4977-8592-2E6617A55F96}" dt="2021-06-11T05:09:50.467" v="1" actId="20577"/>
          <ac:spMkLst>
            <pc:docMk/>
            <pc:sldMk cId="3500098291" sldId="256"/>
            <ac:spMk id="7" creationId="{CFED328A-C859-48FA-A117-70924929CAE0}"/>
          </ac:spMkLst>
        </pc:spChg>
      </pc:sldChg>
    </pc:docChg>
  </pc:docChgLst>
  <pc:docChgLst>
    <pc:chgData name="Bhojwani, Divya" userId="ac6344ff-7188-4fad-98a6-cc8a8ef393b7" providerId="ADAL" clId="{95AB41AF-8AAF-4CDD-97EB-E37AAB2CAC11}"/>
    <pc:docChg chg="undo custSel modSld">
      <pc:chgData name="Bhojwani, Divya" userId="ac6344ff-7188-4fad-98a6-cc8a8ef393b7" providerId="ADAL" clId="{95AB41AF-8AAF-4CDD-97EB-E37AAB2CAC11}" dt="2021-06-10T03:34:18.938" v="555" actId="20577"/>
      <pc:docMkLst>
        <pc:docMk/>
      </pc:docMkLst>
      <pc:sldChg chg="modSp mod addCm delCm modCm">
        <pc:chgData name="Bhojwani, Divya" userId="ac6344ff-7188-4fad-98a6-cc8a8ef393b7" providerId="ADAL" clId="{95AB41AF-8AAF-4CDD-97EB-E37AAB2CAC11}" dt="2021-06-10T03:34:18.938" v="555" actId="20577"/>
        <pc:sldMkLst>
          <pc:docMk/>
          <pc:sldMk cId="548370976" sldId="1906872759"/>
        </pc:sldMkLst>
        <pc:spChg chg="mod">
          <ac:chgData name="Bhojwani, Divya" userId="ac6344ff-7188-4fad-98a6-cc8a8ef393b7" providerId="ADAL" clId="{95AB41AF-8AAF-4CDD-97EB-E37AAB2CAC11}" dt="2021-06-10T03:30:12.121" v="268" actId="20577"/>
          <ac:spMkLst>
            <pc:docMk/>
            <pc:sldMk cId="548370976" sldId="1906872759"/>
            <ac:spMk id="108" creationId="{69E2BD08-C485-40CF-B3B0-213EA6BA6A6D}"/>
          </ac:spMkLst>
        </pc:spChg>
        <pc:graphicFrameChg chg="modGraphic">
          <ac:chgData name="Bhojwani, Divya" userId="ac6344ff-7188-4fad-98a6-cc8a8ef393b7" providerId="ADAL" clId="{95AB41AF-8AAF-4CDD-97EB-E37AAB2CAC11}" dt="2021-06-10T03:31:17.378" v="340" actId="20577"/>
          <ac:graphicFrameMkLst>
            <pc:docMk/>
            <pc:sldMk cId="548370976" sldId="1906872759"/>
            <ac:graphicFrameMk id="17" creationId="{40630113-41D4-478D-A311-1D645B888866}"/>
          </ac:graphicFrameMkLst>
        </pc:graphicFrameChg>
        <pc:graphicFrameChg chg="modGraphic">
          <ac:chgData name="Bhojwani, Divya" userId="ac6344ff-7188-4fad-98a6-cc8a8ef393b7" providerId="ADAL" clId="{95AB41AF-8AAF-4CDD-97EB-E37AAB2CAC11}" dt="2021-06-10T03:34:18.938" v="555" actId="20577"/>
          <ac:graphicFrameMkLst>
            <pc:docMk/>
            <pc:sldMk cId="548370976" sldId="1906872759"/>
            <ac:graphicFrameMk id="60" creationId="{513C64A0-22BC-4CC2-A6F4-F8B752F42487}"/>
          </ac:graphicFrameMkLst>
        </pc:graphicFrameChg>
      </pc:sldChg>
      <pc:sldChg chg="modSp mod addCm">
        <pc:chgData name="Bhojwani, Divya" userId="ac6344ff-7188-4fad-98a6-cc8a8ef393b7" providerId="ADAL" clId="{95AB41AF-8AAF-4CDD-97EB-E37AAB2CAC11}" dt="2021-06-10T03:21:44.112" v="247" actId="20577"/>
        <pc:sldMkLst>
          <pc:docMk/>
          <pc:sldMk cId="43020604" sldId="1906872773"/>
        </pc:sldMkLst>
        <pc:spChg chg="mod">
          <ac:chgData name="Bhojwani, Divya" userId="ac6344ff-7188-4fad-98a6-cc8a8ef393b7" providerId="ADAL" clId="{95AB41AF-8AAF-4CDD-97EB-E37AAB2CAC11}" dt="2021-06-10T03:19:30.469" v="9" actId="20577"/>
          <ac:spMkLst>
            <pc:docMk/>
            <pc:sldMk cId="43020604" sldId="1906872773"/>
            <ac:spMk id="124" creationId="{129449B9-3A29-4878-927A-AF8BC750297E}"/>
          </ac:spMkLst>
        </pc:spChg>
        <pc:spChg chg="mod">
          <ac:chgData name="Bhojwani, Divya" userId="ac6344ff-7188-4fad-98a6-cc8a8ef393b7" providerId="ADAL" clId="{95AB41AF-8AAF-4CDD-97EB-E37AAB2CAC11}" dt="2021-06-10T03:21:44.112" v="247" actId="20577"/>
          <ac:spMkLst>
            <pc:docMk/>
            <pc:sldMk cId="43020604" sldId="1906872773"/>
            <ac:spMk id="136" creationId="{0D642FD1-6993-43BD-AA25-FC8913B88F0D}"/>
          </ac:spMkLst>
        </pc:spChg>
      </pc:sldChg>
      <pc:sldChg chg="modCm">
        <pc:chgData name="Bhojwani, Divya" userId="ac6344ff-7188-4fad-98a6-cc8a8ef393b7" providerId="ADAL" clId="{95AB41AF-8AAF-4CDD-97EB-E37AAB2CAC11}" dt="2021-06-10T03:17:21.620" v="1"/>
        <pc:sldMkLst>
          <pc:docMk/>
          <pc:sldMk cId="1087950793" sldId="1906872809"/>
        </pc:sldMkLst>
      </pc:sldChg>
    </pc:docChg>
  </pc:docChgLst>
  <pc:docChgLst>
    <pc:chgData name="McGirr, Heather" userId="S::hmcgirr@deloitte.com.au::9ab2a10c-60b5-42aa-9f8c-429389f2e398" providerId="AD" clId="Web-{BECA67A9-8FFB-4CB3-9AF4-3DBB4EF44947}"/>
    <pc:docChg chg="">
      <pc:chgData name="McGirr, Heather" userId="S::hmcgirr@deloitte.com.au::9ab2a10c-60b5-42aa-9f8c-429389f2e398" providerId="AD" clId="Web-{BECA67A9-8FFB-4CB3-9AF4-3DBB4EF44947}" dt="2021-06-10T03:23:15.950" v="1"/>
      <pc:docMkLst>
        <pc:docMk/>
      </pc:docMkLst>
      <pc:sldChg chg="delCm">
        <pc:chgData name="McGirr, Heather" userId="S::hmcgirr@deloitte.com.au::9ab2a10c-60b5-42aa-9f8c-429389f2e398" providerId="AD" clId="Web-{BECA67A9-8FFB-4CB3-9AF4-3DBB4EF44947}" dt="2021-06-10T03:23:15.950" v="1"/>
        <pc:sldMkLst>
          <pc:docMk/>
          <pc:sldMk cId="816690198" sldId="1906872728"/>
        </pc:sldMkLst>
      </pc:sldChg>
      <pc:sldChg chg="addCm">
        <pc:chgData name="McGirr, Heather" userId="S::hmcgirr@deloitte.com.au::9ab2a10c-60b5-42aa-9f8c-429389f2e398" providerId="AD" clId="Web-{BECA67A9-8FFB-4CB3-9AF4-3DBB4EF44947}" dt="2021-06-10T03:21:43.198" v="0"/>
        <pc:sldMkLst>
          <pc:docMk/>
          <pc:sldMk cId="43020604" sldId="1906872773"/>
        </pc:sldMkLst>
      </pc:sldChg>
    </pc:docChg>
  </pc:docChgLst>
  <pc:docChgLst>
    <pc:chgData name="McGirr, Heather" userId="S::hmcgirr@deloitte.com.au::9ab2a10c-60b5-42aa-9f8c-429389f2e398" providerId="AD" clId="Web-{06794981-E036-4189-A8EA-79D21E63ABA9}"/>
    <pc:docChg chg="modSld">
      <pc:chgData name="McGirr, Heather" userId="S::hmcgirr@deloitte.com.au::9ab2a10c-60b5-42aa-9f8c-429389f2e398" providerId="AD" clId="Web-{06794981-E036-4189-A8EA-79D21E63ABA9}" dt="2021-06-08T08:14:59.949" v="5" actId="1076"/>
      <pc:docMkLst>
        <pc:docMk/>
      </pc:docMkLst>
      <pc:sldChg chg="modSp">
        <pc:chgData name="McGirr, Heather" userId="S::hmcgirr@deloitte.com.au::9ab2a10c-60b5-42aa-9f8c-429389f2e398" providerId="AD" clId="Web-{06794981-E036-4189-A8EA-79D21E63ABA9}" dt="2021-06-08T08:14:59.949" v="5" actId="1076"/>
        <pc:sldMkLst>
          <pc:docMk/>
          <pc:sldMk cId="2788347781" sldId="1906872754"/>
        </pc:sldMkLst>
        <pc:spChg chg="mod">
          <ac:chgData name="McGirr, Heather" userId="S::hmcgirr@deloitte.com.au::9ab2a10c-60b5-42aa-9f8c-429389f2e398" providerId="AD" clId="Web-{06794981-E036-4189-A8EA-79D21E63ABA9}" dt="2021-06-08T08:14:09.246" v="3" actId="1076"/>
          <ac:spMkLst>
            <pc:docMk/>
            <pc:sldMk cId="2788347781" sldId="1906872754"/>
            <ac:spMk id="21" creationId="{DBB67106-A150-4228-B5C0-D913FE3EF400}"/>
          </ac:spMkLst>
        </pc:spChg>
        <pc:grpChg chg="mod">
          <ac:chgData name="McGirr, Heather" userId="S::hmcgirr@deloitte.com.au::9ab2a10c-60b5-42aa-9f8c-429389f2e398" providerId="AD" clId="Web-{06794981-E036-4189-A8EA-79D21E63ABA9}" dt="2021-06-08T08:14:59.949" v="5" actId="1076"/>
          <ac:grpSpMkLst>
            <pc:docMk/>
            <pc:sldMk cId="2788347781" sldId="1906872754"/>
            <ac:grpSpMk id="28" creationId="{262DE758-B756-4071-B800-3FE3286CB86F}"/>
          </ac:grpSpMkLst>
        </pc:grpChg>
      </pc:sldChg>
    </pc:docChg>
  </pc:docChgLst>
  <pc:docChgLst>
    <pc:chgData name="McGirr, Heather" userId="S::hmcgirr@deloitte.com.au::9ab2a10c-60b5-42aa-9f8c-429389f2e398" providerId="AD" clId="Web-{0C75BCAA-C9A0-4134-A3A3-7558E3DA7ACE}"/>
    <pc:docChg chg="modSld">
      <pc:chgData name="McGirr, Heather" userId="S::hmcgirr@deloitte.com.au::9ab2a10c-60b5-42aa-9f8c-429389f2e398" providerId="AD" clId="Web-{0C75BCAA-C9A0-4134-A3A3-7558E3DA7ACE}" dt="2021-06-08T00:04:55.337" v="5" actId="20577"/>
      <pc:docMkLst>
        <pc:docMk/>
      </pc:docMkLst>
      <pc:sldChg chg="modSp">
        <pc:chgData name="McGirr, Heather" userId="S::hmcgirr@deloitte.com.au::9ab2a10c-60b5-42aa-9f8c-429389f2e398" providerId="AD" clId="Web-{0C75BCAA-C9A0-4134-A3A3-7558E3DA7ACE}" dt="2021-06-08T00:04:55.337" v="5" actId="20577"/>
        <pc:sldMkLst>
          <pc:docMk/>
          <pc:sldMk cId="3500098291" sldId="256"/>
        </pc:sldMkLst>
        <pc:spChg chg="mod">
          <ac:chgData name="McGirr, Heather" userId="S::hmcgirr@deloitte.com.au::9ab2a10c-60b5-42aa-9f8c-429389f2e398" providerId="AD" clId="Web-{0C75BCAA-C9A0-4134-A3A3-7558E3DA7ACE}" dt="2021-06-08T00:04:55.337" v="5" actId="20577"/>
          <ac:spMkLst>
            <pc:docMk/>
            <pc:sldMk cId="3500098291" sldId="256"/>
            <ac:spMk id="7" creationId="{CFED328A-C859-48FA-A117-70924929CAE0}"/>
          </ac:spMkLst>
        </pc:spChg>
      </pc:sldChg>
    </pc:docChg>
  </pc:docChgLst>
  <pc:docChgLst>
    <pc:chgData name="McGirr, Heather" userId="9ab2a10c-60b5-42aa-9f8c-429389f2e398" providerId="ADAL" clId="{41344D87-0FAF-4F34-AE9D-C0E1B014953A}"/>
    <pc:docChg chg="undo custSel addSld delSld modSld sldOrd">
      <pc:chgData name="McGirr, Heather" userId="9ab2a10c-60b5-42aa-9f8c-429389f2e398" providerId="ADAL" clId="{41344D87-0FAF-4F34-AE9D-C0E1B014953A}" dt="2021-06-07T04:59:52.321" v="12775" actId="5900"/>
      <pc:docMkLst>
        <pc:docMk/>
      </pc:docMkLst>
      <pc:sldChg chg="modSp mod">
        <pc:chgData name="McGirr, Heather" userId="9ab2a10c-60b5-42aa-9f8c-429389f2e398" providerId="ADAL" clId="{41344D87-0FAF-4F34-AE9D-C0E1B014953A}" dt="2021-06-06T23:31:14.625" v="8297" actId="20577"/>
        <pc:sldMkLst>
          <pc:docMk/>
          <pc:sldMk cId="3500098291" sldId="256"/>
        </pc:sldMkLst>
        <pc:spChg chg="mod">
          <ac:chgData name="McGirr, Heather" userId="9ab2a10c-60b5-42aa-9f8c-429389f2e398" providerId="ADAL" clId="{41344D87-0FAF-4F34-AE9D-C0E1B014953A}" dt="2021-06-06T23:31:14.625" v="8297" actId="20577"/>
          <ac:spMkLst>
            <pc:docMk/>
            <pc:sldMk cId="3500098291" sldId="256"/>
            <ac:spMk id="7" creationId="{CFED328A-C859-48FA-A117-70924929CAE0}"/>
          </ac:spMkLst>
        </pc:spChg>
      </pc:sldChg>
      <pc:sldChg chg="addSp delSp modSp mod">
        <pc:chgData name="McGirr, Heather" userId="9ab2a10c-60b5-42aa-9f8c-429389f2e398" providerId="ADAL" clId="{41344D87-0FAF-4F34-AE9D-C0E1B014953A}" dt="2021-06-07T04:32:34.493" v="12552" actId="6549"/>
        <pc:sldMkLst>
          <pc:docMk/>
          <pc:sldMk cId="3304380350" sldId="1906872634"/>
        </pc:sldMkLst>
        <pc:spChg chg="mod">
          <ac:chgData name="McGirr, Heather" userId="9ab2a10c-60b5-42aa-9f8c-429389f2e398" providerId="ADAL" clId="{41344D87-0FAF-4F34-AE9D-C0E1B014953A}" dt="2021-06-07T02:33:40.382" v="10610" actId="20577"/>
          <ac:spMkLst>
            <pc:docMk/>
            <pc:sldMk cId="3304380350" sldId="1906872634"/>
            <ac:spMk id="7" creationId="{667A55CB-6179-419A-A8C5-FB804B7B7A40}"/>
          </ac:spMkLst>
        </pc:spChg>
        <pc:spChg chg="mod">
          <ac:chgData name="McGirr, Heather" userId="9ab2a10c-60b5-42aa-9f8c-429389f2e398" providerId="ADAL" clId="{41344D87-0FAF-4F34-AE9D-C0E1B014953A}" dt="2021-06-03T03:53:38.299" v="2637" actId="14100"/>
          <ac:spMkLst>
            <pc:docMk/>
            <pc:sldMk cId="3304380350" sldId="1906872634"/>
            <ac:spMk id="11" creationId="{B6228E65-F7DD-43EF-8388-75348DA28DD6}"/>
          </ac:spMkLst>
        </pc:spChg>
        <pc:spChg chg="mod">
          <ac:chgData name="McGirr, Heather" userId="9ab2a10c-60b5-42aa-9f8c-429389f2e398" providerId="ADAL" clId="{41344D87-0FAF-4F34-AE9D-C0E1B014953A}" dt="2021-06-07T04:32:34.493" v="12552" actId="6549"/>
          <ac:spMkLst>
            <pc:docMk/>
            <pc:sldMk cId="3304380350" sldId="1906872634"/>
            <ac:spMk id="14" creationId="{B7B79E77-C531-4D29-905A-083DBA851133}"/>
          </ac:spMkLst>
        </pc:spChg>
        <pc:spChg chg="mod">
          <ac:chgData name="McGirr, Heather" userId="9ab2a10c-60b5-42aa-9f8c-429389f2e398" providerId="ADAL" clId="{41344D87-0FAF-4F34-AE9D-C0E1B014953A}" dt="2021-06-07T02:33:53.641" v="10615" actId="1076"/>
          <ac:spMkLst>
            <pc:docMk/>
            <pc:sldMk cId="3304380350" sldId="1906872634"/>
            <ac:spMk id="15" creationId="{5E3FFC24-3747-451B-927D-7DD3387F720E}"/>
          </ac:spMkLst>
        </pc:spChg>
        <pc:spChg chg="add del mod">
          <ac:chgData name="McGirr, Heather" userId="9ab2a10c-60b5-42aa-9f8c-429389f2e398" providerId="ADAL" clId="{41344D87-0FAF-4F34-AE9D-C0E1B014953A}" dt="2021-06-07T04:31:49.464" v="12539" actId="478"/>
          <ac:spMkLst>
            <pc:docMk/>
            <pc:sldMk cId="3304380350" sldId="1906872634"/>
            <ac:spMk id="17" creationId="{4671E28A-4E99-45F8-913F-AF9CBF9FD163}"/>
          </ac:spMkLst>
        </pc:spChg>
      </pc:sldChg>
      <pc:sldChg chg="modSp mod addCm modCm">
        <pc:chgData name="McGirr, Heather" userId="9ab2a10c-60b5-42aa-9f8c-429389f2e398" providerId="ADAL" clId="{41344D87-0FAF-4F34-AE9D-C0E1B014953A}" dt="2021-06-07T04:42:09.964" v="12564" actId="20577"/>
        <pc:sldMkLst>
          <pc:docMk/>
          <pc:sldMk cId="3926390803" sldId="1906872671"/>
        </pc:sldMkLst>
        <pc:spChg chg="mod">
          <ac:chgData name="McGirr, Heather" userId="9ab2a10c-60b5-42aa-9f8c-429389f2e398" providerId="ADAL" clId="{41344D87-0FAF-4F34-AE9D-C0E1B014953A}" dt="2021-06-07T04:42:09.964" v="12564" actId="20577"/>
          <ac:spMkLst>
            <pc:docMk/>
            <pc:sldMk cId="3926390803" sldId="1906872671"/>
            <ac:spMk id="20" creationId="{AD1BAFA4-6F55-4E64-9A60-9E61077704A2}"/>
          </ac:spMkLst>
        </pc:spChg>
      </pc:sldChg>
      <pc:sldChg chg="ord">
        <pc:chgData name="McGirr, Heather" userId="9ab2a10c-60b5-42aa-9f8c-429389f2e398" providerId="ADAL" clId="{41344D87-0FAF-4F34-AE9D-C0E1B014953A}" dt="2021-06-04T07:03:26.550" v="7431"/>
        <pc:sldMkLst>
          <pc:docMk/>
          <pc:sldMk cId="939529703" sldId="1906872712"/>
        </pc:sldMkLst>
      </pc:sldChg>
      <pc:sldChg chg="addSp delSp modSp mod addCm delCm modCm">
        <pc:chgData name="McGirr, Heather" userId="9ab2a10c-60b5-42aa-9f8c-429389f2e398" providerId="ADAL" clId="{41344D87-0FAF-4F34-AE9D-C0E1B014953A}" dt="2021-06-07T04:52:35.988" v="12628" actId="13926"/>
        <pc:sldMkLst>
          <pc:docMk/>
          <pc:sldMk cId="2461706618" sldId="1906872722"/>
        </pc:sldMkLst>
        <pc:spChg chg="add mod">
          <ac:chgData name="McGirr, Heather" userId="9ab2a10c-60b5-42aa-9f8c-429389f2e398" providerId="ADAL" clId="{41344D87-0FAF-4F34-AE9D-C0E1B014953A}" dt="2021-06-03T04:53:26.415" v="3362" actId="14100"/>
          <ac:spMkLst>
            <pc:docMk/>
            <pc:sldMk cId="2461706618" sldId="1906872722"/>
            <ac:spMk id="6" creationId="{65783EF3-90E4-46CF-B98E-A30B1995BD91}"/>
          </ac:spMkLst>
        </pc:spChg>
        <pc:spChg chg="mod">
          <ac:chgData name="McGirr, Heather" userId="9ab2a10c-60b5-42aa-9f8c-429389f2e398" providerId="ADAL" clId="{41344D87-0FAF-4F34-AE9D-C0E1B014953A}" dt="2021-06-04T06:47:42.720" v="7119" actId="13926"/>
          <ac:spMkLst>
            <pc:docMk/>
            <pc:sldMk cId="2461706618" sldId="1906872722"/>
            <ac:spMk id="7" creationId="{4F6885AA-6662-7E43-BF9F-47435F860A32}"/>
          </ac:spMkLst>
        </pc:spChg>
        <pc:spChg chg="del">
          <ac:chgData name="McGirr, Heather" userId="9ab2a10c-60b5-42aa-9f8c-429389f2e398" providerId="ADAL" clId="{41344D87-0FAF-4F34-AE9D-C0E1B014953A}" dt="2021-06-03T01:43:30.215" v="618" actId="478"/>
          <ac:spMkLst>
            <pc:docMk/>
            <pc:sldMk cId="2461706618" sldId="1906872722"/>
            <ac:spMk id="15" creationId="{018FAF4F-22D1-41F4-92A1-DDE3A591A473}"/>
          </ac:spMkLst>
        </pc:spChg>
        <pc:spChg chg="mod">
          <ac:chgData name="McGirr, Heather" userId="9ab2a10c-60b5-42aa-9f8c-429389f2e398" providerId="ADAL" clId="{41344D87-0FAF-4F34-AE9D-C0E1B014953A}" dt="2021-06-03T04:48:41.294" v="2858" actId="20577"/>
          <ac:spMkLst>
            <pc:docMk/>
            <pc:sldMk cId="2461706618" sldId="1906872722"/>
            <ac:spMk id="16" creationId="{73490AD8-9843-4482-8DAC-1270EACFE05E}"/>
          </ac:spMkLst>
        </pc:spChg>
        <pc:spChg chg="mod">
          <ac:chgData name="McGirr, Heather" userId="9ab2a10c-60b5-42aa-9f8c-429389f2e398" providerId="ADAL" clId="{41344D87-0FAF-4F34-AE9D-C0E1B014953A}" dt="2021-06-07T04:52:35.988" v="12628" actId="13926"/>
          <ac:spMkLst>
            <pc:docMk/>
            <pc:sldMk cId="2461706618" sldId="1906872722"/>
            <ac:spMk id="18" creationId="{0F76B56D-7463-8842-8FE0-6782DCB406B2}"/>
          </ac:spMkLst>
        </pc:spChg>
        <pc:spChg chg="add del mod">
          <ac:chgData name="McGirr, Heather" userId="9ab2a10c-60b5-42aa-9f8c-429389f2e398" providerId="ADAL" clId="{41344D87-0FAF-4F34-AE9D-C0E1B014953A}" dt="2021-06-03T01:41:00.436" v="451" actId="2085"/>
          <ac:spMkLst>
            <pc:docMk/>
            <pc:sldMk cId="2461706618" sldId="1906872722"/>
            <ac:spMk id="34" creationId="{85ADD7DE-5C2D-43B3-9B48-80601372F710}"/>
          </ac:spMkLst>
        </pc:spChg>
        <pc:spChg chg="add del mod">
          <ac:chgData name="McGirr, Heather" userId="9ab2a10c-60b5-42aa-9f8c-429389f2e398" providerId="ADAL" clId="{41344D87-0FAF-4F34-AE9D-C0E1B014953A}" dt="2021-06-07T04:51:00.743" v="12568" actId="478"/>
          <ac:spMkLst>
            <pc:docMk/>
            <pc:sldMk cId="2461706618" sldId="1906872722"/>
            <ac:spMk id="83" creationId="{209D1C86-2E7A-437B-8761-97838CD9345A}"/>
          </ac:spMkLst>
        </pc:spChg>
        <pc:spChg chg="mod">
          <ac:chgData name="McGirr, Heather" userId="9ab2a10c-60b5-42aa-9f8c-429389f2e398" providerId="ADAL" clId="{41344D87-0FAF-4F34-AE9D-C0E1B014953A}" dt="2021-06-03T01:40:51.824" v="447"/>
          <ac:spMkLst>
            <pc:docMk/>
            <pc:sldMk cId="2461706618" sldId="1906872722"/>
            <ac:spMk id="83" creationId="{861A505D-D1A0-4779-A19C-E44F8D2AAEFC}"/>
          </ac:spMkLst>
        </pc:spChg>
        <pc:spChg chg="mod">
          <ac:chgData name="McGirr, Heather" userId="9ab2a10c-60b5-42aa-9f8c-429389f2e398" providerId="ADAL" clId="{41344D87-0FAF-4F34-AE9D-C0E1B014953A}" dt="2021-06-03T01:40:51.824" v="447"/>
          <ac:spMkLst>
            <pc:docMk/>
            <pc:sldMk cId="2461706618" sldId="1906872722"/>
            <ac:spMk id="84" creationId="{F3F45B1B-5308-4593-BA04-48331BAE2E26}"/>
          </ac:spMkLst>
        </pc:spChg>
        <pc:spChg chg="add mod">
          <ac:chgData name="McGirr, Heather" userId="9ab2a10c-60b5-42aa-9f8c-429389f2e398" providerId="ADAL" clId="{41344D87-0FAF-4F34-AE9D-C0E1B014953A}" dt="2021-06-03T01:57:08.554" v="827" actId="255"/>
          <ac:spMkLst>
            <pc:docMk/>
            <pc:sldMk cId="2461706618" sldId="1906872722"/>
            <ac:spMk id="108" creationId="{77F19EA9-3DF1-4526-A4BD-9E7A307DEC50}"/>
          </ac:spMkLst>
        </pc:spChg>
        <pc:spChg chg="add del mod ord">
          <ac:chgData name="McGirr, Heather" userId="9ab2a10c-60b5-42aa-9f8c-429389f2e398" providerId="ADAL" clId="{41344D87-0FAF-4F34-AE9D-C0E1B014953A}" dt="2021-06-03T01:50:20.707" v="727" actId="478"/>
          <ac:spMkLst>
            <pc:docMk/>
            <pc:sldMk cId="2461706618" sldId="1906872722"/>
            <ac:spMk id="109" creationId="{57ECE69D-8636-43FE-83FF-6C04A467BE45}"/>
          </ac:spMkLst>
        </pc:spChg>
        <pc:spChg chg="mod">
          <ac:chgData name="McGirr, Heather" userId="9ab2a10c-60b5-42aa-9f8c-429389f2e398" providerId="ADAL" clId="{41344D87-0FAF-4F34-AE9D-C0E1B014953A}" dt="2021-06-03T01:43:31.275" v="619"/>
          <ac:spMkLst>
            <pc:docMk/>
            <pc:sldMk cId="2461706618" sldId="1906872722"/>
            <ac:spMk id="113" creationId="{3DB2A784-B1EE-4F1C-A7C3-DCB24DFCDC5F}"/>
          </ac:spMkLst>
        </pc:spChg>
        <pc:spChg chg="mod">
          <ac:chgData name="McGirr, Heather" userId="9ab2a10c-60b5-42aa-9f8c-429389f2e398" providerId="ADAL" clId="{41344D87-0FAF-4F34-AE9D-C0E1B014953A}" dt="2021-06-03T01:43:31.275" v="619"/>
          <ac:spMkLst>
            <pc:docMk/>
            <pc:sldMk cId="2461706618" sldId="1906872722"/>
            <ac:spMk id="114" creationId="{F91E27A2-05DB-48E8-BEA9-D71CEEA29A6C}"/>
          </ac:spMkLst>
        </pc:spChg>
        <pc:spChg chg="add mod">
          <ac:chgData name="McGirr, Heather" userId="9ab2a10c-60b5-42aa-9f8c-429389f2e398" providerId="ADAL" clId="{41344D87-0FAF-4F34-AE9D-C0E1B014953A}" dt="2021-06-03T01:50:20.997" v="728"/>
          <ac:spMkLst>
            <pc:docMk/>
            <pc:sldMk cId="2461706618" sldId="1906872722"/>
            <ac:spMk id="115" creationId="{EE9EA05E-194F-4FA9-93E3-C16140224718}"/>
          </ac:spMkLst>
        </pc:spChg>
        <pc:spChg chg="mod">
          <ac:chgData name="McGirr, Heather" userId="9ab2a10c-60b5-42aa-9f8c-429389f2e398" providerId="ADAL" clId="{41344D87-0FAF-4F34-AE9D-C0E1B014953A}" dt="2021-06-03T01:50:20.997" v="728"/>
          <ac:spMkLst>
            <pc:docMk/>
            <pc:sldMk cId="2461706618" sldId="1906872722"/>
            <ac:spMk id="117" creationId="{1E65A957-C517-44AA-9FEB-59117ABBE782}"/>
          </ac:spMkLst>
        </pc:spChg>
        <pc:spChg chg="mod">
          <ac:chgData name="McGirr, Heather" userId="9ab2a10c-60b5-42aa-9f8c-429389f2e398" providerId="ADAL" clId="{41344D87-0FAF-4F34-AE9D-C0E1B014953A}" dt="2021-06-03T01:50:20.997" v="728"/>
          <ac:spMkLst>
            <pc:docMk/>
            <pc:sldMk cId="2461706618" sldId="1906872722"/>
            <ac:spMk id="118" creationId="{6D1EBF4E-57B5-483C-9648-A8F45FCC0BD2}"/>
          </ac:spMkLst>
        </pc:spChg>
        <pc:grpChg chg="add del mod">
          <ac:chgData name="McGirr, Heather" userId="9ab2a10c-60b5-42aa-9f8c-429389f2e398" providerId="ADAL" clId="{41344D87-0FAF-4F34-AE9D-C0E1B014953A}" dt="2021-06-03T01:41:00.033" v="450"/>
          <ac:grpSpMkLst>
            <pc:docMk/>
            <pc:sldMk cId="2461706618" sldId="1906872722"/>
            <ac:grpSpMk id="65" creationId="{362D6E5F-C183-464D-98A2-2730DC5FB8F1}"/>
          </ac:grpSpMkLst>
        </pc:grpChg>
        <pc:grpChg chg="add del mod">
          <ac:chgData name="McGirr, Heather" userId="9ab2a10c-60b5-42aa-9f8c-429389f2e398" providerId="ADAL" clId="{41344D87-0FAF-4F34-AE9D-C0E1B014953A}" dt="2021-06-03T01:50:20.707" v="727" actId="478"/>
          <ac:grpSpMkLst>
            <pc:docMk/>
            <pc:sldMk cId="2461706618" sldId="1906872722"/>
            <ac:grpSpMk id="110" creationId="{1E6C1165-9A32-4E0B-A88E-E17EC058F7D7}"/>
          </ac:grpSpMkLst>
        </pc:grpChg>
        <pc:grpChg chg="add mod">
          <ac:chgData name="McGirr, Heather" userId="9ab2a10c-60b5-42aa-9f8c-429389f2e398" providerId="ADAL" clId="{41344D87-0FAF-4F34-AE9D-C0E1B014953A}" dt="2021-06-03T01:50:20.997" v="728"/>
          <ac:grpSpMkLst>
            <pc:docMk/>
            <pc:sldMk cId="2461706618" sldId="1906872722"/>
            <ac:grpSpMk id="116" creationId="{81E21261-0A00-40DD-8DB7-C6CD5EAC9418}"/>
          </ac:grpSpMkLst>
        </pc:grpChg>
      </pc:sldChg>
      <pc:sldChg chg="addSp delSp modSp mod addCm modCm">
        <pc:chgData name="McGirr, Heather" userId="9ab2a10c-60b5-42aa-9f8c-429389f2e398" providerId="ADAL" clId="{41344D87-0FAF-4F34-AE9D-C0E1B014953A}" dt="2021-06-07T00:14:41.982" v="8648" actId="5900"/>
        <pc:sldMkLst>
          <pc:docMk/>
          <pc:sldMk cId="816690198" sldId="1906872728"/>
        </pc:sldMkLst>
        <pc:spChg chg="mod">
          <ac:chgData name="McGirr, Heather" userId="9ab2a10c-60b5-42aa-9f8c-429389f2e398" providerId="ADAL" clId="{41344D87-0FAF-4F34-AE9D-C0E1B014953A}" dt="2021-06-03T01:13:25.431" v="5" actId="1076"/>
          <ac:spMkLst>
            <pc:docMk/>
            <pc:sldMk cId="816690198" sldId="1906872728"/>
            <ac:spMk id="6" creationId="{46F813B1-1B34-B842-A662-4130099086AF}"/>
          </ac:spMkLst>
        </pc:spChg>
        <pc:spChg chg="mod">
          <ac:chgData name="McGirr, Heather" userId="9ab2a10c-60b5-42aa-9f8c-429389f2e398" providerId="ADAL" clId="{41344D87-0FAF-4F34-AE9D-C0E1B014953A}" dt="2021-06-03T01:13:27.851" v="6"/>
          <ac:spMkLst>
            <pc:docMk/>
            <pc:sldMk cId="816690198" sldId="1906872728"/>
            <ac:spMk id="8" creationId="{48B96C44-5DB9-4212-A09E-8FBFFA3406B5}"/>
          </ac:spMkLst>
        </pc:spChg>
        <pc:spChg chg="mod">
          <ac:chgData name="McGirr, Heather" userId="9ab2a10c-60b5-42aa-9f8c-429389f2e398" providerId="ADAL" clId="{41344D87-0FAF-4F34-AE9D-C0E1B014953A}" dt="2021-06-03T01:13:27.851" v="6"/>
          <ac:spMkLst>
            <pc:docMk/>
            <pc:sldMk cId="816690198" sldId="1906872728"/>
            <ac:spMk id="9" creationId="{7DFA1ED0-0F41-477B-9FE2-8775F1967672}"/>
          </ac:spMkLst>
        </pc:spChg>
        <pc:spChg chg="mod">
          <ac:chgData name="McGirr, Heather" userId="9ab2a10c-60b5-42aa-9f8c-429389f2e398" providerId="ADAL" clId="{41344D87-0FAF-4F34-AE9D-C0E1B014953A}" dt="2021-06-03T01:13:52.626" v="52"/>
          <ac:spMkLst>
            <pc:docMk/>
            <pc:sldMk cId="816690198" sldId="1906872728"/>
            <ac:spMk id="12" creationId="{6365001E-4DF6-492D-8C11-FE53154C9D00}"/>
          </ac:spMkLst>
        </pc:spChg>
        <pc:spChg chg="mod">
          <ac:chgData name="McGirr, Heather" userId="9ab2a10c-60b5-42aa-9f8c-429389f2e398" providerId="ADAL" clId="{41344D87-0FAF-4F34-AE9D-C0E1B014953A}" dt="2021-06-03T01:13:52.626" v="52"/>
          <ac:spMkLst>
            <pc:docMk/>
            <pc:sldMk cId="816690198" sldId="1906872728"/>
            <ac:spMk id="13" creationId="{0EDF1F3A-F710-4311-9872-EE8BC96B70A6}"/>
          </ac:spMkLst>
        </pc:spChg>
        <pc:spChg chg="mod">
          <ac:chgData name="McGirr, Heather" userId="9ab2a10c-60b5-42aa-9f8c-429389f2e398" providerId="ADAL" clId="{41344D87-0FAF-4F34-AE9D-C0E1B014953A}" dt="2021-06-03T01:13:52.626" v="52"/>
          <ac:spMkLst>
            <pc:docMk/>
            <pc:sldMk cId="816690198" sldId="1906872728"/>
            <ac:spMk id="14" creationId="{9F7488CF-0D3A-4EFE-AE5C-062B3C90241F}"/>
          </ac:spMkLst>
        </pc:spChg>
        <pc:spChg chg="del mod">
          <ac:chgData name="McGirr, Heather" userId="9ab2a10c-60b5-42aa-9f8c-429389f2e398" providerId="ADAL" clId="{41344D87-0FAF-4F34-AE9D-C0E1B014953A}" dt="2021-06-03T01:51:28.527" v="748" actId="478"/>
          <ac:spMkLst>
            <pc:docMk/>
            <pc:sldMk cId="816690198" sldId="1906872728"/>
            <ac:spMk id="15" creationId="{018FAF4F-22D1-41F4-92A1-DDE3A591A473}"/>
          </ac:spMkLst>
        </pc:spChg>
        <pc:spChg chg="mod">
          <ac:chgData name="McGirr, Heather" userId="9ab2a10c-60b5-42aa-9f8c-429389f2e398" providerId="ADAL" clId="{41344D87-0FAF-4F34-AE9D-C0E1B014953A}" dt="2021-06-03T01:13:52.626" v="52"/>
          <ac:spMkLst>
            <pc:docMk/>
            <pc:sldMk cId="816690198" sldId="1906872728"/>
            <ac:spMk id="16" creationId="{A37B172E-F9B0-46B0-8E4F-D60DD6A68530}"/>
          </ac:spMkLst>
        </pc:spChg>
        <pc:spChg chg="mod">
          <ac:chgData name="McGirr, Heather" userId="9ab2a10c-60b5-42aa-9f8c-429389f2e398" providerId="ADAL" clId="{41344D87-0FAF-4F34-AE9D-C0E1B014953A}" dt="2021-06-03T01:14:12.500" v="54"/>
          <ac:spMkLst>
            <pc:docMk/>
            <pc:sldMk cId="816690198" sldId="1906872728"/>
            <ac:spMk id="21" creationId="{98667ED1-909F-40E5-A7AE-BCA8C9EFFF22}"/>
          </ac:spMkLst>
        </pc:spChg>
        <pc:spChg chg="mod">
          <ac:chgData name="McGirr, Heather" userId="9ab2a10c-60b5-42aa-9f8c-429389f2e398" providerId="ADAL" clId="{41344D87-0FAF-4F34-AE9D-C0E1B014953A}" dt="2021-06-03T01:14:12.500" v="54"/>
          <ac:spMkLst>
            <pc:docMk/>
            <pc:sldMk cId="816690198" sldId="1906872728"/>
            <ac:spMk id="22" creationId="{995CE90A-675E-4581-B494-13A609CC4AE3}"/>
          </ac:spMkLst>
        </pc:spChg>
        <pc:spChg chg="mod">
          <ac:chgData name="McGirr, Heather" userId="9ab2a10c-60b5-42aa-9f8c-429389f2e398" providerId="ADAL" clId="{41344D87-0FAF-4F34-AE9D-C0E1B014953A}" dt="2021-06-03T01:14:12.500" v="54"/>
          <ac:spMkLst>
            <pc:docMk/>
            <pc:sldMk cId="816690198" sldId="1906872728"/>
            <ac:spMk id="23" creationId="{5DAA2011-50B7-41E6-A715-43FCA4D3B21F}"/>
          </ac:spMkLst>
        </pc:spChg>
        <pc:spChg chg="mod">
          <ac:chgData name="McGirr, Heather" userId="9ab2a10c-60b5-42aa-9f8c-429389f2e398" providerId="ADAL" clId="{41344D87-0FAF-4F34-AE9D-C0E1B014953A}" dt="2021-06-03T01:14:12.500" v="54"/>
          <ac:spMkLst>
            <pc:docMk/>
            <pc:sldMk cId="816690198" sldId="1906872728"/>
            <ac:spMk id="24" creationId="{EF71CB2D-5112-4391-BD15-09421042C1C3}"/>
          </ac:spMkLst>
        </pc:spChg>
        <pc:spChg chg="mod">
          <ac:chgData name="McGirr, Heather" userId="9ab2a10c-60b5-42aa-9f8c-429389f2e398" providerId="ADAL" clId="{41344D87-0FAF-4F34-AE9D-C0E1B014953A}" dt="2021-06-03T01:14:31.741" v="84"/>
          <ac:spMkLst>
            <pc:docMk/>
            <pc:sldMk cId="816690198" sldId="1906872728"/>
            <ac:spMk id="29" creationId="{4BBE1C65-2524-4F0D-ADCA-D2FE22BD4173}"/>
          </ac:spMkLst>
        </pc:spChg>
        <pc:spChg chg="mod">
          <ac:chgData name="McGirr, Heather" userId="9ab2a10c-60b5-42aa-9f8c-429389f2e398" providerId="ADAL" clId="{41344D87-0FAF-4F34-AE9D-C0E1B014953A}" dt="2021-06-03T01:14:31.741" v="84"/>
          <ac:spMkLst>
            <pc:docMk/>
            <pc:sldMk cId="816690198" sldId="1906872728"/>
            <ac:spMk id="30" creationId="{787E10C6-1331-4DF9-B898-7B9184F89126}"/>
          </ac:spMkLst>
        </pc:spChg>
        <pc:spChg chg="mod">
          <ac:chgData name="McGirr, Heather" userId="9ab2a10c-60b5-42aa-9f8c-429389f2e398" providerId="ADAL" clId="{41344D87-0FAF-4F34-AE9D-C0E1B014953A}" dt="2021-06-03T01:14:31.741" v="84"/>
          <ac:spMkLst>
            <pc:docMk/>
            <pc:sldMk cId="816690198" sldId="1906872728"/>
            <ac:spMk id="31" creationId="{6AC3B42A-DDF6-4200-A6CD-B12F38480108}"/>
          </ac:spMkLst>
        </pc:spChg>
        <pc:spChg chg="mod">
          <ac:chgData name="McGirr, Heather" userId="9ab2a10c-60b5-42aa-9f8c-429389f2e398" providerId="ADAL" clId="{41344D87-0FAF-4F34-AE9D-C0E1B014953A}" dt="2021-06-03T01:14:31.741" v="84"/>
          <ac:spMkLst>
            <pc:docMk/>
            <pc:sldMk cId="816690198" sldId="1906872728"/>
            <ac:spMk id="32" creationId="{58094167-F77D-4554-AFA9-896A8F6E3F44}"/>
          </ac:spMkLst>
        </pc:spChg>
        <pc:spChg chg="mod">
          <ac:chgData name="McGirr, Heather" userId="9ab2a10c-60b5-42aa-9f8c-429389f2e398" providerId="ADAL" clId="{41344D87-0FAF-4F34-AE9D-C0E1B014953A}" dt="2021-06-03T01:14:31.741" v="84"/>
          <ac:spMkLst>
            <pc:docMk/>
            <pc:sldMk cId="816690198" sldId="1906872728"/>
            <ac:spMk id="33" creationId="{8B14D24B-4DD2-4630-9F8C-D30705DEC41E}"/>
          </ac:spMkLst>
        </pc:spChg>
        <pc:spChg chg="mod">
          <ac:chgData name="McGirr, Heather" userId="9ab2a10c-60b5-42aa-9f8c-429389f2e398" providerId="ADAL" clId="{41344D87-0FAF-4F34-AE9D-C0E1B014953A}" dt="2021-06-03T01:14:31.741" v="84"/>
          <ac:spMkLst>
            <pc:docMk/>
            <pc:sldMk cId="816690198" sldId="1906872728"/>
            <ac:spMk id="34" creationId="{386B43B4-AC10-4469-B178-EA752798749F}"/>
          </ac:spMkLst>
        </pc:spChg>
        <pc:spChg chg="mod">
          <ac:chgData name="McGirr, Heather" userId="9ab2a10c-60b5-42aa-9f8c-429389f2e398" providerId="ADAL" clId="{41344D87-0FAF-4F34-AE9D-C0E1B014953A}" dt="2021-06-03T01:16:20.884" v="134"/>
          <ac:spMkLst>
            <pc:docMk/>
            <pc:sldMk cId="816690198" sldId="1906872728"/>
            <ac:spMk id="42" creationId="{294A88F8-18B7-4742-8C8B-725AD1642790}"/>
          </ac:spMkLst>
        </pc:spChg>
        <pc:spChg chg="mod">
          <ac:chgData name="McGirr, Heather" userId="9ab2a10c-60b5-42aa-9f8c-429389f2e398" providerId="ADAL" clId="{41344D87-0FAF-4F34-AE9D-C0E1B014953A}" dt="2021-06-03T01:16:20.884" v="134"/>
          <ac:spMkLst>
            <pc:docMk/>
            <pc:sldMk cId="816690198" sldId="1906872728"/>
            <ac:spMk id="43" creationId="{A07773E2-5988-4486-BAD0-779773C579D7}"/>
          </ac:spMkLst>
        </pc:spChg>
        <pc:spChg chg="mod">
          <ac:chgData name="McGirr, Heather" userId="9ab2a10c-60b5-42aa-9f8c-429389f2e398" providerId="ADAL" clId="{41344D87-0FAF-4F34-AE9D-C0E1B014953A}" dt="2021-06-03T01:16:20.884" v="134"/>
          <ac:spMkLst>
            <pc:docMk/>
            <pc:sldMk cId="816690198" sldId="1906872728"/>
            <ac:spMk id="46" creationId="{B36454C5-4F8C-4C03-9451-0A3571762515}"/>
          </ac:spMkLst>
        </pc:spChg>
        <pc:spChg chg="mod">
          <ac:chgData name="McGirr, Heather" userId="9ab2a10c-60b5-42aa-9f8c-429389f2e398" providerId="ADAL" clId="{41344D87-0FAF-4F34-AE9D-C0E1B014953A}" dt="2021-06-03T01:16:20.884" v="134"/>
          <ac:spMkLst>
            <pc:docMk/>
            <pc:sldMk cId="816690198" sldId="1906872728"/>
            <ac:spMk id="47" creationId="{2D7295BD-829B-40CC-84D0-8E7FE5A89ED3}"/>
          </ac:spMkLst>
        </pc:spChg>
        <pc:spChg chg="mod">
          <ac:chgData name="McGirr, Heather" userId="9ab2a10c-60b5-42aa-9f8c-429389f2e398" providerId="ADAL" clId="{41344D87-0FAF-4F34-AE9D-C0E1B014953A}" dt="2021-06-03T01:16:20.884" v="134"/>
          <ac:spMkLst>
            <pc:docMk/>
            <pc:sldMk cId="816690198" sldId="1906872728"/>
            <ac:spMk id="48" creationId="{06ECF817-9B02-424F-A8D3-C296092D061B}"/>
          </ac:spMkLst>
        </pc:spChg>
        <pc:spChg chg="mod">
          <ac:chgData name="McGirr, Heather" userId="9ab2a10c-60b5-42aa-9f8c-429389f2e398" providerId="ADAL" clId="{41344D87-0FAF-4F34-AE9D-C0E1B014953A}" dt="2021-06-03T01:16:20.884" v="134"/>
          <ac:spMkLst>
            <pc:docMk/>
            <pc:sldMk cId="816690198" sldId="1906872728"/>
            <ac:spMk id="49" creationId="{7FE8D860-D721-4EE6-9171-EE8A67C1EF0E}"/>
          </ac:spMkLst>
        </pc:spChg>
        <pc:spChg chg="mod">
          <ac:chgData name="McGirr, Heather" userId="9ab2a10c-60b5-42aa-9f8c-429389f2e398" providerId="ADAL" clId="{41344D87-0FAF-4F34-AE9D-C0E1B014953A}" dt="2021-06-03T01:16:20.884" v="134"/>
          <ac:spMkLst>
            <pc:docMk/>
            <pc:sldMk cId="816690198" sldId="1906872728"/>
            <ac:spMk id="53" creationId="{7FB7D6D3-ED75-444D-82E3-5BA4F05756BB}"/>
          </ac:spMkLst>
        </pc:spChg>
        <pc:spChg chg="mod">
          <ac:chgData name="McGirr, Heather" userId="9ab2a10c-60b5-42aa-9f8c-429389f2e398" providerId="ADAL" clId="{41344D87-0FAF-4F34-AE9D-C0E1B014953A}" dt="2021-06-03T01:16:20.884" v="134"/>
          <ac:spMkLst>
            <pc:docMk/>
            <pc:sldMk cId="816690198" sldId="1906872728"/>
            <ac:spMk id="54" creationId="{2055E6CF-B326-46AE-8625-852E732B9308}"/>
          </ac:spMkLst>
        </pc:spChg>
        <pc:spChg chg="mod">
          <ac:chgData name="McGirr, Heather" userId="9ab2a10c-60b5-42aa-9f8c-429389f2e398" providerId="ADAL" clId="{41344D87-0FAF-4F34-AE9D-C0E1B014953A}" dt="2021-06-03T01:16:20.884" v="134"/>
          <ac:spMkLst>
            <pc:docMk/>
            <pc:sldMk cId="816690198" sldId="1906872728"/>
            <ac:spMk id="55" creationId="{5547B624-D324-467B-8892-B1832330FFCD}"/>
          </ac:spMkLst>
        </pc:spChg>
        <pc:spChg chg="mod">
          <ac:chgData name="McGirr, Heather" userId="9ab2a10c-60b5-42aa-9f8c-429389f2e398" providerId="ADAL" clId="{41344D87-0FAF-4F34-AE9D-C0E1B014953A}" dt="2021-06-03T01:16:20.884" v="134"/>
          <ac:spMkLst>
            <pc:docMk/>
            <pc:sldMk cId="816690198" sldId="1906872728"/>
            <ac:spMk id="56" creationId="{826B9A58-6BD2-4DBE-9BA2-5B157D96488C}"/>
          </ac:spMkLst>
        </pc:spChg>
        <pc:spChg chg="mod">
          <ac:chgData name="McGirr, Heather" userId="9ab2a10c-60b5-42aa-9f8c-429389f2e398" providerId="ADAL" clId="{41344D87-0FAF-4F34-AE9D-C0E1B014953A}" dt="2021-06-03T01:16:20.884" v="134"/>
          <ac:spMkLst>
            <pc:docMk/>
            <pc:sldMk cId="816690198" sldId="1906872728"/>
            <ac:spMk id="61" creationId="{7E5D444F-D39E-44E2-8F6E-01501CF3D179}"/>
          </ac:spMkLst>
        </pc:spChg>
        <pc:spChg chg="mod">
          <ac:chgData name="McGirr, Heather" userId="9ab2a10c-60b5-42aa-9f8c-429389f2e398" providerId="ADAL" clId="{41344D87-0FAF-4F34-AE9D-C0E1B014953A}" dt="2021-06-03T01:16:20.884" v="134"/>
          <ac:spMkLst>
            <pc:docMk/>
            <pc:sldMk cId="816690198" sldId="1906872728"/>
            <ac:spMk id="62" creationId="{6D6348CA-1470-4B32-AF7A-4169CD0C561D}"/>
          </ac:spMkLst>
        </pc:spChg>
        <pc:spChg chg="mod">
          <ac:chgData name="McGirr, Heather" userId="9ab2a10c-60b5-42aa-9f8c-429389f2e398" providerId="ADAL" clId="{41344D87-0FAF-4F34-AE9D-C0E1B014953A}" dt="2021-06-03T01:16:20.884" v="134"/>
          <ac:spMkLst>
            <pc:docMk/>
            <pc:sldMk cId="816690198" sldId="1906872728"/>
            <ac:spMk id="63" creationId="{C39BB7DF-E2BE-478F-82E0-1C66C98BE0A6}"/>
          </ac:spMkLst>
        </pc:spChg>
        <pc:spChg chg="mod">
          <ac:chgData name="McGirr, Heather" userId="9ab2a10c-60b5-42aa-9f8c-429389f2e398" providerId="ADAL" clId="{41344D87-0FAF-4F34-AE9D-C0E1B014953A}" dt="2021-06-03T01:16:20.884" v="134"/>
          <ac:spMkLst>
            <pc:docMk/>
            <pc:sldMk cId="816690198" sldId="1906872728"/>
            <ac:spMk id="64" creationId="{414B926A-FB87-4E0B-8D5D-96FBC343D491}"/>
          </ac:spMkLst>
        </pc:spChg>
        <pc:spChg chg="mod">
          <ac:chgData name="McGirr, Heather" userId="9ab2a10c-60b5-42aa-9f8c-429389f2e398" providerId="ADAL" clId="{41344D87-0FAF-4F34-AE9D-C0E1B014953A}" dt="2021-06-03T01:16:20.884" v="134"/>
          <ac:spMkLst>
            <pc:docMk/>
            <pc:sldMk cId="816690198" sldId="1906872728"/>
            <ac:spMk id="65" creationId="{5FC31FC0-BED1-4CE9-BD61-955B5C012BEE}"/>
          </ac:spMkLst>
        </pc:spChg>
        <pc:spChg chg="mod">
          <ac:chgData name="McGirr, Heather" userId="9ab2a10c-60b5-42aa-9f8c-429389f2e398" providerId="ADAL" clId="{41344D87-0FAF-4F34-AE9D-C0E1B014953A}" dt="2021-06-03T01:16:20.884" v="134"/>
          <ac:spMkLst>
            <pc:docMk/>
            <pc:sldMk cId="816690198" sldId="1906872728"/>
            <ac:spMk id="66" creationId="{3607CED6-519E-4F4F-8536-CC1E98A97787}"/>
          </ac:spMkLst>
        </pc:spChg>
        <pc:spChg chg="add del mod">
          <ac:chgData name="McGirr, Heather" userId="9ab2a10c-60b5-42aa-9f8c-429389f2e398" providerId="ADAL" clId="{41344D87-0FAF-4F34-AE9D-C0E1B014953A}" dt="2021-06-03T01:51:08.986" v="742" actId="478"/>
          <ac:spMkLst>
            <pc:docMk/>
            <pc:sldMk cId="816690198" sldId="1906872728"/>
            <ac:spMk id="73" creationId="{B3B44CE8-91CE-489B-811A-9D8037A5E59F}"/>
          </ac:spMkLst>
        </pc:spChg>
        <pc:spChg chg="add mod">
          <ac:chgData name="McGirr, Heather" userId="9ab2a10c-60b5-42aa-9f8c-429389f2e398" providerId="ADAL" clId="{41344D87-0FAF-4F34-AE9D-C0E1B014953A}" dt="2021-06-03T01:51:09.204" v="743"/>
          <ac:spMkLst>
            <pc:docMk/>
            <pc:sldMk cId="816690198" sldId="1906872728"/>
            <ac:spMk id="74" creationId="{B5F012D4-7E76-4FCB-AB79-9018A40B4D8F}"/>
          </ac:spMkLst>
        </pc:spChg>
        <pc:spChg chg="mod">
          <ac:chgData name="McGirr, Heather" userId="9ab2a10c-60b5-42aa-9f8c-429389f2e398" providerId="ADAL" clId="{41344D87-0FAF-4F34-AE9D-C0E1B014953A}" dt="2021-06-03T01:51:09.204" v="743"/>
          <ac:spMkLst>
            <pc:docMk/>
            <pc:sldMk cId="816690198" sldId="1906872728"/>
            <ac:spMk id="76" creationId="{C6327889-7F5A-433B-B6BE-3BECB38557CC}"/>
          </ac:spMkLst>
        </pc:spChg>
        <pc:spChg chg="mod">
          <ac:chgData name="McGirr, Heather" userId="9ab2a10c-60b5-42aa-9f8c-429389f2e398" providerId="ADAL" clId="{41344D87-0FAF-4F34-AE9D-C0E1B014953A}" dt="2021-06-03T01:51:09.204" v="743"/>
          <ac:spMkLst>
            <pc:docMk/>
            <pc:sldMk cId="816690198" sldId="1906872728"/>
            <ac:spMk id="77" creationId="{418BFF52-1E93-45FC-B6EE-74E6C4D03327}"/>
          </ac:spMkLst>
        </pc:spChg>
        <pc:spChg chg="mod">
          <ac:chgData name="McGirr, Heather" userId="9ab2a10c-60b5-42aa-9f8c-429389f2e398" providerId="ADAL" clId="{41344D87-0FAF-4F34-AE9D-C0E1B014953A}" dt="2021-06-03T01:51:09.204" v="743"/>
          <ac:spMkLst>
            <pc:docMk/>
            <pc:sldMk cId="816690198" sldId="1906872728"/>
            <ac:spMk id="78" creationId="{0181E30A-09E8-401A-9CAD-46DA02BF41F9}"/>
          </ac:spMkLst>
        </pc:spChg>
        <pc:spChg chg="mod">
          <ac:chgData name="McGirr, Heather" userId="9ab2a10c-60b5-42aa-9f8c-429389f2e398" providerId="ADAL" clId="{41344D87-0FAF-4F34-AE9D-C0E1B014953A}" dt="2021-06-03T01:51:09.204" v="743"/>
          <ac:spMkLst>
            <pc:docMk/>
            <pc:sldMk cId="816690198" sldId="1906872728"/>
            <ac:spMk id="79" creationId="{35FBDF44-905E-44F8-9FBF-74F10D930370}"/>
          </ac:spMkLst>
        </pc:spChg>
        <pc:spChg chg="mod">
          <ac:chgData name="McGirr, Heather" userId="9ab2a10c-60b5-42aa-9f8c-429389f2e398" providerId="ADAL" clId="{41344D87-0FAF-4F34-AE9D-C0E1B014953A}" dt="2021-06-03T01:51:09.204" v="743"/>
          <ac:spMkLst>
            <pc:docMk/>
            <pc:sldMk cId="816690198" sldId="1906872728"/>
            <ac:spMk id="80" creationId="{327A878F-1DE2-449F-81B5-603E9E316215}"/>
          </ac:spMkLst>
        </pc:spChg>
        <pc:spChg chg="mod">
          <ac:chgData name="McGirr, Heather" userId="9ab2a10c-60b5-42aa-9f8c-429389f2e398" providerId="ADAL" clId="{41344D87-0FAF-4F34-AE9D-C0E1B014953A}" dt="2021-06-03T01:51:09.204" v="743"/>
          <ac:spMkLst>
            <pc:docMk/>
            <pc:sldMk cId="816690198" sldId="1906872728"/>
            <ac:spMk id="81" creationId="{0A45B19C-155E-4EE1-B774-58A0A9E3D7DA}"/>
          </ac:spMkLst>
        </pc:spChg>
        <pc:spChg chg="mod">
          <ac:chgData name="McGirr, Heather" userId="9ab2a10c-60b5-42aa-9f8c-429389f2e398" providerId="ADAL" clId="{41344D87-0FAF-4F34-AE9D-C0E1B014953A}" dt="2021-06-03T01:51:09.204" v="743"/>
          <ac:spMkLst>
            <pc:docMk/>
            <pc:sldMk cId="816690198" sldId="1906872728"/>
            <ac:spMk id="82" creationId="{38B4858D-9C7B-4DBD-BC51-35CF0457EB8B}"/>
          </ac:spMkLst>
        </pc:spChg>
        <pc:spChg chg="mod">
          <ac:chgData name="McGirr, Heather" userId="9ab2a10c-60b5-42aa-9f8c-429389f2e398" providerId="ADAL" clId="{41344D87-0FAF-4F34-AE9D-C0E1B014953A}" dt="2021-06-03T01:51:09.204" v="743"/>
          <ac:spMkLst>
            <pc:docMk/>
            <pc:sldMk cId="816690198" sldId="1906872728"/>
            <ac:spMk id="83" creationId="{E8D5DED3-C08A-49FC-A0BA-EE92C3CAC414}"/>
          </ac:spMkLst>
        </pc:spChg>
        <pc:spChg chg="mod">
          <ac:chgData name="McGirr, Heather" userId="9ab2a10c-60b5-42aa-9f8c-429389f2e398" providerId="ADAL" clId="{41344D87-0FAF-4F34-AE9D-C0E1B014953A}" dt="2021-06-03T01:51:09.204" v="743"/>
          <ac:spMkLst>
            <pc:docMk/>
            <pc:sldMk cId="816690198" sldId="1906872728"/>
            <ac:spMk id="84" creationId="{63254024-5FAF-46A9-9530-6E64F48AED8C}"/>
          </ac:spMkLst>
        </pc:spChg>
        <pc:spChg chg="add mod">
          <ac:chgData name="McGirr, Heather" userId="9ab2a10c-60b5-42aa-9f8c-429389f2e398" providerId="ADAL" clId="{41344D87-0FAF-4F34-AE9D-C0E1B014953A}" dt="2021-06-03T01:56:49.445" v="823" actId="255"/>
          <ac:spMkLst>
            <pc:docMk/>
            <pc:sldMk cId="816690198" sldId="1906872728"/>
            <ac:spMk id="85" creationId="{5AE4C7FC-6D70-47A3-A299-551EB61090B3}"/>
          </ac:spMkLst>
        </pc:spChg>
        <pc:grpChg chg="add mod">
          <ac:chgData name="McGirr, Heather" userId="9ab2a10c-60b5-42aa-9f8c-429389f2e398" providerId="ADAL" clId="{41344D87-0FAF-4F34-AE9D-C0E1B014953A}" dt="2021-06-03T01:17:03.793" v="200" actId="164"/>
          <ac:grpSpMkLst>
            <pc:docMk/>
            <pc:sldMk cId="816690198" sldId="1906872728"/>
            <ac:grpSpMk id="2" creationId="{8F9A0C0E-D366-4B53-989B-DAAC2998F584}"/>
          </ac:grpSpMkLst>
        </pc:grpChg>
        <pc:grpChg chg="add del mod">
          <ac:chgData name="McGirr, Heather" userId="9ab2a10c-60b5-42aa-9f8c-429389f2e398" providerId="ADAL" clId="{41344D87-0FAF-4F34-AE9D-C0E1B014953A}" dt="2021-06-03T01:16:17.099" v="130" actId="478"/>
          <ac:grpSpMkLst>
            <pc:docMk/>
            <pc:sldMk cId="816690198" sldId="1906872728"/>
            <ac:grpSpMk id="7" creationId="{906392EC-CE60-45A0-B049-72C99B32EC14}"/>
          </ac:grpSpMkLst>
        </pc:grpChg>
        <pc:grpChg chg="add del mod">
          <ac:chgData name="McGirr, Heather" userId="9ab2a10c-60b5-42aa-9f8c-429389f2e398" providerId="ADAL" clId="{41344D87-0FAF-4F34-AE9D-C0E1B014953A}" dt="2021-06-03T01:16:17.861" v="131" actId="478"/>
          <ac:grpSpMkLst>
            <pc:docMk/>
            <pc:sldMk cId="816690198" sldId="1906872728"/>
            <ac:grpSpMk id="11" creationId="{9FBFD314-4D84-4CB7-A995-E3C960DFFF30}"/>
          </ac:grpSpMkLst>
        </pc:grpChg>
        <pc:grpChg chg="add del mod">
          <ac:chgData name="McGirr, Heather" userId="9ab2a10c-60b5-42aa-9f8c-429389f2e398" providerId="ADAL" clId="{41344D87-0FAF-4F34-AE9D-C0E1B014953A}" dt="2021-06-03T01:16:18.685" v="132" actId="478"/>
          <ac:grpSpMkLst>
            <pc:docMk/>
            <pc:sldMk cId="816690198" sldId="1906872728"/>
            <ac:grpSpMk id="20" creationId="{CB5F02A3-3CB0-4446-913B-FB7E0B3EB7F0}"/>
          </ac:grpSpMkLst>
        </pc:grpChg>
        <pc:grpChg chg="add del mod">
          <ac:chgData name="McGirr, Heather" userId="9ab2a10c-60b5-42aa-9f8c-429389f2e398" providerId="ADAL" clId="{41344D87-0FAF-4F34-AE9D-C0E1B014953A}" dt="2021-06-03T01:16:19.997" v="133" actId="478"/>
          <ac:grpSpMkLst>
            <pc:docMk/>
            <pc:sldMk cId="816690198" sldId="1906872728"/>
            <ac:grpSpMk id="28" creationId="{8624D1C5-0E52-4A82-8440-065A195775B7}"/>
          </ac:grpSpMkLst>
        </pc:grpChg>
        <pc:grpChg chg="add mod">
          <ac:chgData name="McGirr, Heather" userId="9ab2a10c-60b5-42aa-9f8c-429389f2e398" providerId="ADAL" clId="{41344D87-0FAF-4F34-AE9D-C0E1B014953A}" dt="2021-06-03T01:17:03.793" v="200" actId="164"/>
          <ac:grpSpMkLst>
            <pc:docMk/>
            <pc:sldMk cId="816690198" sldId="1906872728"/>
            <ac:grpSpMk id="41" creationId="{DD826039-D6C7-41BB-8405-BC1046A2E833}"/>
          </ac:grpSpMkLst>
        </pc:grpChg>
        <pc:grpChg chg="add mod">
          <ac:chgData name="McGirr, Heather" userId="9ab2a10c-60b5-42aa-9f8c-429389f2e398" providerId="ADAL" clId="{41344D87-0FAF-4F34-AE9D-C0E1B014953A}" dt="2021-06-03T01:17:03.793" v="200" actId="164"/>
          <ac:grpSpMkLst>
            <pc:docMk/>
            <pc:sldMk cId="816690198" sldId="1906872728"/>
            <ac:grpSpMk id="45" creationId="{33239C86-7158-441C-964A-B2D799AADE3D}"/>
          </ac:grpSpMkLst>
        </pc:grpChg>
        <pc:grpChg chg="add mod">
          <ac:chgData name="McGirr, Heather" userId="9ab2a10c-60b5-42aa-9f8c-429389f2e398" providerId="ADAL" clId="{41344D87-0FAF-4F34-AE9D-C0E1B014953A}" dt="2021-06-03T01:17:03.793" v="200" actId="164"/>
          <ac:grpSpMkLst>
            <pc:docMk/>
            <pc:sldMk cId="816690198" sldId="1906872728"/>
            <ac:grpSpMk id="52" creationId="{C82D15C0-9175-4CEB-8993-8E7B7C0BDBC0}"/>
          </ac:grpSpMkLst>
        </pc:grpChg>
        <pc:grpChg chg="add mod">
          <ac:chgData name="McGirr, Heather" userId="9ab2a10c-60b5-42aa-9f8c-429389f2e398" providerId="ADAL" clId="{41344D87-0FAF-4F34-AE9D-C0E1B014953A}" dt="2021-06-03T01:17:03.793" v="200" actId="164"/>
          <ac:grpSpMkLst>
            <pc:docMk/>
            <pc:sldMk cId="816690198" sldId="1906872728"/>
            <ac:grpSpMk id="60" creationId="{9D42FDB7-AB49-4922-819B-96474749E501}"/>
          </ac:grpSpMkLst>
        </pc:grpChg>
        <pc:grpChg chg="add mod">
          <ac:chgData name="McGirr, Heather" userId="9ab2a10c-60b5-42aa-9f8c-429389f2e398" providerId="ADAL" clId="{41344D87-0FAF-4F34-AE9D-C0E1B014953A}" dt="2021-06-03T01:51:09.204" v="743"/>
          <ac:grpSpMkLst>
            <pc:docMk/>
            <pc:sldMk cId="816690198" sldId="1906872728"/>
            <ac:grpSpMk id="75" creationId="{8A0D0606-8E7E-43DB-A070-676A55A77B4E}"/>
          </ac:grpSpMkLst>
        </pc:grpChg>
        <pc:graphicFrameChg chg="mod modGraphic">
          <ac:chgData name="McGirr, Heather" userId="9ab2a10c-60b5-42aa-9f8c-429389f2e398" providerId="ADAL" clId="{41344D87-0FAF-4F34-AE9D-C0E1B014953A}" dt="2021-06-06T23:55:18.596" v="8421" actId="20577"/>
          <ac:graphicFrameMkLst>
            <pc:docMk/>
            <pc:sldMk cId="816690198" sldId="1906872728"/>
            <ac:graphicFrameMk id="3" creationId="{DCEBDB0D-73AD-4A52-AB45-04424C595B13}"/>
          </ac:graphicFrameMkLst>
        </pc:graphicFrameChg>
        <pc:cxnChg chg="mod">
          <ac:chgData name="McGirr, Heather" userId="9ab2a10c-60b5-42aa-9f8c-429389f2e398" providerId="ADAL" clId="{41344D87-0FAF-4F34-AE9D-C0E1B014953A}" dt="2021-06-03T01:13:27.851" v="6"/>
          <ac:cxnSpMkLst>
            <pc:docMk/>
            <pc:sldMk cId="816690198" sldId="1906872728"/>
            <ac:cxnSpMk id="10" creationId="{FA54CBC8-4AB5-4321-A5FE-D94BE2A57704}"/>
          </ac:cxnSpMkLst>
        </pc:cxnChg>
        <pc:cxnChg chg="mod">
          <ac:chgData name="McGirr, Heather" userId="9ab2a10c-60b5-42aa-9f8c-429389f2e398" providerId="ADAL" clId="{41344D87-0FAF-4F34-AE9D-C0E1B014953A}" dt="2021-06-03T01:13:52.626" v="52"/>
          <ac:cxnSpMkLst>
            <pc:docMk/>
            <pc:sldMk cId="816690198" sldId="1906872728"/>
            <ac:cxnSpMk id="17" creationId="{1991C5BE-E7C8-47CC-B24C-C54EAF190A6D}"/>
          </ac:cxnSpMkLst>
        </pc:cxnChg>
        <pc:cxnChg chg="mod">
          <ac:chgData name="McGirr, Heather" userId="9ab2a10c-60b5-42aa-9f8c-429389f2e398" providerId="ADAL" clId="{41344D87-0FAF-4F34-AE9D-C0E1B014953A}" dt="2021-06-03T01:13:52.626" v="52"/>
          <ac:cxnSpMkLst>
            <pc:docMk/>
            <pc:sldMk cId="816690198" sldId="1906872728"/>
            <ac:cxnSpMk id="18" creationId="{D8D6086E-F884-4EF5-AB8C-04E829955F8D}"/>
          </ac:cxnSpMkLst>
        </pc:cxnChg>
        <pc:cxnChg chg="mod">
          <ac:chgData name="McGirr, Heather" userId="9ab2a10c-60b5-42aa-9f8c-429389f2e398" providerId="ADAL" clId="{41344D87-0FAF-4F34-AE9D-C0E1B014953A}" dt="2021-06-03T01:14:12.500" v="54"/>
          <ac:cxnSpMkLst>
            <pc:docMk/>
            <pc:sldMk cId="816690198" sldId="1906872728"/>
            <ac:cxnSpMk id="25" creationId="{3ACAF7ED-9B3E-470E-A927-150C715353F2}"/>
          </ac:cxnSpMkLst>
        </pc:cxnChg>
        <pc:cxnChg chg="mod">
          <ac:chgData name="McGirr, Heather" userId="9ab2a10c-60b5-42aa-9f8c-429389f2e398" providerId="ADAL" clId="{41344D87-0FAF-4F34-AE9D-C0E1B014953A}" dt="2021-06-03T01:14:12.500" v="54"/>
          <ac:cxnSpMkLst>
            <pc:docMk/>
            <pc:sldMk cId="816690198" sldId="1906872728"/>
            <ac:cxnSpMk id="26" creationId="{A0D99765-52F9-40F0-9C12-B90B79823EA7}"/>
          </ac:cxnSpMkLst>
        </pc:cxnChg>
        <pc:cxnChg chg="mod">
          <ac:chgData name="McGirr, Heather" userId="9ab2a10c-60b5-42aa-9f8c-429389f2e398" providerId="ADAL" clId="{41344D87-0FAF-4F34-AE9D-C0E1B014953A}" dt="2021-06-03T01:14:12.500" v="54"/>
          <ac:cxnSpMkLst>
            <pc:docMk/>
            <pc:sldMk cId="816690198" sldId="1906872728"/>
            <ac:cxnSpMk id="27" creationId="{9BFFCCBC-54EF-42A5-9EF2-30A8189392DB}"/>
          </ac:cxnSpMkLst>
        </pc:cxnChg>
        <pc:cxnChg chg="mod">
          <ac:chgData name="McGirr, Heather" userId="9ab2a10c-60b5-42aa-9f8c-429389f2e398" providerId="ADAL" clId="{41344D87-0FAF-4F34-AE9D-C0E1B014953A}" dt="2021-06-03T01:14:31.741" v="84"/>
          <ac:cxnSpMkLst>
            <pc:docMk/>
            <pc:sldMk cId="816690198" sldId="1906872728"/>
            <ac:cxnSpMk id="35" creationId="{9EEF8578-CE8C-4CC1-8FB2-32EBE9B90E35}"/>
          </ac:cxnSpMkLst>
        </pc:cxnChg>
        <pc:cxnChg chg="mod">
          <ac:chgData name="McGirr, Heather" userId="9ab2a10c-60b5-42aa-9f8c-429389f2e398" providerId="ADAL" clId="{41344D87-0FAF-4F34-AE9D-C0E1B014953A}" dt="2021-06-03T01:14:31.741" v="84"/>
          <ac:cxnSpMkLst>
            <pc:docMk/>
            <pc:sldMk cId="816690198" sldId="1906872728"/>
            <ac:cxnSpMk id="36" creationId="{0EF41BC1-D48A-41B3-A91A-686F16E13D18}"/>
          </ac:cxnSpMkLst>
        </pc:cxnChg>
        <pc:cxnChg chg="mod">
          <ac:chgData name="McGirr, Heather" userId="9ab2a10c-60b5-42aa-9f8c-429389f2e398" providerId="ADAL" clId="{41344D87-0FAF-4F34-AE9D-C0E1B014953A}" dt="2021-06-03T01:16:19.997" v="133" actId="478"/>
          <ac:cxnSpMkLst>
            <pc:docMk/>
            <pc:sldMk cId="816690198" sldId="1906872728"/>
            <ac:cxnSpMk id="37" creationId="{695D7662-2AF5-445B-90E2-AB0F55C2359E}"/>
          </ac:cxnSpMkLst>
        </pc:cxnChg>
        <pc:cxnChg chg="mod">
          <ac:chgData name="McGirr, Heather" userId="9ab2a10c-60b5-42aa-9f8c-429389f2e398" providerId="ADAL" clId="{41344D87-0FAF-4F34-AE9D-C0E1B014953A}" dt="2021-06-03T01:14:31.741" v="84"/>
          <ac:cxnSpMkLst>
            <pc:docMk/>
            <pc:sldMk cId="816690198" sldId="1906872728"/>
            <ac:cxnSpMk id="38" creationId="{D545C248-6805-49B6-8DF9-3D1A0F4C3A0C}"/>
          </ac:cxnSpMkLst>
        </pc:cxnChg>
        <pc:cxnChg chg="mod">
          <ac:chgData name="McGirr, Heather" userId="9ab2a10c-60b5-42aa-9f8c-429389f2e398" providerId="ADAL" clId="{41344D87-0FAF-4F34-AE9D-C0E1B014953A}" dt="2021-06-03T01:14:31.741" v="84"/>
          <ac:cxnSpMkLst>
            <pc:docMk/>
            <pc:sldMk cId="816690198" sldId="1906872728"/>
            <ac:cxnSpMk id="39" creationId="{8E9DC937-CD55-4A10-8183-A71D9C9E72C3}"/>
          </ac:cxnSpMkLst>
        </pc:cxnChg>
        <pc:cxnChg chg="mod">
          <ac:chgData name="McGirr, Heather" userId="9ab2a10c-60b5-42aa-9f8c-429389f2e398" providerId="ADAL" clId="{41344D87-0FAF-4F34-AE9D-C0E1B014953A}" dt="2021-06-03T01:14:31.741" v="84"/>
          <ac:cxnSpMkLst>
            <pc:docMk/>
            <pc:sldMk cId="816690198" sldId="1906872728"/>
            <ac:cxnSpMk id="40" creationId="{98944B8D-BF18-4DEF-82EB-20D604092971}"/>
          </ac:cxnSpMkLst>
        </pc:cxnChg>
        <pc:cxnChg chg="mod">
          <ac:chgData name="McGirr, Heather" userId="9ab2a10c-60b5-42aa-9f8c-429389f2e398" providerId="ADAL" clId="{41344D87-0FAF-4F34-AE9D-C0E1B014953A}" dt="2021-06-03T01:16:20.884" v="134"/>
          <ac:cxnSpMkLst>
            <pc:docMk/>
            <pc:sldMk cId="816690198" sldId="1906872728"/>
            <ac:cxnSpMk id="44" creationId="{EC36D172-8DE3-42A9-9AB1-F5BFDF3F1C71}"/>
          </ac:cxnSpMkLst>
        </pc:cxnChg>
        <pc:cxnChg chg="mod">
          <ac:chgData name="McGirr, Heather" userId="9ab2a10c-60b5-42aa-9f8c-429389f2e398" providerId="ADAL" clId="{41344D87-0FAF-4F34-AE9D-C0E1B014953A}" dt="2021-06-03T01:16:20.884" v="134"/>
          <ac:cxnSpMkLst>
            <pc:docMk/>
            <pc:sldMk cId="816690198" sldId="1906872728"/>
            <ac:cxnSpMk id="50" creationId="{F316BC04-4A25-42AB-879C-7EB198547F07}"/>
          </ac:cxnSpMkLst>
        </pc:cxnChg>
        <pc:cxnChg chg="mod">
          <ac:chgData name="McGirr, Heather" userId="9ab2a10c-60b5-42aa-9f8c-429389f2e398" providerId="ADAL" clId="{41344D87-0FAF-4F34-AE9D-C0E1B014953A}" dt="2021-06-03T01:16:20.884" v="134"/>
          <ac:cxnSpMkLst>
            <pc:docMk/>
            <pc:sldMk cId="816690198" sldId="1906872728"/>
            <ac:cxnSpMk id="51" creationId="{5E56E2EA-9B97-4512-9A82-69485DDE5C06}"/>
          </ac:cxnSpMkLst>
        </pc:cxnChg>
        <pc:cxnChg chg="mod">
          <ac:chgData name="McGirr, Heather" userId="9ab2a10c-60b5-42aa-9f8c-429389f2e398" providerId="ADAL" clId="{41344D87-0FAF-4F34-AE9D-C0E1B014953A}" dt="2021-06-03T01:16:20.884" v="134"/>
          <ac:cxnSpMkLst>
            <pc:docMk/>
            <pc:sldMk cId="816690198" sldId="1906872728"/>
            <ac:cxnSpMk id="57" creationId="{B528A1C6-DB5C-4032-A737-1400513AE89F}"/>
          </ac:cxnSpMkLst>
        </pc:cxnChg>
        <pc:cxnChg chg="mod">
          <ac:chgData name="McGirr, Heather" userId="9ab2a10c-60b5-42aa-9f8c-429389f2e398" providerId="ADAL" clId="{41344D87-0FAF-4F34-AE9D-C0E1B014953A}" dt="2021-06-03T01:16:20.884" v="134"/>
          <ac:cxnSpMkLst>
            <pc:docMk/>
            <pc:sldMk cId="816690198" sldId="1906872728"/>
            <ac:cxnSpMk id="58" creationId="{2A3D8394-2DD7-4276-B0B9-732B5972F61E}"/>
          </ac:cxnSpMkLst>
        </pc:cxnChg>
        <pc:cxnChg chg="mod">
          <ac:chgData name="McGirr, Heather" userId="9ab2a10c-60b5-42aa-9f8c-429389f2e398" providerId="ADAL" clId="{41344D87-0FAF-4F34-AE9D-C0E1B014953A}" dt="2021-06-03T01:16:20.884" v="134"/>
          <ac:cxnSpMkLst>
            <pc:docMk/>
            <pc:sldMk cId="816690198" sldId="1906872728"/>
            <ac:cxnSpMk id="59" creationId="{A8228D69-205D-4F08-B38C-5EF55AC6FCD9}"/>
          </ac:cxnSpMkLst>
        </pc:cxnChg>
        <pc:cxnChg chg="mod">
          <ac:chgData name="McGirr, Heather" userId="9ab2a10c-60b5-42aa-9f8c-429389f2e398" providerId="ADAL" clId="{41344D87-0FAF-4F34-AE9D-C0E1B014953A}" dt="2021-06-03T01:16:20.884" v="134"/>
          <ac:cxnSpMkLst>
            <pc:docMk/>
            <pc:sldMk cId="816690198" sldId="1906872728"/>
            <ac:cxnSpMk id="67" creationId="{5ADC24C8-E698-4A3D-A11A-F9D8F3433D00}"/>
          </ac:cxnSpMkLst>
        </pc:cxnChg>
        <pc:cxnChg chg="mod">
          <ac:chgData name="McGirr, Heather" userId="9ab2a10c-60b5-42aa-9f8c-429389f2e398" providerId="ADAL" clId="{41344D87-0FAF-4F34-AE9D-C0E1B014953A}" dt="2021-06-03T01:16:20.884" v="134"/>
          <ac:cxnSpMkLst>
            <pc:docMk/>
            <pc:sldMk cId="816690198" sldId="1906872728"/>
            <ac:cxnSpMk id="68" creationId="{7F428EA1-29AB-4F51-8E4C-3C85818BD069}"/>
          </ac:cxnSpMkLst>
        </pc:cxnChg>
        <pc:cxnChg chg="mod">
          <ac:chgData name="McGirr, Heather" userId="9ab2a10c-60b5-42aa-9f8c-429389f2e398" providerId="ADAL" clId="{41344D87-0FAF-4F34-AE9D-C0E1B014953A}" dt="2021-06-03T01:16:20.884" v="134"/>
          <ac:cxnSpMkLst>
            <pc:docMk/>
            <pc:sldMk cId="816690198" sldId="1906872728"/>
            <ac:cxnSpMk id="69" creationId="{2EC9FCB5-2815-4F89-9E2C-64875D5368EC}"/>
          </ac:cxnSpMkLst>
        </pc:cxnChg>
        <pc:cxnChg chg="mod">
          <ac:chgData name="McGirr, Heather" userId="9ab2a10c-60b5-42aa-9f8c-429389f2e398" providerId="ADAL" clId="{41344D87-0FAF-4F34-AE9D-C0E1B014953A}" dt="2021-06-03T01:16:20.884" v="134"/>
          <ac:cxnSpMkLst>
            <pc:docMk/>
            <pc:sldMk cId="816690198" sldId="1906872728"/>
            <ac:cxnSpMk id="70" creationId="{6257546B-358B-4BD8-A384-CC0B42580F79}"/>
          </ac:cxnSpMkLst>
        </pc:cxnChg>
        <pc:cxnChg chg="mod">
          <ac:chgData name="McGirr, Heather" userId="9ab2a10c-60b5-42aa-9f8c-429389f2e398" providerId="ADAL" clId="{41344D87-0FAF-4F34-AE9D-C0E1B014953A}" dt="2021-06-03T01:16:20.884" v="134"/>
          <ac:cxnSpMkLst>
            <pc:docMk/>
            <pc:sldMk cId="816690198" sldId="1906872728"/>
            <ac:cxnSpMk id="71" creationId="{F5115431-5891-407D-80AC-D00287FB23F4}"/>
          </ac:cxnSpMkLst>
        </pc:cxnChg>
        <pc:cxnChg chg="mod">
          <ac:chgData name="McGirr, Heather" userId="9ab2a10c-60b5-42aa-9f8c-429389f2e398" providerId="ADAL" clId="{41344D87-0FAF-4F34-AE9D-C0E1B014953A}" dt="2021-06-03T01:16:51.014" v="196" actId="1037"/>
          <ac:cxnSpMkLst>
            <pc:docMk/>
            <pc:sldMk cId="816690198" sldId="1906872728"/>
            <ac:cxnSpMk id="72" creationId="{4C79DF85-6897-4D1D-B4E7-D26F019A9B1A}"/>
          </ac:cxnSpMkLst>
        </pc:cxnChg>
      </pc:sldChg>
      <pc:sldChg chg="addSp delSp modSp mod addCm modCm">
        <pc:chgData name="McGirr, Heather" userId="9ab2a10c-60b5-42aa-9f8c-429389f2e398" providerId="ADAL" clId="{41344D87-0FAF-4F34-AE9D-C0E1B014953A}" dt="2021-06-06T23:56:17.685" v="8426" actId="1589"/>
        <pc:sldMkLst>
          <pc:docMk/>
          <pc:sldMk cId="1216239605" sldId="1906872730"/>
        </pc:sldMkLst>
        <pc:spChg chg="mod">
          <ac:chgData name="McGirr, Heather" userId="9ab2a10c-60b5-42aa-9f8c-429389f2e398" providerId="ADAL" clId="{41344D87-0FAF-4F34-AE9D-C0E1B014953A}" dt="2021-06-03T01:17:27.363" v="209"/>
          <ac:spMkLst>
            <pc:docMk/>
            <pc:sldMk cId="1216239605" sldId="1906872730"/>
            <ac:spMk id="12" creationId="{139ECE64-DD44-4C60-976A-CC5547697154}"/>
          </ac:spMkLst>
        </pc:spChg>
        <pc:spChg chg="mod">
          <ac:chgData name="McGirr, Heather" userId="9ab2a10c-60b5-42aa-9f8c-429389f2e398" providerId="ADAL" clId="{41344D87-0FAF-4F34-AE9D-C0E1B014953A}" dt="2021-06-03T01:17:27.363" v="209"/>
          <ac:spMkLst>
            <pc:docMk/>
            <pc:sldMk cId="1216239605" sldId="1906872730"/>
            <ac:spMk id="13" creationId="{EF8313E5-8B43-4665-A74B-0B6B6E97CA42}"/>
          </ac:spMkLst>
        </pc:spChg>
        <pc:spChg chg="mod">
          <ac:chgData name="McGirr, Heather" userId="9ab2a10c-60b5-42aa-9f8c-429389f2e398" providerId="ADAL" clId="{41344D87-0FAF-4F34-AE9D-C0E1B014953A}" dt="2021-06-03T01:17:27.363" v="209"/>
          <ac:spMkLst>
            <pc:docMk/>
            <pc:sldMk cId="1216239605" sldId="1906872730"/>
            <ac:spMk id="14" creationId="{0131BD11-7D28-476D-8301-03FE3D1C63D4}"/>
          </ac:spMkLst>
        </pc:spChg>
        <pc:spChg chg="del mod">
          <ac:chgData name="McGirr, Heather" userId="9ab2a10c-60b5-42aa-9f8c-429389f2e398" providerId="ADAL" clId="{41344D87-0FAF-4F34-AE9D-C0E1B014953A}" dt="2021-06-03T01:53:35.074" v="771" actId="478"/>
          <ac:spMkLst>
            <pc:docMk/>
            <pc:sldMk cId="1216239605" sldId="1906872730"/>
            <ac:spMk id="15" creationId="{018FAF4F-22D1-41F4-92A1-DDE3A591A473}"/>
          </ac:spMkLst>
        </pc:spChg>
        <pc:spChg chg="mod">
          <ac:chgData name="McGirr, Heather" userId="9ab2a10c-60b5-42aa-9f8c-429389f2e398" providerId="ADAL" clId="{41344D87-0FAF-4F34-AE9D-C0E1B014953A}" dt="2021-06-03T01:17:27.363" v="209"/>
          <ac:spMkLst>
            <pc:docMk/>
            <pc:sldMk cId="1216239605" sldId="1906872730"/>
            <ac:spMk id="16" creationId="{90F714AC-1D33-41F1-BA09-F37FFF4DF485}"/>
          </ac:spMkLst>
        </pc:spChg>
        <pc:spChg chg="mod">
          <ac:chgData name="McGirr, Heather" userId="9ab2a10c-60b5-42aa-9f8c-429389f2e398" providerId="ADAL" clId="{41344D87-0FAF-4F34-AE9D-C0E1B014953A}" dt="2021-06-03T01:17:27.363" v="209"/>
          <ac:spMkLst>
            <pc:docMk/>
            <pc:sldMk cId="1216239605" sldId="1906872730"/>
            <ac:spMk id="17" creationId="{B7E84D29-AD68-4028-831C-155DC1986BB1}"/>
          </ac:spMkLst>
        </pc:spChg>
        <pc:spChg chg="mod">
          <ac:chgData name="McGirr, Heather" userId="9ab2a10c-60b5-42aa-9f8c-429389f2e398" providerId="ADAL" clId="{41344D87-0FAF-4F34-AE9D-C0E1B014953A}" dt="2021-06-03T01:17:27.363" v="209"/>
          <ac:spMkLst>
            <pc:docMk/>
            <pc:sldMk cId="1216239605" sldId="1906872730"/>
            <ac:spMk id="18" creationId="{644CE6D3-2054-497A-A27F-5FCCF8CA24A6}"/>
          </ac:spMkLst>
        </pc:spChg>
        <pc:spChg chg="mod">
          <ac:chgData name="McGirr, Heather" userId="9ab2a10c-60b5-42aa-9f8c-429389f2e398" providerId="ADAL" clId="{41344D87-0FAF-4F34-AE9D-C0E1B014953A}" dt="2021-06-03T01:17:27.363" v="209"/>
          <ac:spMkLst>
            <pc:docMk/>
            <pc:sldMk cId="1216239605" sldId="1906872730"/>
            <ac:spMk id="26" creationId="{57660AAE-83B1-4996-ABF9-2A899E1539E4}"/>
          </ac:spMkLst>
        </pc:spChg>
        <pc:spChg chg="mod">
          <ac:chgData name="McGirr, Heather" userId="9ab2a10c-60b5-42aa-9f8c-429389f2e398" providerId="ADAL" clId="{41344D87-0FAF-4F34-AE9D-C0E1B014953A}" dt="2021-06-03T01:17:27.363" v="209"/>
          <ac:spMkLst>
            <pc:docMk/>
            <pc:sldMk cId="1216239605" sldId="1906872730"/>
            <ac:spMk id="27" creationId="{D40951D9-9D3C-452C-9D6F-E8539F3950DF}"/>
          </ac:spMkLst>
        </pc:spChg>
        <pc:spChg chg="mod">
          <ac:chgData name="McGirr, Heather" userId="9ab2a10c-60b5-42aa-9f8c-429389f2e398" providerId="ADAL" clId="{41344D87-0FAF-4F34-AE9D-C0E1B014953A}" dt="2021-06-03T01:17:27.363" v="209"/>
          <ac:spMkLst>
            <pc:docMk/>
            <pc:sldMk cId="1216239605" sldId="1906872730"/>
            <ac:spMk id="28" creationId="{97C63D3E-B508-4298-AA95-B0F17329E792}"/>
          </ac:spMkLst>
        </pc:spChg>
        <pc:spChg chg="mod">
          <ac:chgData name="McGirr, Heather" userId="9ab2a10c-60b5-42aa-9f8c-429389f2e398" providerId="ADAL" clId="{41344D87-0FAF-4F34-AE9D-C0E1B014953A}" dt="2021-06-03T01:17:27.363" v="209"/>
          <ac:spMkLst>
            <pc:docMk/>
            <pc:sldMk cId="1216239605" sldId="1906872730"/>
            <ac:spMk id="29" creationId="{C557E9E6-FDBE-4E4C-91D1-9176B0E78E69}"/>
          </ac:spMkLst>
        </pc:spChg>
        <pc:spChg chg="mod">
          <ac:chgData name="McGirr, Heather" userId="9ab2a10c-60b5-42aa-9f8c-429389f2e398" providerId="ADAL" clId="{41344D87-0FAF-4F34-AE9D-C0E1B014953A}" dt="2021-06-03T01:17:27.363" v="209"/>
          <ac:spMkLst>
            <pc:docMk/>
            <pc:sldMk cId="1216239605" sldId="1906872730"/>
            <ac:spMk id="33" creationId="{B81E8BEB-C4FE-4B06-8387-3BB301FF3EB3}"/>
          </ac:spMkLst>
        </pc:spChg>
        <pc:spChg chg="mod">
          <ac:chgData name="McGirr, Heather" userId="9ab2a10c-60b5-42aa-9f8c-429389f2e398" providerId="ADAL" clId="{41344D87-0FAF-4F34-AE9D-C0E1B014953A}" dt="2021-06-03T01:17:27.363" v="209"/>
          <ac:spMkLst>
            <pc:docMk/>
            <pc:sldMk cId="1216239605" sldId="1906872730"/>
            <ac:spMk id="34" creationId="{C7E732C9-0EF3-49BC-A752-B62FCD54C0EB}"/>
          </ac:spMkLst>
        </pc:spChg>
        <pc:spChg chg="mod">
          <ac:chgData name="McGirr, Heather" userId="9ab2a10c-60b5-42aa-9f8c-429389f2e398" providerId="ADAL" clId="{41344D87-0FAF-4F34-AE9D-C0E1B014953A}" dt="2021-06-03T01:17:27.363" v="209"/>
          <ac:spMkLst>
            <pc:docMk/>
            <pc:sldMk cId="1216239605" sldId="1906872730"/>
            <ac:spMk id="35" creationId="{3CCC8B94-E21B-49DE-9939-8B9450054E6E}"/>
          </ac:spMkLst>
        </pc:spChg>
        <pc:spChg chg="mod">
          <ac:chgData name="McGirr, Heather" userId="9ab2a10c-60b5-42aa-9f8c-429389f2e398" providerId="ADAL" clId="{41344D87-0FAF-4F34-AE9D-C0E1B014953A}" dt="2021-06-03T01:17:27.363" v="209"/>
          <ac:spMkLst>
            <pc:docMk/>
            <pc:sldMk cId="1216239605" sldId="1906872730"/>
            <ac:spMk id="36" creationId="{956114E3-AE9C-4C2D-8057-42D54575B601}"/>
          </ac:spMkLst>
        </pc:spChg>
        <pc:spChg chg="mod">
          <ac:chgData name="McGirr, Heather" userId="9ab2a10c-60b5-42aa-9f8c-429389f2e398" providerId="ADAL" clId="{41344D87-0FAF-4F34-AE9D-C0E1B014953A}" dt="2021-06-03T01:17:27.363" v="209"/>
          <ac:spMkLst>
            <pc:docMk/>
            <pc:sldMk cId="1216239605" sldId="1906872730"/>
            <ac:spMk id="39" creationId="{26D617E1-3E79-4D05-81D4-917F3C815910}"/>
          </ac:spMkLst>
        </pc:spChg>
        <pc:spChg chg="mod">
          <ac:chgData name="McGirr, Heather" userId="9ab2a10c-60b5-42aa-9f8c-429389f2e398" providerId="ADAL" clId="{41344D87-0FAF-4F34-AE9D-C0E1B014953A}" dt="2021-06-03T01:17:27.363" v="209"/>
          <ac:spMkLst>
            <pc:docMk/>
            <pc:sldMk cId="1216239605" sldId="1906872730"/>
            <ac:spMk id="40" creationId="{DF9C5949-7506-42D6-829E-BF99DE09F147}"/>
          </ac:spMkLst>
        </pc:spChg>
        <pc:spChg chg="add del mod">
          <ac:chgData name="McGirr, Heather" userId="9ab2a10c-60b5-42aa-9f8c-429389f2e398" providerId="ADAL" clId="{41344D87-0FAF-4F34-AE9D-C0E1B014953A}" dt="2021-06-03T01:53:10.250" v="760" actId="478"/>
          <ac:spMkLst>
            <pc:docMk/>
            <pc:sldMk cId="1216239605" sldId="1906872730"/>
            <ac:spMk id="42" creationId="{C3904ECD-2D55-46E3-B5C3-95DCB7B9F2EB}"/>
          </ac:spMkLst>
        </pc:spChg>
        <pc:spChg chg="add mod">
          <ac:chgData name="McGirr, Heather" userId="9ab2a10c-60b5-42aa-9f8c-429389f2e398" providerId="ADAL" clId="{41344D87-0FAF-4F34-AE9D-C0E1B014953A}" dt="2021-06-03T01:53:10.770" v="761"/>
          <ac:spMkLst>
            <pc:docMk/>
            <pc:sldMk cId="1216239605" sldId="1906872730"/>
            <ac:spMk id="43" creationId="{9E44F72F-F893-417A-A105-A2617748EEBA}"/>
          </ac:spMkLst>
        </pc:spChg>
        <pc:spChg chg="mod">
          <ac:chgData name="McGirr, Heather" userId="9ab2a10c-60b5-42aa-9f8c-429389f2e398" providerId="ADAL" clId="{41344D87-0FAF-4F34-AE9D-C0E1B014953A}" dt="2021-06-03T01:53:10.770" v="761"/>
          <ac:spMkLst>
            <pc:docMk/>
            <pc:sldMk cId="1216239605" sldId="1906872730"/>
            <ac:spMk id="45" creationId="{D96F2A0E-B327-4452-8584-F922DC0AD158}"/>
          </ac:spMkLst>
        </pc:spChg>
        <pc:spChg chg="mod">
          <ac:chgData name="McGirr, Heather" userId="9ab2a10c-60b5-42aa-9f8c-429389f2e398" providerId="ADAL" clId="{41344D87-0FAF-4F34-AE9D-C0E1B014953A}" dt="2021-06-03T01:53:10.770" v="761"/>
          <ac:spMkLst>
            <pc:docMk/>
            <pc:sldMk cId="1216239605" sldId="1906872730"/>
            <ac:spMk id="46" creationId="{425064C4-D7B6-4F5E-A740-B41D12F842E1}"/>
          </ac:spMkLst>
        </pc:spChg>
        <pc:spChg chg="mod">
          <ac:chgData name="McGirr, Heather" userId="9ab2a10c-60b5-42aa-9f8c-429389f2e398" providerId="ADAL" clId="{41344D87-0FAF-4F34-AE9D-C0E1B014953A}" dt="2021-06-03T01:53:10.770" v="761"/>
          <ac:spMkLst>
            <pc:docMk/>
            <pc:sldMk cId="1216239605" sldId="1906872730"/>
            <ac:spMk id="47" creationId="{AE6F283B-AA37-4CC0-964F-D0BD10DF0E91}"/>
          </ac:spMkLst>
        </pc:spChg>
        <pc:spChg chg="add mod">
          <ac:chgData name="McGirr, Heather" userId="9ab2a10c-60b5-42aa-9f8c-429389f2e398" providerId="ADAL" clId="{41344D87-0FAF-4F34-AE9D-C0E1B014953A}" dt="2021-06-03T01:56:37.505" v="820" actId="255"/>
          <ac:spMkLst>
            <pc:docMk/>
            <pc:sldMk cId="1216239605" sldId="1906872730"/>
            <ac:spMk id="48" creationId="{436CBFD8-1727-47FE-8439-776A4961102A}"/>
          </ac:spMkLst>
        </pc:spChg>
        <pc:spChg chg="add del mod">
          <ac:chgData name="McGirr, Heather" userId="9ab2a10c-60b5-42aa-9f8c-429389f2e398" providerId="ADAL" clId="{41344D87-0FAF-4F34-AE9D-C0E1B014953A}" dt="2021-06-03T23:30:34.119" v="6269"/>
          <ac:spMkLst>
            <pc:docMk/>
            <pc:sldMk cId="1216239605" sldId="1906872730"/>
            <ac:spMk id="49" creationId="{0E8CEE07-253B-4387-AC1A-D564AD242014}"/>
          </ac:spMkLst>
        </pc:spChg>
        <pc:grpChg chg="add mod">
          <ac:chgData name="McGirr, Heather" userId="9ab2a10c-60b5-42aa-9f8c-429389f2e398" providerId="ADAL" clId="{41344D87-0FAF-4F34-AE9D-C0E1B014953A}" dt="2021-06-03T01:17:27.363" v="209"/>
          <ac:grpSpMkLst>
            <pc:docMk/>
            <pc:sldMk cId="1216239605" sldId="1906872730"/>
            <ac:grpSpMk id="7" creationId="{CEAE84F3-9C57-45C3-A14A-FA4A43B4205B}"/>
          </ac:grpSpMkLst>
        </pc:grpChg>
        <pc:grpChg chg="mod">
          <ac:chgData name="McGirr, Heather" userId="9ab2a10c-60b5-42aa-9f8c-429389f2e398" providerId="ADAL" clId="{41344D87-0FAF-4F34-AE9D-C0E1B014953A}" dt="2021-06-03T01:17:27.363" v="209"/>
          <ac:grpSpMkLst>
            <pc:docMk/>
            <pc:sldMk cId="1216239605" sldId="1906872730"/>
            <ac:grpSpMk id="8" creationId="{53060535-78F3-42A1-9E14-D33853BEC204}"/>
          </ac:grpSpMkLst>
        </pc:grpChg>
        <pc:grpChg chg="mod">
          <ac:chgData name="McGirr, Heather" userId="9ab2a10c-60b5-42aa-9f8c-429389f2e398" providerId="ADAL" clId="{41344D87-0FAF-4F34-AE9D-C0E1B014953A}" dt="2021-06-03T01:17:27.363" v="209"/>
          <ac:grpSpMkLst>
            <pc:docMk/>
            <pc:sldMk cId="1216239605" sldId="1906872730"/>
            <ac:grpSpMk id="9" creationId="{E3A96131-9302-4DD2-8206-3C2B609585C7}"/>
          </ac:grpSpMkLst>
        </pc:grpChg>
        <pc:grpChg chg="mod">
          <ac:chgData name="McGirr, Heather" userId="9ab2a10c-60b5-42aa-9f8c-429389f2e398" providerId="ADAL" clId="{41344D87-0FAF-4F34-AE9D-C0E1B014953A}" dt="2021-06-03T01:17:27.363" v="209"/>
          <ac:grpSpMkLst>
            <pc:docMk/>
            <pc:sldMk cId="1216239605" sldId="1906872730"/>
            <ac:grpSpMk id="10" creationId="{5ED938DB-3BCD-4449-B94B-30955D583401}"/>
          </ac:grpSpMkLst>
        </pc:grpChg>
        <pc:grpChg chg="mod">
          <ac:chgData name="McGirr, Heather" userId="9ab2a10c-60b5-42aa-9f8c-429389f2e398" providerId="ADAL" clId="{41344D87-0FAF-4F34-AE9D-C0E1B014953A}" dt="2021-06-03T01:17:27.363" v="209"/>
          <ac:grpSpMkLst>
            <pc:docMk/>
            <pc:sldMk cId="1216239605" sldId="1906872730"/>
            <ac:grpSpMk id="11" creationId="{7EFED9D4-0763-4582-B549-28ED2D92C1A4}"/>
          </ac:grpSpMkLst>
        </pc:grpChg>
        <pc:grpChg chg="add mod">
          <ac:chgData name="McGirr, Heather" userId="9ab2a10c-60b5-42aa-9f8c-429389f2e398" providerId="ADAL" clId="{41344D87-0FAF-4F34-AE9D-C0E1B014953A}" dt="2021-06-03T01:53:10.770" v="761"/>
          <ac:grpSpMkLst>
            <pc:docMk/>
            <pc:sldMk cId="1216239605" sldId="1906872730"/>
            <ac:grpSpMk id="44" creationId="{A92C2C84-80BA-460F-819C-C7E950943800}"/>
          </ac:grpSpMkLst>
        </pc:grpChg>
        <pc:graphicFrameChg chg="modGraphic">
          <ac:chgData name="McGirr, Heather" userId="9ab2a10c-60b5-42aa-9f8c-429389f2e398" providerId="ADAL" clId="{41344D87-0FAF-4F34-AE9D-C0E1B014953A}" dt="2021-06-04T07:31:35.995" v="7538" actId="20577"/>
          <ac:graphicFrameMkLst>
            <pc:docMk/>
            <pc:sldMk cId="1216239605" sldId="1906872730"/>
            <ac:graphicFrameMk id="3" creationId="{DCEBDB0D-73AD-4A52-AB45-04424C595B13}"/>
          </ac:graphicFrameMkLst>
        </pc:graphicFrameChg>
        <pc:cxnChg chg="mod">
          <ac:chgData name="McGirr, Heather" userId="9ab2a10c-60b5-42aa-9f8c-429389f2e398" providerId="ADAL" clId="{41344D87-0FAF-4F34-AE9D-C0E1B014953A}" dt="2021-06-03T01:17:27.363" v="209"/>
          <ac:cxnSpMkLst>
            <pc:docMk/>
            <pc:sldMk cId="1216239605" sldId="1906872730"/>
            <ac:cxnSpMk id="20" creationId="{B85BB313-6E42-449A-A107-07F9782A742F}"/>
          </ac:cxnSpMkLst>
        </pc:cxnChg>
        <pc:cxnChg chg="mod">
          <ac:chgData name="McGirr, Heather" userId="9ab2a10c-60b5-42aa-9f8c-429389f2e398" providerId="ADAL" clId="{41344D87-0FAF-4F34-AE9D-C0E1B014953A}" dt="2021-06-03T01:17:27.363" v="209"/>
          <ac:cxnSpMkLst>
            <pc:docMk/>
            <pc:sldMk cId="1216239605" sldId="1906872730"/>
            <ac:cxnSpMk id="21" creationId="{FC1F26F7-1C8A-4F9D-907A-4FAAB28BB8BE}"/>
          </ac:cxnSpMkLst>
        </pc:cxnChg>
        <pc:cxnChg chg="mod">
          <ac:chgData name="McGirr, Heather" userId="9ab2a10c-60b5-42aa-9f8c-429389f2e398" providerId="ADAL" clId="{41344D87-0FAF-4F34-AE9D-C0E1B014953A}" dt="2021-06-03T01:17:27.363" v="209"/>
          <ac:cxnSpMkLst>
            <pc:docMk/>
            <pc:sldMk cId="1216239605" sldId="1906872730"/>
            <ac:cxnSpMk id="22" creationId="{C4742F58-1FFE-4114-9260-F5AAEE24AFA2}"/>
          </ac:cxnSpMkLst>
        </pc:cxnChg>
        <pc:cxnChg chg="mod">
          <ac:chgData name="McGirr, Heather" userId="9ab2a10c-60b5-42aa-9f8c-429389f2e398" providerId="ADAL" clId="{41344D87-0FAF-4F34-AE9D-C0E1B014953A}" dt="2021-06-03T01:17:27.363" v="209"/>
          <ac:cxnSpMkLst>
            <pc:docMk/>
            <pc:sldMk cId="1216239605" sldId="1906872730"/>
            <ac:cxnSpMk id="23" creationId="{2A867549-1704-4AC0-AB17-5BA331420993}"/>
          </ac:cxnSpMkLst>
        </pc:cxnChg>
        <pc:cxnChg chg="mod">
          <ac:chgData name="McGirr, Heather" userId="9ab2a10c-60b5-42aa-9f8c-429389f2e398" providerId="ADAL" clId="{41344D87-0FAF-4F34-AE9D-C0E1B014953A}" dt="2021-06-03T01:17:27.363" v="209"/>
          <ac:cxnSpMkLst>
            <pc:docMk/>
            <pc:sldMk cId="1216239605" sldId="1906872730"/>
            <ac:cxnSpMk id="24" creationId="{4426C8F8-D30C-4C0F-B0B5-5982389D8405}"/>
          </ac:cxnSpMkLst>
        </pc:cxnChg>
        <pc:cxnChg chg="mod">
          <ac:chgData name="McGirr, Heather" userId="9ab2a10c-60b5-42aa-9f8c-429389f2e398" providerId="ADAL" clId="{41344D87-0FAF-4F34-AE9D-C0E1B014953A}" dt="2021-06-03T01:17:27.363" v="209"/>
          <ac:cxnSpMkLst>
            <pc:docMk/>
            <pc:sldMk cId="1216239605" sldId="1906872730"/>
            <ac:cxnSpMk id="25" creationId="{4960ED1F-7FAB-4AAB-A3BB-EE72F989869D}"/>
          </ac:cxnSpMkLst>
        </pc:cxnChg>
        <pc:cxnChg chg="mod">
          <ac:chgData name="McGirr, Heather" userId="9ab2a10c-60b5-42aa-9f8c-429389f2e398" providerId="ADAL" clId="{41344D87-0FAF-4F34-AE9D-C0E1B014953A}" dt="2021-06-03T01:17:27.363" v="209"/>
          <ac:cxnSpMkLst>
            <pc:docMk/>
            <pc:sldMk cId="1216239605" sldId="1906872730"/>
            <ac:cxnSpMk id="30" creationId="{241133C8-42DD-4FDB-B2A0-7FE3332EAFF3}"/>
          </ac:cxnSpMkLst>
        </pc:cxnChg>
        <pc:cxnChg chg="mod">
          <ac:chgData name="McGirr, Heather" userId="9ab2a10c-60b5-42aa-9f8c-429389f2e398" providerId="ADAL" clId="{41344D87-0FAF-4F34-AE9D-C0E1B014953A}" dt="2021-06-03T01:17:27.363" v="209"/>
          <ac:cxnSpMkLst>
            <pc:docMk/>
            <pc:sldMk cId="1216239605" sldId="1906872730"/>
            <ac:cxnSpMk id="31" creationId="{EB32CE19-F1D8-43C2-9353-81B3E90F3249}"/>
          </ac:cxnSpMkLst>
        </pc:cxnChg>
        <pc:cxnChg chg="mod">
          <ac:chgData name="McGirr, Heather" userId="9ab2a10c-60b5-42aa-9f8c-429389f2e398" providerId="ADAL" clId="{41344D87-0FAF-4F34-AE9D-C0E1B014953A}" dt="2021-06-03T01:17:27.363" v="209"/>
          <ac:cxnSpMkLst>
            <pc:docMk/>
            <pc:sldMk cId="1216239605" sldId="1906872730"/>
            <ac:cxnSpMk id="32" creationId="{D169535F-6872-4AF2-A6E9-1B7788316680}"/>
          </ac:cxnSpMkLst>
        </pc:cxnChg>
        <pc:cxnChg chg="mod">
          <ac:chgData name="McGirr, Heather" userId="9ab2a10c-60b5-42aa-9f8c-429389f2e398" providerId="ADAL" clId="{41344D87-0FAF-4F34-AE9D-C0E1B014953A}" dt="2021-06-03T01:17:27.363" v="209"/>
          <ac:cxnSpMkLst>
            <pc:docMk/>
            <pc:sldMk cId="1216239605" sldId="1906872730"/>
            <ac:cxnSpMk id="37" creationId="{4F2C4BF7-8B9B-4B68-8F8C-4625F8F97372}"/>
          </ac:cxnSpMkLst>
        </pc:cxnChg>
        <pc:cxnChg chg="mod">
          <ac:chgData name="McGirr, Heather" userId="9ab2a10c-60b5-42aa-9f8c-429389f2e398" providerId="ADAL" clId="{41344D87-0FAF-4F34-AE9D-C0E1B014953A}" dt="2021-06-03T01:17:27.363" v="209"/>
          <ac:cxnSpMkLst>
            <pc:docMk/>
            <pc:sldMk cId="1216239605" sldId="1906872730"/>
            <ac:cxnSpMk id="38" creationId="{A32C28EE-5F6F-4E11-8E11-96AB1C551ED2}"/>
          </ac:cxnSpMkLst>
        </pc:cxnChg>
        <pc:cxnChg chg="mod">
          <ac:chgData name="McGirr, Heather" userId="9ab2a10c-60b5-42aa-9f8c-429389f2e398" providerId="ADAL" clId="{41344D87-0FAF-4F34-AE9D-C0E1B014953A}" dt="2021-06-03T01:17:27.363" v="209"/>
          <ac:cxnSpMkLst>
            <pc:docMk/>
            <pc:sldMk cId="1216239605" sldId="1906872730"/>
            <ac:cxnSpMk id="41" creationId="{F9693695-DAA7-4A50-80FC-5283A53D7716}"/>
          </ac:cxnSpMkLst>
        </pc:cxnChg>
      </pc:sldChg>
      <pc:sldChg chg="addSp delSp modSp mod addCm modCm">
        <pc:chgData name="McGirr, Heather" userId="9ab2a10c-60b5-42aa-9f8c-429389f2e398" providerId="ADAL" clId="{41344D87-0FAF-4F34-AE9D-C0E1B014953A}" dt="2021-06-07T04:58:08.956" v="12746" actId="478"/>
        <pc:sldMkLst>
          <pc:docMk/>
          <pc:sldMk cId="4044907361" sldId="1906872731"/>
        </pc:sldMkLst>
        <pc:spChg chg="mod">
          <ac:chgData name="McGirr, Heather" userId="9ab2a10c-60b5-42aa-9f8c-429389f2e398" providerId="ADAL" clId="{41344D87-0FAF-4F34-AE9D-C0E1B014953A}" dt="2021-06-03T01:19:09.093" v="245"/>
          <ac:spMkLst>
            <pc:docMk/>
            <pc:sldMk cId="4044907361" sldId="1906872731"/>
            <ac:spMk id="12" creationId="{BB238CAC-5FB5-453A-A931-894DA2352D08}"/>
          </ac:spMkLst>
        </pc:spChg>
        <pc:spChg chg="mod">
          <ac:chgData name="McGirr, Heather" userId="9ab2a10c-60b5-42aa-9f8c-429389f2e398" providerId="ADAL" clId="{41344D87-0FAF-4F34-AE9D-C0E1B014953A}" dt="2021-06-03T01:19:09.093" v="245"/>
          <ac:spMkLst>
            <pc:docMk/>
            <pc:sldMk cId="4044907361" sldId="1906872731"/>
            <ac:spMk id="13" creationId="{133B0F5D-06DF-4F17-B549-3B6D20653EA2}"/>
          </ac:spMkLst>
        </pc:spChg>
        <pc:spChg chg="mod">
          <ac:chgData name="McGirr, Heather" userId="9ab2a10c-60b5-42aa-9f8c-429389f2e398" providerId="ADAL" clId="{41344D87-0FAF-4F34-AE9D-C0E1B014953A}" dt="2021-06-03T01:19:09.093" v="245"/>
          <ac:spMkLst>
            <pc:docMk/>
            <pc:sldMk cId="4044907361" sldId="1906872731"/>
            <ac:spMk id="14" creationId="{D0392977-52CE-4064-91BC-E98B1E9BD42B}"/>
          </ac:spMkLst>
        </pc:spChg>
        <pc:spChg chg="del mod">
          <ac:chgData name="McGirr, Heather" userId="9ab2a10c-60b5-42aa-9f8c-429389f2e398" providerId="ADAL" clId="{41344D87-0FAF-4F34-AE9D-C0E1B014953A}" dt="2021-06-03T01:55:12.340" v="801" actId="478"/>
          <ac:spMkLst>
            <pc:docMk/>
            <pc:sldMk cId="4044907361" sldId="1906872731"/>
            <ac:spMk id="15" creationId="{018FAF4F-22D1-41F4-92A1-DDE3A591A473}"/>
          </ac:spMkLst>
        </pc:spChg>
        <pc:spChg chg="mod">
          <ac:chgData name="McGirr, Heather" userId="9ab2a10c-60b5-42aa-9f8c-429389f2e398" providerId="ADAL" clId="{41344D87-0FAF-4F34-AE9D-C0E1B014953A}" dt="2021-06-03T01:19:09.093" v="245"/>
          <ac:spMkLst>
            <pc:docMk/>
            <pc:sldMk cId="4044907361" sldId="1906872731"/>
            <ac:spMk id="16" creationId="{FC65D293-9E4E-4D23-9B12-F1ADEE85A846}"/>
          </ac:spMkLst>
        </pc:spChg>
        <pc:spChg chg="mod">
          <ac:chgData name="McGirr, Heather" userId="9ab2a10c-60b5-42aa-9f8c-429389f2e398" providerId="ADAL" clId="{41344D87-0FAF-4F34-AE9D-C0E1B014953A}" dt="2021-06-03T01:19:09.093" v="245"/>
          <ac:spMkLst>
            <pc:docMk/>
            <pc:sldMk cId="4044907361" sldId="1906872731"/>
            <ac:spMk id="17" creationId="{9C228FB8-75FA-4B7A-B10D-19A7FB3E4169}"/>
          </ac:spMkLst>
        </pc:spChg>
        <pc:spChg chg="mod">
          <ac:chgData name="McGirr, Heather" userId="9ab2a10c-60b5-42aa-9f8c-429389f2e398" providerId="ADAL" clId="{41344D87-0FAF-4F34-AE9D-C0E1B014953A}" dt="2021-06-03T01:19:09.093" v="245"/>
          <ac:spMkLst>
            <pc:docMk/>
            <pc:sldMk cId="4044907361" sldId="1906872731"/>
            <ac:spMk id="18" creationId="{B6144EEC-E35D-4B14-AE28-66EA20D4820B}"/>
          </ac:spMkLst>
        </pc:spChg>
        <pc:spChg chg="mod">
          <ac:chgData name="McGirr, Heather" userId="9ab2a10c-60b5-42aa-9f8c-429389f2e398" providerId="ADAL" clId="{41344D87-0FAF-4F34-AE9D-C0E1B014953A}" dt="2021-06-03T01:19:09.093" v="245"/>
          <ac:spMkLst>
            <pc:docMk/>
            <pc:sldMk cId="4044907361" sldId="1906872731"/>
            <ac:spMk id="26" creationId="{F2092A95-7FE3-4147-B780-09F3DD7072A7}"/>
          </ac:spMkLst>
        </pc:spChg>
        <pc:spChg chg="mod">
          <ac:chgData name="McGirr, Heather" userId="9ab2a10c-60b5-42aa-9f8c-429389f2e398" providerId="ADAL" clId="{41344D87-0FAF-4F34-AE9D-C0E1B014953A}" dt="2021-06-03T01:19:09.093" v="245"/>
          <ac:spMkLst>
            <pc:docMk/>
            <pc:sldMk cId="4044907361" sldId="1906872731"/>
            <ac:spMk id="27" creationId="{66AA78E3-9BBE-4B16-BEB9-F5B7550470AC}"/>
          </ac:spMkLst>
        </pc:spChg>
        <pc:spChg chg="mod">
          <ac:chgData name="McGirr, Heather" userId="9ab2a10c-60b5-42aa-9f8c-429389f2e398" providerId="ADAL" clId="{41344D87-0FAF-4F34-AE9D-C0E1B014953A}" dt="2021-06-03T01:19:09.093" v="245"/>
          <ac:spMkLst>
            <pc:docMk/>
            <pc:sldMk cId="4044907361" sldId="1906872731"/>
            <ac:spMk id="28" creationId="{F78410EC-D88E-44A1-84EB-2DD3336F1ADE}"/>
          </ac:spMkLst>
        </pc:spChg>
        <pc:spChg chg="mod">
          <ac:chgData name="McGirr, Heather" userId="9ab2a10c-60b5-42aa-9f8c-429389f2e398" providerId="ADAL" clId="{41344D87-0FAF-4F34-AE9D-C0E1B014953A}" dt="2021-06-03T01:19:09.093" v="245"/>
          <ac:spMkLst>
            <pc:docMk/>
            <pc:sldMk cId="4044907361" sldId="1906872731"/>
            <ac:spMk id="29" creationId="{D3339902-4D8D-45CB-B571-370F875697A2}"/>
          </ac:spMkLst>
        </pc:spChg>
        <pc:spChg chg="mod">
          <ac:chgData name="McGirr, Heather" userId="9ab2a10c-60b5-42aa-9f8c-429389f2e398" providerId="ADAL" clId="{41344D87-0FAF-4F34-AE9D-C0E1B014953A}" dt="2021-06-03T01:19:09.093" v="245"/>
          <ac:spMkLst>
            <pc:docMk/>
            <pc:sldMk cId="4044907361" sldId="1906872731"/>
            <ac:spMk id="33" creationId="{2D6E2388-193E-4D74-A47A-566AC13E4AAD}"/>
          </ac:spMkLst>
        </pc:spChg>
        <pc:spChg chg="mod">
          <ac:chgData name="McGirr, Heather" userId="9ab2a10c-60b5-42aa-9f8c-429389f2e398" providerId="ADAL" clId="{41344D87-0FAF-4F34-AE9D-C0E1B014953A}" dt="2021-06-03T01:19:09.093" v="245"/>
          <ac:spMkLst>
            <pc:docMk/>
            <pc:sldMk cId="4044907361" sldId="1906872731"/>
            <ac:spMk id="34" creationId="{332FE1A2-E1A8-4AA2-BD76-EE7984E02C48}"/>
          </ac:spMkLst>
        </pc:spChg>
        <pc:spChg chg="mod">
          <ac:chgData name="McGirr, Heather" userId="9ab2a10c-60b5-42aa-9f8c-429389f2e398" providerId="ADAL" clId="{41344D87-0FAF-4F34-AE9D-C0E1B014953A}" dt="2021-06-03T01:19:09.093" v="245"/>
          <ac:spMkLst>
            <pc:docMk/>
            <pc:sldMk cId="4044907361" sldId="1906872731"/>
            <ac:spMk id="35" creationId="{C6764011-7386-47D4-9D0D-B3D79360970A}"/>
          </ac:spMkLst>
        </pc:spChg>
        <pc:spChg chg="mod">
          <ac:chgData name="McGirr, Heather" userId="9ab2a10c-60b5-42aa-9f8c-429389f2e398" providerId="ADAL" clId="{41344D87-0FAF-4F34-AE9D-C0E1B014953A}" dt="2021-06-03T01:19:09.093" v="245"/>
          <ac:spMkLst>
            <pc:docMk/>
            <pc:sldMk cId="4044907361" sldId="1906872731"/>
            <ac:spMk id="36" creationId="{634295AE-D5CF-4B18-99F7-76A702674D5F}"/>
          </ac:spMkLst>
        </pc:spChg>
        <pc:spChg chg="mod">
          <ac:chgData name="McGirr, Heather" userId="9ab2a10c-60b5-42aa-9f8c-429389f2e398" providerId="ADAL" clId="{41344D87-0FAF-4F34-AE9D-C0E1B014953A}" dt="2021-06-03T01:19:09.093" v="245"/>
          <ac:spMkLst>
            <pc:docMk/>
            <pc:sldMk cId="4044907361" sldId="1906872731"/>
            <ac:spMk id="39" creationId="{E887B4B1-9BEE-4706-B648-2E962BC9AF34}"/>
          </ac:spMkLst>
        </pc:spChg>
        <pc:spChg chg="mod">
          <ac:chgData name="McGirr, Heather" userId="9ab2a10c-60b5-42aa-9f8c-429389f2e398" providerId="ADAL" clId="{41344D87-0FAF-4F34-AE9D-C0E1B014953A}" dt="2021-06-03T01:19:09.093" v="245"/>
          <ac:spMkLst>
            <pc:docMk/>
            <pc:sldMk cId="4044907361" sldId="1906872731"/>
            <ac:spMk id="40" creationId="{64E65DC6-338D-4095-8BBE-744431224FC2}"/>
          </ac:spMkLst>
        </pc:spChg>
        <pc:spChg chg="add mod">
          <ac:chgData name="McGirr, Heather" userId="9ab2a10c-60b5-42aa-9f8c-429389f2e398" providerId="ADAL" clId="{41344D87-0FAF-4F34-AE9D-C0E1B014953A}" dt="2021-06-03T01:54:53.876" v="793"/>
          <ac:spMkLst>
            <pc:docMk/>
            <pc:sldMk cId="4044907361" sldId="1906872731"/>
            <ac:spMk id="42" creationId="{3BF9CF3E-A909-481E-9EBB-B84EC6BF5A5A}"/>
          </ac:spMkLst>
        </pc:spChg>
        <pc:spChg chg="mod">
          <ac:chgData name="McGirr, Heather" userId="9ab2a10c-60b5-42aa-9f8c-429389f2e398" providerId="ADAL" clId="{41344D87-0FAF-4F34-AE9D-C0E1B014953A}" dt="2021-06-03T01:54:53.876" v="793"/>
          <ac:spMkLst>
            <pc:docMk/>
            <pc:sldMk cId="4044907361" sldId="1906872731"/>
            <ac:spMk id="44" creationId="{587177C3-44ED-49F7-997D-21422C13DD71}"/>
          </ac:spMkLst>
        </pc:spChg>
        <pc:spChg chg="mod">
          <ac:chgData name="McGirr, Heather" userId="9ab2a10c-60b5-42aa-9f8c-429389f2e398" providerId="ADAL" clId="{41344D87-0FAF-4F34-AE9D-C0E1B014953A}" dt="2021-06-03T01:54:53.876" v="793"/>
          <ac:spMkLst>
            <pc:docMk/>
            <pc:sldMk cId="4044907361" sldId="1906872731"/>
            <ac:spMk id="45" creationId="{8EB11D51-449E-4B16-B0C3-AFAE1D17BAD4}"/>
          </ac:spMkLst>
        </pc:spChg>
        <pc:spChg chg="mod">
          <ac:chgData name="McGirr, Heather" userId="9ab2a10c-60b5-42aa-9f8c-429389f2e398" providerId="ADAL" clId="{41344D87-0FAF-4F34-AE9D-C0E1B014953A}" dt="2021-06-03T01:54:53.876" v="793"/>
          <ac:spMkLst>
            <pc:docMk/>
            <pc:sldMk cId="4044907361" sldId="1906872731"/>
            <ac:spMk id="46" creationId="{65E44F95-461D-4052-B4E7-DB56657E89AC}"/>
          </ac:spMkLst>
        </pc:spChg>
        <pc:spChg chg="mod">
          <ac:chgData name="McGirr, Heather" userId="9ab2a10c-60b5-42aa-9f8c-429389f2e398" providerId="ADAL" clId="{41344D87-0FAF-4F34-AE9D-C0E1B014953A}" dt="2021-06-03T01:54:53.876" v="793"/>
          <ac:spMkLst>
            <pc:docMk/>
            <pc:sldMk cId="4044907361" sldId="1906872731"/>
            <ac:spMk id="47" creationId="{8B276C7B-78D2-4C75-8ADD-FB89B581EF62}"/>
          </ac:spMkLst>
        </pc:spChg>
        <pc:spChg chg="mod">
          <ac:chgData name="McGirr, Heather" userId="9ab2a10c-60b5-42aa-9f8c-429389f2e398" providerId="ADAL" clId="{41344D87-0FAF-4F34-AE9D-C0E1B014953A}" dt="2021-06-03T01:54:53.876" v="793"/>
          <ac:spMkLst>
            <pc:docMk/>
            <pc:sldMk cId="4044907361" sldId="1906872731"/>
            <ac:spMk id="48" creationId="{6F3377CE-4B3F-4F5F-94A5-F4A5624408C2}"/>
          </ac:spMkLst>
        </pc:spChg>
        <pc:spChg chg="mod">
          <ac:chgData name="McGirr, Heather" userId="9ab2a10c-60b5-42aa-9f8c-429389f2e398" providerId="ADAL" clId="{41344D87-0FAF-4F34-AE9D-C0E1B014953A}" dt="2021-06-03T01:54:53.876" v="793"/>
          <ac:spMkLst>
            <pc:docMk/>
            <pc:sldMk cId="4044907361" sldId="1906872731"/>
            <ac:spMk id="49" creationId="{B89A27E4-5A2A-4F26-AADB-EC9E24CDE7FD}"/>
          </ac:spMkLst>
        </pc:spChg>
        <pc:spChg chg="mod">
          <ac:chgData name="McGirr, Heather" userId="9ab2a10c-60b5-42aa-9f8c-429389f2e398" providerId="ADAL" clId="{41344D87-0FAF-4F34-AE9D-C0E1B014953A}" dt="2021-06-03T01:54:53.876" v="793"/>
          <ac:spMkLst>
            <pc:docMk/>
            <pc:sldMk cId="4044907361" sldId="1906872731"/>
            <ac:spMk id="50" creationId="{958BDA04-CCC7-41B3-B94B-9B0D127493DE}"/>
          </ac:spMkLst>
        </pc:spChg>
        <pc:spChg chg="add mod">
          <ac:chgData name="McGirr, Heather" userId="9ab2a10c-60b5-42aa-9f8c-429389f2e398" providerId="ADAL" clId="{41344D87-0FAF-4F34-AE9D-C0E1B014953A}" dt="2021-06-03T01:56:24.670" v="817" actId="255"/>
          <ac:spMkLst>
            <pc:docMk/>
            <pc:sldMk cId="4044907361" sldId="1906872731"/>
            <ac:spMk id="51" creationId="{377E56A3-7C98-4EA9-AF10-C2863491C988}"/>
          </ac:spMkLst>
        </pc:spChg>
        <pc:spChg chg="add del mod">
          <ac:chgData name="McGirr, Heather" userId="9ab2a10c-60b5-42aa-9f8c-429389f2e398" providerId="ADAL" clId="{41344D87-0FAF-4F34-AE9D-C0E1B014953A}" dt="2021-06-07T04:58:08.956" v="12746" actId="478"/>
          <ac:spMkLst>
            <pc:docMk/>
            <pc:sldMk cId="4044907361" sldId="1906872731"/>
            <ac:spMk id="52" creationId="{D7EFDC78-8DB3-4FB6-9C24-A3DE6354FBB8}"/>
          </ac:spMkLst>
        </pc:spChg>
        <pc:grpChg chg="add mod">
          <ac:chgData name="McGirr, Heather" userId="9ab2a10c-60b5-42aa-9f8c-429389f2e398" providerId="ADAL" clId="{41344D87-0FAF-4F34-AE9D-C0E1B014953A}" dt="2021-06-03T01:19:09.093" v="245"/>
          <ac:grpSpMkLst>
            <pc:docMk/>
            <pc:sldMk cId="4044907361" sldId="1906872731"/>
            <ac:grpSpMk id="7" creationId="{A532D095-A3D0-4FE0-AA2B-15ACC1CF2890}"/>
          </ac:grpSpMkLst>
        </pc:grpChg>
        <pc:grpChg chg="mod">
          <ac:chgData name="McGirr, Heather" userId="9ab2a10c-60b5-42aa-9f8c-429389f2e398" providerId="ADAL" clId="{41344D87-0FAF-4F34-AE9D-C0E1B014953A}" dt="2021-06-03T01:19:09.093" v="245"/>
          <ac:grpSpMkLst>
            <pc:docMk/>
            <pc:sldMk cId="4044907361" sldId="1906872731"/>
            <ac:grpSpMk id="8" creationId="{FEBCBFF6-2D25-4A08-B644-4005823FF891}"/>
          </ac:grpSpMkLst>
        </pc:grpChg>
        <pc:grpChg chg="mod">
          <ac:chgData name="McGirr, Heather" userId="9ab2a10c-60b5-42aa-9f8c-429389f2e398" providerId="ADAL" clId="{41344D87-0FAF-4F34-AE9D-C0E1B014953A}" dt="2021-06-03T01:19:09.093" v="245"/>
          <ac:grpSpMkLst>
            <pc:docMk/>
            <pc:sldMk cId="4044907361" sldId="1906872731"/>
            <ac:grpSpMk id="9" creationId="{13C10CBF-10A8-474C-9207-E9FEC76756E5}"/>
          </ac:grpSpMkLst>
        </pc:grpChg>
        <pc:grpChg chg="mod">
          <ac:chgData name="McGirr, Heather" userId="9ab2a10c-60b5-42aa-9f8c-429389f2e398" providerId="ADAL" clId="{41344D87-0FAF-4F34-AE9D-C0E1B014953A}" dt="2021-06-03T01:19:09.093" v="245"/>
          <ac:grpSpMkLst>
            <pc:docMk/>
            <pc:sldMk cId="4044907361" sldId="1906872731"/>
            <ac:grpSpMk id="10" creationId="{9E98ED45-3F19-488D-8640-C4C83F170429}"/>
          </ac:grpSpMkLst>
        </pc:grpChg>
        <pc:grpChg chg="mod">
          <ac:chgData name="McGirr, Heather" userId="9ab2a10c-60b5-42aa-9f8c-429389f2e398" providerId="ADAL" clId="{41344D87-0FAF-4F34-AE9D-C0E1B014953A}" dt="2021-06-03T01:19:09.093" v="245"/>
          <ac:grpSpMkLst>
            <pc:docMk/>
            <pc:sldMk cId="4044907361" sldId="1906872731"/>
            <ac:grpSpMk id="11" creationId="{994CDD6A-C8BC-4CB3-96EC-FAD5B8FDEC5B}"/>
          </ac:grpSpMkLst>
        </pc:grpChg>
        <pc:grpChg chg="add mod">
          <ac:chgData name="McGirr, Heather" userId="9ab2a10c-60b5-42aa-9f8c-429389f2e398" providerId="ADAL" clId="{41344D87-0FAF-4F34-AE9D-C0E1B014953A}" dt="2021-06-03T01:54:53.876" v="793"/>
          <ac:grpSpMkLst>
            <pc:docMk/>
            <pc:sldMk cId="4044907361" sldId="1906872731"/>
            <ac:grpSpMk id="43" creationId="{B7492297-8A59-4502-8618-BD882F496E46}"/>
          </ac:grpSpMkLst>
        </pc:grpChg>
        <pc:graphicFrameChg chg="mod modGraphic">
          <ac:chgData name="McGirr, Heather" userId="9ab2a10c-60b5-42aa-9f8c-429389f2e398" providerId="ADAL" clId="{41344D87-0FAF-4F34-AE9D-C0E1B014953A}" dt="2021-06-07T01:22:42.971" v="10438" actId="20577"/>
          <ac:graphicFrameMkLst>
            <pc:docMk/>
            <pc:sldMk cId="4044907361" sldId="1906872731"/>
            <ac:graphicFrameMk id="3" creationId="{DCEBDB0D-73AD-4A52-AB45-04424C595B13}"/>
          </ac:graphicFrameMkLst>
        </pc:graphicFrameChg>
        <pc:cxnChg chg="mod">
          <ac:chgData name="McGirr, Heather" userId="9ab2a10c-60b5-42aa-9f8c-429389f2e398" providerId="ADAL" clId="{41344D87-0FAF-4F34-AE9D-C0E1B014953A}" dt="2021-06-03T01:19:09.093" v="245"/>
          <ac:cxnSpMkLst>
            <pc:docMk/>
            <pc:sldMk cId="4044907361" sldId="1906872731"/>
            <ac:cxnSpMk id="20" creationId="{3BAD2A29-6613-4701-A07A-B21DCF75569A}"/>
          </ac:cxnSpMkLst>
        </pc:cxnChg>
        <pc:cxnChg chg="mod">
          <ac:chgData name="McGirr, Heather" userId="9ab2a10c-60b5-42aa-9f8c-429389f2e398" providerId="ADAL" clId="{41344D87-0FAF-4F34-AE9D-C0E1B014953A}" dt="2021-06-03T01:19:09.093" v="245"/>
          <ac:cxnSpMkLst>
            <pc:docMk/>
            <pc:sldMk cId="4044907361" sldId="1906872731"/>
            <ac:cxnSpMk id="21" creationId="{AAD507D3-1F0A-4F0B-90C6-B1CDA836D3B7}"/>
          </ac:cxnSpMkLst>
        </pc:cxnChg>
        <pc:cxnChg chg="mod">
          <ac:chgData name="McGirr, Heather" userId="9ab2a10c-60b5-42aa-9f8c-429389f2e398" providerId="ADAL" clId="{41344D87-0FAF-4F34-AE9D-C0E1B014953A}" dt="2021-06-03T01:19:09.093" v="245"/>
          <ac:cxnSpMkLst>
            <pc:docMk/>
            <pc:sldMk cId="4044907361" sldId="1906872731"/>
            <ac:cxnSpMk id="22" creationId="{F6827159-DE16-40E7-AC92-9576297595CA}"/>
          </ac:cxnSpMkLst>
        </pc:cxnChg>
        <pc:cxnChg chg="mod">
          <ac:chgData name="McGirr, Heather" userId="9ab2a10c-60b5-42aa-9f8c-429389f2e398" providerId="ADAL" clId="{41344D87-0FAF-4F34-AE9D-C0E1B014953A}" dt="2021-06-03T01:19:09.093" v="245"/>
          <ac:cxnSpMkLst>
            <pc:docMk/>
            <pc:sldMk cId="4044907361" sldId="1906872731"/>
            <ac:cxnSpMk id="23" creationId="{F3D61B30-13B0-46D1-8EAC-51B6B4CF7B98}"/>
          </ac:cxnSpMkLst>
        </pc:cxnChg>
        <pc:cxnChg chg="mod">
          <ac:chgData name="McGirr, Heather" userId="9ab2a10c-60b5-42aa-9f8c-429389f2e398" providerId="ADAL" clId="{41344D87-0FAF-4F34-AE9D-C0E1B014953A}" dt="2021-06-03T01:19:09.093" v="245"/>
          <ac:cxnSpMkLst>
            <pc:docMk/>
            <pc:sldMk cId="4044907361" sldId="1906872731"/>
            <ac:cxnSpMk id="24" creationId="{320DCEA1-E1C3-4E5F-8ADA-98B579674A0A}"/>
          </ac:cxnSpMkLst>
        </pc:cxnChg>
        <pc:cxnChg chg="mod">
          <ac:chgData name="McGirr, Heather" userId="9ab2a10c-60b5-42aa-9f8c-429389f2e398" providerId="ADAL" clId="{41344D87-0FAF-4F34-AE9D-C0E1B014953A}" dt="2021-06-03T01:19:09.093" v="245"/>
          <ac:cxnSpMkLst>
            <pc:docMk/>
            <pc:sldMk cId="4044907361" sldId="1906872731"/>
            <ac:cxnSpMk id="25" creationId="{FF5DAA63-1572-4E8D-8A61-DC754F1C2CA7}"/>
          </ac:cxnSpMkLst>
        </pc:cxnChg>
        <pc:cxnChg chg="mod">
          <ac:chgData name="McGirr, Heather" userId="9ab2a10c-60b5-42aa-9f8c-429389f2e398" providerId="ADAL" clId="{41344D87-0FAF-4F34-AE9D-C0E1B014953A}" dt="2021-06-03T01:19:09.093" v="245"/>
          <ac:cxnSpMkLst>
            <pc:docMk/>
            <pc:sldMk cId="4044907361" sldId="1906872731"/>
            <ac:cxnSpMk id="30" creationId="{6DB93D6C-D256-4B08-8051-4A04DFB97126}"/>
          </ac:cxnSpMkLst>
        </pc:cxnChg>
        <pc:cxnChg chg="mod">
          <ac:chgData name="McGirr, Heather" userId="9ab2a10c-60b5-42aa-9f8c-429389f2e398" providerId="ADAL" clId="{41344D87-0FAF-4F34-AE9D-C0E1B014953A}" dt="2021-06-03T01:19:09.093" v="245"/>
          <ac:cxnSpMkLst>
            <pc:docMk/>
            <pc:sldMk cId="4044907361" sldId="1906872731"/>
            <ac:cxnSpMk id="31" creationId="{11A25FA0-D39D-4CE1-AC14-96D485B2530B}"/>
          </ac:cxnSpMkLst>
        </pc:cxnChg>
        <pc:cxnChg chg="mod">
          <ac:chgData name="McGirr, Heather" userId="9ab2a10c-60b5-42aa-9f8c-429389f2e398" providerId="ADAL" clId="{41344D87-0FAF-4F34-AE9D-C0E1B014953A}" dt="2021-06-03T01:19:09.093" v="245"/>
          <ac:cxnSpMkLst>
            <pc:docMk/>
            <pc:sldMk cId="4044907361" sldId="1906872731"/>
            <ac:cxnSpMk id="32" creationId="{F2920188-9B5C-493E-8293-BA05408E6F58}"/>
          </ac:cxnSpMkLst>
        </pc:cxnChg>
        <pc:cxnChg chg="mod">
          <ac:chgData name="McGirr, Heather" userId="9ab2a10c-60b5-42aa-9f8c-429389f2e398" providerId="ADAL" clId="{41344D87-0FAF-4F34-AE9D-C0E1B014953A}" dt="2021-06-03T01:19:09.093" v="245"/>
          <ac:cxnSpMkLst>
            <pc:docMk/>
            <pc:sldMk cId="4044907361" sldId="1906872731"/>
            <ac:cxnSpMk id="37" creationId="{5268C076-9BDD-46C7-9981-80F527CF8958}"/>
          </ac:cxnSpMkLst>
        </pc:cxnChg>
        <pc:cxnChg chg="mod">
          <ac:chgData name="McGirr, Heather" userId="9ab2a10c-60b5-42aa-9f8c-429389f2e398" providerId="ADAL" clId="{41344D87-0FAF-4F34-AE9D-C0E1B014953A}" dt="2021-06-03T01:19:09.093" v="245"/>
          <ac:cxnSpMkLst>
            <pc:docMk/>
            <pc:sldMk cId="4044907361" sldId="1906872731"/>
            <ac:cxnSpMk id="38" creationId="{84D15AC1-06C5-41BE-AFCF-069265CEAE93}"/>
          </ac:cxnSpMkLst>
        </pc:cxnChg>
        <pc:cxnChg chg="mod">
          <ac:chgData name="McGirr, Heather" userId="9ab2a10c-60b5-42aa-9f8c-429389f2e398" providerId="ADAL" clId="{41344D87-0FAF-4F34-AE9D-C0E1B014953A}" dt="2021-06-03T01:19:09.093" v="245"/>
          <ac:cxnSpMkLst>
            <pc:docMk/>
            <pc:sldMk cId="4044907361" sldId="1906872731"/>
            <ac:cxnSpMk id="41" creationId="{71D992A0-0D0D-404F-BF1F-C0BDB8D15782}"/>
          </ac:cxnSpMkLst>
        </pc:cxnChg>
      </pc:sldChg>
      <pc:sldChg chg="addSp delSp modSp mod addCm modCm">
        <pc:chgData name="McGirr, Heather" userId="9ab2a10c-60b5-42aa-9f8c-429389f2e398" providerId="ADAL" clId="{41344D87-0FAF-4F34-AE9D-C0E1B014953A}" dt="2021-06-07T04:21:42.028" v="11859" actId="478"/>
        <pc:sldMkLst>
          <pc:docMk/>
          <pc:sldMk cId="2788347781" sldId="1906872754"/>
        </pc:sldMkLst>
        <pc:spChg chg="add del mod ord">
          <ac:chgData name="McGirr, Heather" userId="9ab2a10c-60b5-42aa-9f8c-429389f2e398" providerId="ADAL" clId="{41344D87-0FAF-4F34-AE9D-C0E1B014953A}" dt="2021-06-03T01:44:37.061" v="631" actId="478"/>
          <ac:spMkLst>
            <pc:docMk/>
            <pc:sldMk cId="2788347781" sldId="1906872754"/>
            <ac:spMk id="2" creationId="{D9DB3AED-2EFE-4848-B605-C7E3FE70C8F7}"/>
          </ac:spMkLst>
        </pc:spChg>
        <pc:spChg chg="add del mod">
          <ac:chgData name="McGirr, Heather" userId="9ab2a10c-60b5-42aa-9f8c-429389f2e398" providerId="ADAL" clId="{41344D87-0FAF-4F34-AE9D-C0E1B014953A}" dt="2021-06-03T01:49:20.291" v="722" actId="478"/>
          <ac:spMkLst>
            <pc:docMk/>
            <pc:sldMk cId="2788347781" sldId="1906872754"/>
            <ac:spMk id="14" creationId="{802BABDD-0C5A-4471-BBE4-4A4797F970D1}"/>
          </ac:spMkLst>
        </pc:spChg>
        <pc:spChg chg="mod ord">
          <ac:chgData name="McGirr, Heather" userId="9ab2a10c-60b5-42aa-9f8c-429389f2e398" providerId="ADAL" clId="{41344D87-0FAF-4F34-AE9D-C0E1B014953A}" dt="2021-06-03T01:57:12.206" v="828" actId="255"/>
          <ac:spMkLst>
            <pc:docMk/>
            <pc:sldMk cId="2788347781" sldId="1906872754"/>
            <ac:spMk id="15" creationId="{018FAF4F-22D1-41F4-92A1-DDE3A591A473}"/>
          </ac:spMkLst>
        </pc:spChg>
        <pc:spChg chg="mod">
          <ac:chgData name="McGirr, Heather" userId="9ab2a10c-60b5-42aa-9f8c-429389f2e398" providerId="ADAL" clId="{41344D87-0FAF-4F34-AE9D-C0E1B014953A}" dt="2021-06-03T01:40:17.514" v="441"/>
          <ac:spMkLst>
            <pc:docMk/>
            <pc:sldMk cId="2788347781" sldId="1906872754"/>
            <ac:spMk id="18" creationId="{3635FA3C-6CCF-49BE-84EC-ABE993477B7C}"/>
          </ac:spMkLst>
        </pc:spChg>
        <pc:spChg chg="add del mod">
          <ac:chgData name="McGirr, Heather" userId="9ab2a10c-60b5-42aa-9f8c-429389f2e398" providerId="ADAL" clId="{41344D87-0FAF-4F34-AE9D-C0E1B014953A}" dt="2021-06-07T04:21:42.028" v="11859" actId="478"/>
          <ac:spMkLst>
            <pc:docMk/>
            <pc:sldMk cId="2788347781" sldId="1906872754"/>
            <ac:spMk id="18" creationId="{C83FC301-79A6-4DBF-A6F3-76C0311C6B97}"/>
          </ac:spMkLst>
        </pc:spChg>
        <pc:spChg chg="mod">
          <ac:chgData name="McGirr, Heather" userId="9ab2a10c-60b5-42aa-9f8c-429389f2e398" providerId="ADAL" clId="{41344D87-0FAF-4F34-AE9D-C0E1B014953A}" dt="2021-06-03T01:40:17.514" v="441"/>
          <ac:spMkLst>
            <pc:docMk/>
            <pc:sldMk cId="2788347781" sldId="1906872754"/>
            <ac:spMk id="20" creationId="{9FBDAC1A-5D7D-4A43-8345-5239FA2EF5F3}"/>
          </ac:spMkLst>
        </pc:spChg>
        <pc:spChg chg="add mod ord">
          <ac:chgData name="McGirr, Heather" userId="9ab2a10c-60b5-42aa-9f8c-429389f2e398" providerId="ADAL" clId="{41344D87-0FAF-4F34-AE9D-C0E1B014953A}" dt="2021-06-03T01:47:14.792" v="699" actId="167"/>
          <ac:spMkLst>
            <pc:docMk/>
            <pc:sldMk cId="2788347781" sldId="1906872754"/>
            <ac:spMk id="21" creationId="{DBB67106-A150-4228-B5C0-D913FE3EF400}"/>
          </ac:spMkLst>
        </pc:spChg>
        <pc:spChg chg="mod">
          <ac:chgData name="McGirr, Heather" userId="9ab2a10c-60b5-42aa-9f8c-429389f2e398" providerId="ADAL" clId="{41344D87-0FAF-4F34-AE9D-C0E1B014953A}" dt="2021-06-03T01:44:37.333" v="632"/>
          <ac:spMkLst>
            <pc:docMk/>
            <pc:sldMk cId="2788347781" sldId="1906872754"/>
            <ac:spMk id="23" creationId="{9C1CF33A-0EAA-4F1B-99FF-023A885BF543}"/>
          </ac:spMkLst>
        </pc:spChg>
        <pc:spChg chg="mod">
          <ac:chgData name="McGirr, Heather" userId="9ab2a10c-60b5-42aa-9f8c-429389f2e398" providerId="ADAL" clId="{41344D87-0FAF-4F34-AE9D-C0E1B014953A}" dt="2021-06-03T01:44:37.333" v="632"/>
          <ac:spMkLst>
            <pc:docMk/>
            <pc:sldMk cId="2788347781" sldId="1906872754"/>
            <ac:spMk id="24" creationId="{6D3F9A9C-8E47-472D-8979-0BC61B98F65E}"/>
          </ac:spMkLst>
        </pc:spChg>
        <pc:spChg chg="mod">
          <ac:chgData name="McGirr, Heather" userId="9ab2a10c-60b5-42aa-9f8c-429389f2e398" providerId="ADAL" clId="{41344D87-0FAF-4F34-AE9D-C0E1B014953A}" dt="2021-06-03T01:47:18.081" v="701"/>
          <ac:spMkLst>
            <pc:docMk/>
            <pc:sldMk cId="2788347781" sldId="1906872754"/>
            <ac:spMk id="26" creationId="{CDE9D2E7-5600-4ECC-BEBF-909A15F55FDD}"/>
          </ac:spMkLst>
        </pc:spChg>
        <pc:spChg chg="mod">
          <ac:chgData name="McGirr, Heather" userId="9ab2a10c-60b5-42aa-9f8c-429389f2e398" providerId="ADAL" clId="{41344D87-0FAF-4F34-AE9D-C0E1B014953A}" dt="2021-06-03T01:47:18.081" v="701"/>
          <ac:spMkLst>
            <pc:docMk/>
            <pc:sldMk cId="2788347781" sldId="1906872754"/>
            <ac:spMk id="27" creationId="{37FD1A75-6267-4339-BCD8-A3EC403DBD04}"/>
          </ac:spMkLst>
        </pc:spChg>
        <pc:spChg chg="mod">
          <ac:chgData name="McGirr, Heather" userId="9ab2a10c-60b5-42aa-9f8c-429389f2e398" providerId="ADAL" clId="{41344D87-0FAF-4F34-AE9D-C0E1B014953A}" dt="2021-06-03T01:50:03.454" v="724"/>
          <ac:spMkLst>
            <pc:docMk/>
            <pc:sldMk cId="2788347781" sldId="1906872754"/>
            <ac:spMk id="29" creationId="{080E74CF-9677-4B02-839E-6EF6FDA5FA4F}"/>
          </ac:spMkLst>
        </pc:spChg>
        <pc:spChg chg="mod">
          <ac:chgData name="McGirr, Heather" userId="9ab2a10c-60b5-42aa-9f8c-429389f2e398" providerId="ADAL" clId="{41344D87-0FAF-4F34-AE9D-C0E1B014953A}" dt="2021-06-03T01:50:03.454" v="724"/>
          <ac:spMkLst>
            <pc:docMk/>
            <pc:sldMk cId="2788347781" sldId="1906872754"/>
            <ac:spMk id="30" creationId="{FCEFDC44-252D-4D4A-9D60-DD51B12C10CE}"/>
          </ac:spMkLst>
        </pc:spChg>
        <pc:spChg chg="ord">
          <ac:chgData name="McGirr, Heather" userId="9ab2a10c-60b5-42aa-9f8c-429389f2e398" providerId="ADAL" clId="{41344D87-0FAF-4F34-AE9D-C0E1B014953A}" dt="2021-06-03T01:49:14.769" v="721" actId="167"/>
          <ac:spMkLst>
            <pc:docMk/>
            <pc:sldMk cId="2788347781" sldId="1906872754"/>
            <ac:spMk id="108" creationId="{69E2BD08-C485-40CF-B3B0-213EA6BA6A6D}"/>
          </ac:spMkLst>
        </pc:spChg>
        <pc:grpChg chg="add del mod ord">
          <ac:chgData name="McGirr, Heather" userId="9ab2a10c-60b5-42aa-9f8c-429389f2e398" providerId="ADAL" clId="{41344D87-0FAF-4F34-AE9D-C0E1B014953A}" dt="2021-06-03T01:44:37.061" v="631" actId="478"/>
          <ac:grpSpMkLst>
            <pc:docMk/>
            <pc:sldMk cId="2788347781" sldId="1906872754"/>
            <ac:grpSpMk id="16" creationId="{00D33178-46CF-40C9-9200-AB983DCE5AFF}"/>
          </ac:grpSpMkLst>
        </pc:grpChg>
        <pc:grpChg chg="add del mod">
          <ac:chgData name="McGirr, Heather" userId="9ab2a10c-60b5-42aa-9f8c-429389f2e398" providerId="ADAL" clId="{41344D87-0FAF-4F34-AE9D-C0E1B014953A}" dt="2021-06-03T01:47:16.704" v="700" actId="478"/>
          <ac:grpSpMkLst>
            <pc:docMk/>
            <pc:sldMk cId="2788347781" sldId="1906872754"/>
            <ac:grpSpMk id="22" creationId="{8E19E17D-79E8-4435-B0AF-9445BA3DC1A7}"/>
          </ac:grpSpMkLst>
        </pc:grpChg>
        <pc:grpChg chg="add del mod">
          <ac:chgData name="McGirr, Heather" userId="9ab2a10c-60b5-42aa-9f8c-429389f2e398" providerId="ADAL" clId="{41344D87-0FAF-4F34-AE9D-C0E1B014953A}" dt="2021-06-03T01:48:22.766" v="720" actId="478"/>
          <ac:grpSpMkLst>
            <pc:docMk/>
            <pc:sldMk cId="2788347781" sldId="1906872754"/>
            <ac:grpSpMk id="25" creationId="{6C794EB9-F8EC-4ED0-A757-1A6EECE11C13}"/>
          </ac:grpSpMkLst>
        </pc:grpChg>
        <pc:grpChg chg="add mod">
          <ac:chgData name="McGirr, Heather" userId="9ab2a10c-60b5-42aa-9f8c-429389f2e398" providerId="ADAL" clId="{41344D87-0FAF-4F34-AE9D-C0E1B014953A}" dt="2021-06-03T01:50:08.293" v="726" actId="14100"/>
          <ac:grpSpMkLst>
            <pc:docMk/>
            <pc:sldMk cId="2788347781" sldId="1906872754"/>
            <ac:grpSpMk id="28" creationId="{262DE758-B756-4071-B800-3FE3286CB86F}"/>
          </ac:grpSpMkLst>
        </pc:grpChg>
        <pc:graphicFrameChg chg="modGraphic">
          <ac:chgData name="McGirr, Heather" userId="9ab2a10c-60b5-42aa-9f8c-429389f2e398" providerId="ADAL" clId="{41344D87-0FAF-4F34-AE9D-C0E1B014953A}" dt="2021-06-04T06:49:37.983" v="7140" actId="6549"/>
          <ac:graphicFrameMkLst>
            <pc:docMk/>
            <pc:sldMk cId="2788347781" sldId="1906872754"/>
            <ac:graphicFrameMk id="17" creationId="{40630113-41D4-478D-A311-1D645B888866}"/>
          </ac:graphicFrameMkLst>
        </pc:graphicFrameChg>
      </pc:sldChg>
      <pc:sldChg chg="addSp delSp modSp mod ord addCm modCm">
        <pc:chgData name="McGirr, Heather" userId="9ab2a10c-60b5-42aa-9f8c-429389f2e398" providerId="ADAL" clId="{41344D87-0FAF-4F34-AE9D-C0E1B014953A}" dt="2021-06-07T00:15:07.141" v="8649" actId="478"/>
        <pc:sldMkLst>
          <pc:docMk/>
          <pc:sldMk cId="2401082312" sldId="1906872755"/>
        </pc:sldMkLst>
        <pc:spChg chg="mod">
          <ac:chgData name="McGirr, Heather" userId="9ab2a10c-60b5-42aa-9f8c-429389f2e398" providerId="ADAL" clId="{41344D87-0FAF-4F34-AE9D-C0E1B014953A}" dt="2021-06-04T07:04:02.082" v="7440"/>
          <ac:spMkLst>
            <pc:docMk/>
            <pc:sldMk cId="2401082312" sldId="1906872755"/>
            <ac:spMk id="12" creationId="{58D5C060-809F-40A4-AE88-9B8E2FD53DEF}"/>
          </ac:spMkLst>
        </pc:spChg>
        <pc:spChg chg="add mod">
          <ac:chgData name="McGirr, Heather" userId="9ab2a10c-60b5-42aa-9f8c-429389f2e398" providerId="ADAL" clId="{41344D87-0FAF-4F34-AE9D-C0E1B014953A}" dt="2021-06-03T01:47:25.086" v="703"/>
          <ac:spMkLst>
            <pc:docMk/>
            <pc:sldMk cId="2401082312" sldId="1906872755"/>
            <ac:spMk id="14" creationId="{E836F7C2-9B5E-4869-8981-044956BC5AF3}"/>
          </ac:spMkLst>
        </pc:spChg>
        <pc:spChg chg="del mod">
          <ac:chgData name="McGirr, Heather" userId="9ab2a10c-60b5-42aa-9f8c-429389f2e398" providerId="ADAL" clId="{41344D87-0FAF-4F34-AE9D-C0E1B014953A}" dt="2021-06-03T01:50:39.871" v="733" actId="478"/>
          <ac:spMkLst>
            <pc:docMk/>
            <pc:sldMk cId="2401082312" sldId="1906872755"/>
            <ac:spMk id="15" creationId="{018FAF4F-22D1-41F4-92A1-DDE3A591A473}"/>
          </ac:spMkLst>
        </pc:spChg>
        <pc:spChg chg="add mod">
          <ac:chgData name="McGirr, Heather" userId="9ab2a10c-60b5-42aa-9f8c-429389f2e398" providerId="ADAL" clId="{41344D87-0FAF-4F34-AE9D-C0E1B014953A}" dt="2021-06-03T01:57:00.679" v="825" actId="255"/>
          <ac:spMkLst>
            <pc:docMk/>
            <pc:sldMk cId="2401082312" sldId="1906872755"/>
            <ac:spMk id="16" creationId="{DA3002B5-6064-4386-8757-206ADEF6922A}"/>
          </ac:spMkLst>
        </pc:spChg>
        <pc:spChg chg="mod">
          <ac:chgData name="McGirr, Heather" userId="9ab2a10c-60b5-42aa-9f8c-429389f2e398" providerId="ADAL" clId="{41344D87-0FAF-4F34-AE9D-C0E1B014953A}" dt="2021-06-03T01:50:47.541" v="734"/>
          <ac:spMkLst>
            <pc:docMk/>
            <pc:sldMk cId="2401082312" sldId="1906872755"/>
            <ac:spMk id="20" creationId="{327871A2-0332-459C-A0AA-CE76E58F867A}"/>
          </ac:spMkLst>
        </pc:spChg>
        <pc:spChg chg="mod">
          <ac:chgData name="McGirr, Heather" userId="9ab2a10c-60b5-42aa-9f8c-429389f2e398" providerId="ADAL" clId="{41344D87-0FAF-4F34-AE9D-C0E1B014953A}" dt="2021-06-03T01:50:47.541" v="734"/>
          <ac:spMkLst>
            <pc:docMk/>
            <pc:sldMk cId="2401082312" sldId="1906872755"/>
            <ac:spMk id="21" creationId="{EDDC3C80-82A6-4394-B992-05FCBAAE8081}"/>
          </ac:spMkLst>
        </pc:spChg>
        <pc:spChg chg="mod">
          <ac:chgData name="McGirr, Heather" userId="9ab2a10c-60b5-42aa-9f8c-429389f2e398" providerId="ADAL" clId="{41344D87-0FAF-4F34-AE9D-C0E1B014953A}" dt="2021-06-03T01:50:47.541" v="734"/>
          <ac:spMkLst>
            <pc:docMk/>
            <pc:sldMk cId="2401082312" sldId="1906872755"/>
            <ac:spMk id="22" creationId="{7780D84B-8C48-465A-A0F0-F929A705A10F}"/>
          </ac:spMkLst>
        </pc:spChg>
        <pc:spChg chg="mod">
          <ac:chgData name="McGirr, Heather" userId="9ab2a10c-60b5-42aa-9f8c-429389f2e398" providerId="ADAL" clId="{41344D87-0FAF-4F34-AE9D-C0E1B014953A}" dt="2021-06-03T01:50:47.541" v="734"/>
          <ac:spMkLst>
            <pc:docMk/>
            <pc:sldMk cId="2401082312" sldId="1906872755"/>
            <ac:spMk id="23" creationId="{4234F904-ECC7-4692-AD8E-A494E71D0F29}"/>
          </ac:spMkLst>
        </pc:spChg>
        <pc:spChg chg="mod">
          <ac:chgData name="McGirr, Heather" userId="9ab2a10c-60b5-42aa-9f8c-429389f2e398" providerId="ADAL" clId="{41344D87-0FAF-4F34-AE9D-C0E1B014953A}" dt="2021-06-03T01:50:47.541" v="734"/>
          <ac:spMkLst>
            <pc:docMk/>
            <pc:sldMk cId="2401082312" sldId="1906872755"/>
            <ac:spMk id="24" creationId="{9D032ACB-84B4-4C9F-84C1-998ADD2A7F6E}"/>
          </ac:spMkLst>
        </pc:spChg>
        <pc:spChg chg="mod">
          <ac:chgData name="McGirr, Heather" userId="9ab2a10c-60b5-42aa-9f8c-429389f2e398" providerId="ADAL" clId="{41344D87-0FAF-4F34-AE9D-C0E1B014953A}" dt="2021-06-03T01:50:47.541" v="734"/>
          <ac:spMkLst>
            <pc:docMk/>
            <pc:sldMk cId="2401082312" sldId="1906872755"/>
            <ac:spMk id="25" creationId="{C46C0D02-495B-43EC-BB2F-5CD1830E4A1E}"/>
          </ac:spMkLst>
        </pc:spChg>
        <pc:spChg chg="mod">
          <ac:chgData name="McGirr, Heather" userId="9ab2a10c-60b5-42aa-9f8c-429389f2e398" providerId="ADAL" clId="{41344D87-0FAF-4F34-AE9D-C0E1B014953A}" dt="2021-06-03T01:50:47.541" v="734"/>
          <ac:spMkLst>
            <pc:docMk/>
            <pc:sldMk cId="2401082312" sldId="1906872755"/>
            <ac:spMk id="26" creationId="{9BBD0442-564C-47D2-972A-0E4A7DB4E9F9}"/>
          </ac:spMkLst>
        </pc:spChg>
        <pc:spChg chg="mod">
          <ac:chgData name="McGirr, Heather" userId="9ab2a10c-60b5-42aa-9f8c-429389f2e398" providerId="ADAL" clId="{41344D87-0FAF-4F34-AE9D-C0E1B014953A}" dt="2021-06-03T01:50:47.541" v="734"/>
          <ac:spMkLst>
            <pc:docMk/>
            <pc:sldMk cId="2401082312" sldId="1906872755"/>
            <ac:spMk id="27" creationId="{F7180519-9A18-407B-87C0-6CAE52B2CD70}"/>
          </ac:spMkLst>
        </pc:spChg>
        <pc:spChg chg="mod">
          <ac:chgData name="McGirr, Heather" userId="9ab2a10c-60b5-42aa-9f8c-429389f2e398" providerId="ADAL" clId="{41344D87-0FAF-4F34-AE9D-C0E1B014953A}" dt="2021-06-03T01:50:47.541" v="734"/>
          <ac:spMkLst>
            <pc:docMk/>
            <pc:sldMk cId="2401082312" sldId="1906872755"/>
            <ac:spMk id="28" creationId="{2EE358FB-07ED-445F-ACF5-6ABF2E901D35}"/>
          </ac:spMkLst>
        </pc:spChg>
        <pc:spChg chg="add del mod">
          <ac:chgData name="McGirr, Heather" userId="9ab2a10c-60b5-42aa-9f8c-429389f2e398" providerId="ADAL" clId="{41344D87-0FAF-4F34-AE9D-C0E1B014953A}" dt="2021-06-07T00:15:07.141" v="8649" actId="478"/>
          <ac:spMkLst>
            <pc:docMk/>
            <pc:sldMk cId="2401082312" sldId="1906872755"/>
            <ac:spMk id="29" creationId="{2A88381D-0328-46BE-932B-6B969DB36642}"/>
          </ac:spMkLst>
        </pc:spChg>
        <pc:grpChg chg="add mod">
          <ac:chgData name="McGirr, Heather" userId="9ab2a10c-60b5-42aa-9f8c-429389f2e398" providerId="ADAL" clId="{41344D87-0FAF-4F34-AE9D-C0E1B014953A}" dt="2021-06-03T01:51:01.342" v="739" actId="1076"/>
          <ac:grpSpMkLst>
            <pc:docMk/>
            <pc:sldMk cId="2401082312" sldId="1906872755"/>
            <ac:grpSpMk id="18" creationId="{7F52F1C2-F24A-4326-B3EB-8A9E76B31BB6}"/>
          </ac:grpSpMkLst>
        </pc:grpChg>
        <pc:graphicFrameChg chg="mod modGraphic">
          <ac:chgData name="McGirr, Heather" userId="9ab2a10c-60b5-42aa-9f8c-429389f2e398" providerId="ADAL" clId="{41344D87-0FAF-4F34-AE9D-C0E1B014953A}" dt="2021-06-04T07:04:06.793" v="7441"/>
          <ac:graphicFrameMkLst>
            <pc:docMk/>
            <pc:sldMk cId="2401082312" sldId="1906872755"/>
            <ac:graphicFrameMk id="17" creationId="{40630113-41D4-478D-A311-1D645B888866}"/>
          </ac:graphicFrameMkLst>
        </pc:graphicFrameChg>
      </pc:sldChg>
      <pc:sldChg chg="addSp delSp modSp mod addCm modCm">
        <pc:chgData name="McGirr, Heather" userId="9ab2a10c-60b5-42aa-9f8c-429389f2e398" providerId="ADAL" clId="{41344D87-0FAF-4F34-AE9D-C0E1B014953A}" dt="2021-06-06T23:55:45.242" v="8423" actId="1589"/>
        <pc:sldMkLst>
          <pc:docMk/>
          <pc:sldMk cId="1047119095" sldId="1906872757"/>
        </pc:sldMkLst>
        <pc:spChg chg="mod">
          <ac:chgData name="McGirr, Heather" userId="9ab2a10c-60b5-42aa-9f8c-429389f2e398" providerId="ADAL" clId="{41344D87-0FAF-4F34-AE9D-C0E1B014953A}" dt="2021-06-03T01:52:23.421" v="751" actId="207"/>
          <ac:spMkLst>
            <pc:docMk/>
            <pc:sldMk cId="1047119095" sldId="1906872757"/>
            <ac:spMk id="8" creationId="{64B2C2F8-B319-45D5-8F1E-EBB676C35E7A}"/>
          </ac:spMkLst>
        </pc:spChg>
        <pc:spChg chg="mod">
          <ac:chgData name="McGirr, Heather" userId="9ab2a10c-60b5-42aa-9f8c-429389f2e398" providerId="ADAL" clId="{41344D87-0FAF-4F34-AE9D-C0E1B014953A}" dt="2021-06-03T01:52:23.421" v="751" actId="207"/>
          <ac:spMkLst>
            <pc:docMk/>
            <pc:sldMk cId="1047119095" sldId="1906872757"/>
            <ac:spMk id="9" creationId="{81FF05CC-DDDA-43E2-9A71-9CE69699164F}"/>
          </ac:spMkLst>
        </pc:spChg>
        <pc:spChg chg="mod">
          <ac:chgData name="McGirr, Heather" userId="9ab2a10c-60b5-42aa-9f8c-429389f2e398" providerId="ADAL" clId="{41344D87-0FAF-4F34-AE9D-C0E1B014953A}" dt="2021-06-03T01:52:23.421" v="751" actId="207"/>
          <ac:spMkLst>
            <pc:docMk/>
            <pc:sldMk cId="1047119095" sldId="1906872757"/>
            <ac:spMk id="10" creationId="{8EDA8581-2F4E-4B0A-AE86-A64D8125E9E7}"/>
          </ac:spMkLst>
        </pc:spChg>
        <pc:spChg chg="add mod">
          <ac:chgData name="McGirr, Heather" userId="9ab2a10c-60b5-42aa-9f8c-429389f2e398" providerId="ADAL" clId="{41344D87-0FAF-4F34-AE9D-C0E1B014953A}" dt="2021-06-03T01:47:33.445" v="708"/>
          <ac:spMkLst>
            <pc:docMk/>
            <pc:sldMk cId="1047119095" sldId="1906872757"/>
            <ac:spMk id="14" creationId="{2379E54E-64E4-47AB-848E-D0B4338D3828}"/>
          </ac:spMkLst>
        </pc:spChg>
        <pc:spChg chg="del mod">
          <ac:chgData name="McGirr, Heather" userId="9ab2a10c-60b5-42aa-9f8c-429389f2e398" providerId="ADAL" clId="{41344D87-0FAF-4F34-AE9D-C0E1B014953A}" dt="2021-06-03T01:53:24.155" v="766" actId="478"/>
          <ac:spMkLst>
            <pc:docMk/>
            <pc:sldMk cId="1047119095" sldId="1906872757"/>
            <ac:spMk id="15" creationId="{018FAF4F-22D1-41F4-92A1-DDE3A591A473}"/>
          </ac:spMkLst>
        </pc:spChg>
        <pc:spChg chg="mod">
          <ac:chgData name="McGirr, Heather" userId="9ab2a10c-60b5-42aa-9f8c-429389f2e398" providerId="ADAL" clId="{41344D87-0FAF-4F34-AE9D-C0E1B014953A}" dt="2021-06-03T01:52:55.669" v="756"/>
          <ac:spMkLst>
            <pc:docMk/>
            <pc:sldMk cId="1047119095" sldId="1906872757"/>
            <ac:spMk id="18" creationId="{DAD792C0-230D-44FC-A024-7AB371AED372}"/>
          </ac:spMkLst>
        </pc:spChg>
        <pc:spChg chg="mod">
          <ac:chgData name="McGirr, Heather" userId="9ab2a10c-60b5-42aa-9f8c-429389f2e398" providerId="ADAL" clId="{41344D87-0FAF-4F34-AE9D-C0E1B014953A}" dt="2021-06-03T01:52:55.669" v="756"/>
          <ac:spMkLst>
            <pc:docMk/>
            <pc:sldMk cId="1047119095" sldId="1906872757"/>
            <ac:spMk id="20" creationId="{B23781ED-91D2-4B89-A63A-3685F9EC806C}"/>
          </ac:spMkLst>
        </pc:spChg>
        <pc:spChg chg="mod">
          <ac:chgData name="McGirr, Heather" userId="9ab2a10c-60b5-42aa-9f8c-429389f2e398" providerId="ADAL" clId="{41344D87-0FAF-4F34-AE9D-C0E1B014953A}" dt="2021-06-03T01:52:55.669" v="756"/>
          <ac:spMkLst>
            <pc:docMk/>
            <pc:sldMk cId="1047119095" sldId="1906872757"/>
            <ac:spMk id="21" creationId="{2F9AC0DB-4C56-476E-BE19-6FB8C7917543}"/>
          </ac:spMkLst>
        </pc:spChg>
        <pc:spChg chg="add mod">
          <ac:chgData name="McGirr, Heather" userId="9ab2a10c-60b5-42aa-9f8c-429389f2e398" providerId="ADAL" clId="{41344D87-0FAF-4F34-AE9D-C0E1B014953A}" dt="2021-06-03T01:56:45.185" v="822" actId="255"/>
          <ac:spMkLst>
            <pc:docMk/>
            <pc:sldMk cId="1047119095" sldId="1906872757"/>
            <ac:spMk id="22" creationId="{6E6CF97B-F280-49D8-96C0-52DB98376169}"/>
          </ac:spMkLst>
        </pc:spChg>
        <pc:spChg chg="mod">
          <ac:chgData name="McGirr, Heather" userId="9ab2a10c-60b5-42aa-9f8c-429389f2e398" providerId="ADAL" clId="{41344D87-0FAF-4F34-AE9D-C0E1B014953A}" dt="2021-06-04T07:01:34.873" v="7426" actId="20577"/>
          <ac:spMkLst>
            <pc:docMk/>
            <pc:sldMk cId="1047119095" sldId="1906872757"/>
            <ac:spMk id="108" creationId="{69E2BD08-C485-40CF-B3B0-213EA6BA6A6D}"/>
          </ac:spMkLst>
        </pc:spChg>
        <pc:grpChg chg="add mod">
          <ac:chgData name="McGirr, Heather" userId="9ab2a10c-60b5-42aa-9f8c-429389f2e398" providerId="ADAL" clId="{41344D87-0FAF-4F34-AE9D-C0E1B014953A}" dt="2021-06-03T01:53:03.780" v="759" actId="1076"/>
          <ac:grpSpMkLst>
            <pc:docMk/>
            <pc:sldMk cId="1047119095" sldId="1906872757"/>
            <ac:grpSpMk id="16" creationId="{2BCFDE4E-566B-4840-96B7-4077C274F924}"/>
          </ac:grpSpMkLst>
        </pc:grpChg>
        <pc:graphicFrameChg chg="modGraphic">
          <ac:chgData name="McGirr, Heather" userId="9ab2a10c-60b5-42aa-9f8c-429389f2e398" providerId="ADAL" clId="{41344D87-0FAF-4F34-AE9D-C0E1B014953A}" dt="2021-06-03T01:52:26.837" v="752" actId="207"/>
          <ac:graphicFrameMkLst>
            <pc:docMk/>
            <pc:sldMk cId="1047119095" sldId="1906872757"/>
            <ac:graphicFrameMk id="17" creationId="{40630113-41D4-478D-A311-1D645B888866}"/>
          </ac:graphicFrameMkLst>
        </pc:graphicFrameChg>
        <pc:graphicFrameChg chg="modGraphic">
          <ac:chgData name="McGirr, Heather" userId="9ab2a10c-60b5-42aa-9f8c-429389f2e398" providerId="ADAL" clId="{41344D87-0FAF-4F34-AE9D-C0E1B014953A}" dt="2021-06-03T01:52:16.058" v="749" actId="207"/>
          <ac:graphicFrameMkLst>
            <pc:docMk/>
            <pc:sldMk cId="1047119095" sldId="1906872757"/>
            <ac:graphicFrameMk id="60" creationId="{513C64A0-22BC-4CC2-A6F4-F8B752F42487}"/>
          </ac:graphicFrameMkLst>
        </pc:graphicFrameChg>
        <pc:graphicFrameChg chg="modGraphic">
          <ac:chgData name="McGirr, Heather" userId="9ab2a10c-60b5-42aa-9f8c-429389f2e398" providerId="ADAL" clId="{41344D87-0FAF-4F34-AE9D-C0E1B014953A}" dt="2021-06-03T01:52:18.870" v="750" actId="207"/>
          <ac:graphicFrameMkLst>
            <pc:docMk/>
            <pc:sldMk cId="1047119095" sldId="1906872757"/>
            <ac:graphicFrameMk id="61" creationId="{D4FA4774-A0BA-454D-A3EF-E377FC8FCD57}"/>
          </ac:graphicFrameMkLst>
        </pc:graphicFrameChg>
      </pc:sldChg>
      <pc:sldChg chg="addSp delSp modSp mod addCm delCm modCm">
        <pc:chgData name="McGirr, Heather" userId="9ab2a10c-60b5-42aa-9f8c-429389f2e398" providerId="ADAL" clId="{41344D87-0FAF-4F34-AE9D-C0E1B014953A}" dt="2021-06-07T04:55:43.352" v="12645" actId="20577"/>
        <pc:sldMkLst>
          <pc:docMk/>
          <pc:sldMk cId="548370976" sldId="1906872759"/>
        </pc:sldMkLst>
        <pc:spChg chg="mod">
          <ac:chgData name="McGirr, Heather" userId="9ab2a10c-60b5-42aa-9f8c-429389f2e398" providerId="ADAL" clId="{41344D87-0FAF-4F34-AE9D-C0E1B014953A}" dt="2021-06-07T04:55:43.352" v="12645" actId="20577"/>
          <ac:spMkLst>
            <pc:docMk/>
            <pc:sldMk cId="548370976" sldId="1906872759"/>
            <ac:spMk id="12" creationId="{58D5C060-809F-40A4-AE88-9B8E2FD53DEF}"/>
          </ac:spMkLst>
        </pc:spChg>
        <pc:spChg chg="mod">
          <ac:chgData name="McGirr, Heather" userId="9ab2a10c-60b5-42aa-9f8c-429389f2e398" providerId="ADAL" clId="{41344D87-0FAF-4F34-AE9D-C0E1B014953A}" dt="2021-06-04T07:33:56.511" v="7615" actId="20577"/>
          <ac:spMkLst>
            <pc:docMk/>
            <pc:sldMk cId="548370976" sldId="1906872759"/>
            <ac:spMk id="13" creationId="{800D5D17-2A99-4CDF-A8AE-2239762BA21B}"/>
          </ac:spMkLst>
        </pc:spChg>
        <pc:spChg chg="add mod">
          <ac:chgData name="McGirr, Heather" userId="9ab2a10c-60b5-42aa-9f8c-429389f2e398" providerId="ADAL" clId="{41344D87-0FAF-4F34-AE9D-C0E1B014953A}" dt="2021-06-03T01:54:23.530" v="784" actId="1076"/>
          <ac:spMkLst>
            <pc:docMk/>
            <pc:sldMk cId="548370976" sldId="1906872759"/>
            <ac:spMk id="14" creationId="{A7C37A3D-4875-471D-965C-BFDA9465987E}"/>
          </ac:spMkLst>
        </pc:spChg>
        <pc:spChg chg="del mod">
          <ac:chgData name="McGirr, Heather" userId="9ab2a10c-60b5-42aa-9f8c-429389f2e398" providerId="ADAL" clId="{41344D87-0FAF-4F34-AE9D-C0E1B014953A}" dt="2021-06-03T01:55:00.653" v="796" actId="478"/>
          <ac:spMkLst>
            <pc:docMk/>
            <pc:sldMk cId="548370976" sldId="1906872759"/>
            <ac:spMk id="15" creationId="{018FAF4F-22D1-41F4-92A1-DDE3A591A473}"/>
          </ac:spMkLst>
        </pc:spChg>
        <pc:spChg chg="mod">
          <ac:chgData name="McGirr, Heather" userId="9ab2a10c-60b5-42aa-9f8c-429389f2e398" providerId="ADAL" clId="{41344D87-0FAF-4F34-AE9D-C0E1B014953A}" dt="2021-06-03T01:54:10.542" v="776"/>
          <ac:spMkLst>
            <pc:docMk/>
            <pc:sldMk cId="548370976" sldId="1906872759"/>
            <ac:spMk id="18" creationId="{9B293F12-CC74-4E4E-9787-E740B25F08E1}"/>
          </ac:spMkLst>
        </pc:spChg>
        <pc:spChg chg="mod">
          <ac:chgData name="McGirr, Heather" userId="9ab2a10c-60b5-42aa-9f8c-429389f2e398" providerId="ADAL" clId="{41344D87-0FAF-4F34-AE9D-C0E1B014953A}" dt="2021-06-03T01:54:10.542" v="776"/>
          <ac:spMkLst>
            <pc:docMk/>
            <pc:sldMk cId="548370976" sldId="1906872759"/>
            <ac:spMk id="20" creationId="{7D8EC2B3-EA09-4865-894B-E679C84D46E2}"/>
          </ac:spMkLst>
        </pc:spChg>
        <pc:spChg chg="mod">
          <ac:chgData name="McGirr, Heather" userId="9ab2a10c-60b5-42aa-9f8c-429389f2e398" providerId="ADAL" clId="{41344D87-0FAF-4F34-AE9D-C0E1B014953A}" dt="2021-06-03T01:54:10.542" v="776"/>
          <ac:spMkLst>
            <pc:docMk/>
            <pc:sldMk cId="548370976" sldId="1906872759"/>
            <ac:spMk id="21" creationId="{9B1C54D9-D2EE-4323-A0E8-85341E05F887}"/>
          </ac:spMkLst>
        </pc:spChg>
        <pc:spChg chg="mod">
          <ac:chgData name="McGirr, Heather" userId="9ab2a10c-60b5-42aa-9f8c-429389f2e398" providerId="ADAL" clId="{41344D87-0FAF-4F34-AE9D-C0E1B014953A}" dt="2021-06-03T01:54:10.542" v="776"/>
          <ac:spMkLst>
            <pc:docMk/>
            <pc:sldMk cId="548370976" sldId="1906872759"/>
            <ac:spMk id="22" creationId="{35526538-5081-4298-9F31-F4CFA27DF7A2}"/>
          </ac:spMkLst>
        </pc:spChg>
        <pc:spChg chg="mod">
          <ac:chgData name="McGirr, Heather" userId="9ab2a10c-60b5-42aa-9f8c-429389f2e398" providerId="ADAL" clId="{41344D87-0FAF-4F34-AE9D-C0E1B014953A}" dt="2021-06-03T01:54:10.542" v="776"/>
          <ac:spMkLst>
            <pc:docMk/>
            <pc:sldMk cId="548370976" sldId="1906872759"/>
            <ac:spMk id="23" creationId="{38B48D8B-63ED-46F8-A398-5F780D9BF11E}"/>
          </ac:spMkLst>
        </pc:spChg>
        <pc:spChg chg="mod">
          <ac:chgData name="McGirr, Heather" userId="9ab2a10c-60b5-42aa-9f8c-429389f2e398" providerId="ADAL" clId="{41344D87-0FAF-4F34-AE9D-C0E1B014953A}" dt="2021-06-03T01:54:10.542" v="776"/>
          <ac:spMkLst>
            <pc:docMk/>
            <pc:sldMk cId="548370976" sldId="1906872759"/>
            <ac:spMk id="24" creationId="{8BB63317-E384-4DEB-BC50-97075428B0DF}"/>
          </ac:spMkLst>
        </pc:spChg>
        <pc:spChg chg="mod">
          <ac:chgData name="McGirr, Heather" userId="9ab2a10c-60b5-42aa-9f8c-429389f2e398" providerId="ADAL" clId="{41344D87-0FAF-4F34-AE9D-C0E1B014953A}" dt="2021-06-03T01:54:10.542" v="776"/>
          <ac:spMkLst>
            <pc:docMk/>
            <pc:sldMk cId="548370976" sldId="1906872759"/>
            <ac:spMk id="25" creationId="{9CCF33A9-18D7-469F-8BC4-A08E6BDD4B4F}"/>
          </ac:spMkLst>
        </pc:spChg>
        <pc:spChg chg="add mod">
          <ac:chgData name="McGirr, Heather" userId="9ab2a10c-60b5-42aa-9f8c-429389f2e398" providerId="ADAL" clId="{41344D87-0FAF-4F34-AE9D-C0E1B014953A}" dt="2021-06-03T01:56:33.354" v="819" actId="255"/>
          <ac:spMkLst>
            <pc:docMk/>
            <pc:sldMk cId="548370976" sldId="1906872759"/>
            <ac:spMk id="26" creationId="{CD3D5411-4E03-4918-B625-37455A6951FA}"/>
          </ac:spMkLst>
        </pc:spChg>
        <pc:spChg chg="add del mod">
          <ac:chgData name="McGirr, Heather" userId="9ab2a10c-60b5-42aa-9f8c-429389f2e398" providerId="ADAL" clId="{41344D87-0FAF-4F34-AE9D-C0E1B014953A}" dt="2021-06-07T04:25:20.801" v="11985" actId="478"/>
          <ac:spMkLst>
            <pc:docMk/>
            <pc:sldMk cId="548370976" sldId="1906872759"/>
            <ac:spMk id="27" creationId="{EEF1EAEF-2C34-4339-9559-9B9A33D2A346}"/>
          </ac:spMkLst>
        </pc:spChg>
        <pc:grpChg chg="add mod">
          <ac:chgData name="McGirr, Heather" userId="9ab2a10c-60b5-42aa-9f8c-429389f2e398" providerId="ADAL" clId="{41344D87-0FAF-4F34-AE9D-C0E1B014953A}" dt="2021-06-03T01:54:37.501" v="787" actId="1076"/>
          <ac:grpSpMkLst>
            <pc:docMk/>
            <pc:sldMk cId="548370976" sldId="1906872759"/>
            <ac:grpSpMk id="16" creationId="{86EDBE6F-359E-4E7C-9DAA-486D108CE442}"/>
          </ac:grpSpMkLst>
        </pc:grpChg>
        <pc:graphicFrameChg chg="mod modGraphic">
          <ac:chgData name="McGirr, Heather" userId="9ab2a10c-60b5-42aa-9f8c-429389f2e398" providerId="ADAL" clId="{41344D87-0FAF-4F34-AE9D-C0E1B014953A}" dt="2021-06-07T04:25:37.308" v="12010" actId="20577"/>
          <ac:graphicFrameMkLst>
            <pc:docMk/>
            <pc:sldMk cId="548370976" sldId="1906872759"/>
            <ac:graphicFrameMk id="17" creationId="{40630113-41D4-478D-A311-1D645B888866}"/>
          </ac:graphicFrameMkLst>
        </pc:graphicFrameChg>
        <pc:graphicFrameChg chg="modGraphic">
          <ac:chgData name="McGirr, Heather" userId="9ab2a10c-60b5-42aa-9f8c-429389f2e398" providerId="ADAL" clId="{41344D87-0FAF-4F34-AE9D-C0E1B014953A}" dt="2021-06-07T04:54:42.826" v="12643" actId="6549"/>
          <ac:graphicFrameMkLst>
            <pc:docMk/>
            <pc:sldMk cId="548370976" sldId="1906872759"/>
            <ac:graphicFrameMk id="60" creationId="{513C64A0-22BC-4CC2-A6F4-F8B752F42487}"/>
          </ac:graphicFrameMkLst>
        </pc:graphicFrameChg>
      </pc:sldChg>
      <pc:sldChg chg="addSp delSp modSp mod addCm modCm">
        <pc:chgData name="McGirr, Heather" userId="9ab2a10c-60b5-42aa-9f8c-429389f2e398" providerId="ADAL" clId="{41344D87-0FAF-4F34-AE9D-C0E1B014953A}" dt="2021-06-07T03:32:28.997" v="11569" actId="20577"/>
        <pc:sldMkLst>
          <pc:docMk/>
          <pc:sldMk cId="1287273321" sldId="1906872761"/>
        </pc:sldMkLst>
        <pc:spChg chg="mod">
          <ac:chgData name="McGirr, Heather" userId="9ab2a10c-60b5-42aa-9f8c-429389f2e398" providerId="ADAL" clId="{41344D87-0FAF-4F34-AE9D-C0E1B014953A}" dt="2021-06-03T02:00:52.203" v="844" actId="207"/>
          <ac:spMkLst>
            <pc:docMk/>
            <pc:sldMk cId="1287273321" sldId="1906872761"/>
            <ac:spMk id="8" creationId="{64B2C2F8-B319-45D5-8F1E-EBB676C35E7A}"/>
          </ac:spMkLst>
        </pc:spChg>
        <pc:spChg chg="mod">
          <ac:chgData name="McGirr, Heather" userId="9ab2a10c-60b5-42aa-9f8c-429389f2e398" providerId="ADAL" clId="{41344D87-0FAF-4F34-AE9D-C0E1B014953A}" dt="2021-06-03T02:00:52.203" v="844" actId="207"/>
          <ac:spMkLst>
            <pc:docMk/>
            <pc:sldMk cId="1287273321" sldId="1906872761"/>
            <ac:spMk id="9" creationId="{81FF05CC-DDDA-43E2-9A71-9CE69699164F}"/>
          </ac:spMkLst>
        </pc:spChg>
        <pc:spChg chg="mod">
          <ac:chgData name="McGirr, Heather" userId="9ab2a10c-60b5-42aa-9f8c-429389f2e398" providerId="ADAL" clId="{41344D87-0FAF-4F34-AE9D-C0E1B014953A}" dt="2021-06-03T02:00:52.203" v="844" actId="207"/>
          <ac:spMkLst>
            <pc:docMk/>
            <pc:sldMk cId="1287273321" sldId="1906872761"/>
            <ac:spMk id="10" creationId="{8EDA8581-2F4E-4B0A-AE86-A64D8125E9E7}"/>
          </ac:spMkLst>
        </pc:spChg>
        <pc:spChg chg="mod">
          <ac:chgData name="McGirr, Heather" userId="9ab2a10c-60b5-42aa-9f8c-429389f2e398" providerId="ADAL" clId="{41344D87-0FAF-4F34-AE9D-C0E1B014953A}" dt="2021-06-07T03:32:28.997" v="11569" actId="20577"/>
          <ac:spMkLst>
            <pc:docMk/>
            <pc:sldMk cId="1287273321" sldId="1906872761"/>
            <ac:spMk id="12" creationId="{58D5C060-809F-40A4-AE88-9B8E2FD53DEF}"/>
          </ac:spMkLst>
        </pc:spChg>
        <pc:spChg chg="add mod">
          <ac:chgData name="McGirr, Heather" userId="9ab2a10c-60b5-42aa-9f8c-429389f2e398" providerId="ADAL" clId="{41344D87-0FAF-4F34-AE9D-C0E1B014953A}" dt="2021-06-03T01:54:43.856" v="789"/>
          <ac:spMkLst>
            <pc:docMk/>
            <pc:sldMk cId="1287273321" sldId="1906872761"/>
            <ac:spMk id="14" creationId="{906D1141-233D-402E-8B9C-602975F5FA16}"/>
          </ac:spMkLst>
        </pc:spChg>
        <pc:spChg chg="del mod">
          <ac:chgData name="McGirr, Heather" userId="9ab2a10c-60b5-42aa-9f8c-429389f2e398" providerId="ADAL" clId="{41344D87-0FAF-4F34-AE9D-C0E1B014953A}" dt="2021-06-03T01:55:23.035" v="804" actId="478"/>
          <ac:spMkLst>
            <pc:docMk/>
            <pc:sldMk cId="1287273321" sldId="1906872761"/>
            <ac:spMk id="15" creationId="{018FAF4F-22D1-41F4-92A1-DDE3A591A473}"/>
          </ac:spMkLst>
        </pc:spChg>
        <pc:spChg chg="add mod">
          <ac:chgData name="McGirr, Heather" userId="9ab2a10c-60b5-42aa-9f8c-429389f2e398" providerId="ADAL" clId="{41344D87-0FAF-4F34-AE9D-C0E1B014953A}" dt="2021-06-03T01:56:20.573" v="816" actId="255"/>
          <ac:spMkLst>
            <pc:docMk/>
            <pc:sldMk cId="1287273321" sldId="1906872761"/>
            <ac:spMk id="16" creationId="{599533B7-E13D-4EA1-B947-DFFC44AAFF26}"/>
          </ac:spMkLst>
        </pc:spChg>
        <pc:spChg chg="mod">
          <ac:chgData name="McGirr, Heather" userId="9ab2a10c-60b5-42aa-9f8c-429389f2e398" providerId="ADAL" clId="{41344D87-0FAF-4F34-AE9D-C0E1B014953A}" dt="2021-06-03T02:00:13.242" v="834"/>
          <ac:spMkLst>
            <pc:docMk/>
            <pc:sldMk cId="1287273321" sldId="1906872761"/>
            <ac:spMk id="20" creationId="{1E3741D3-388A-4764-B488-86F716E3E38A}"/>
          </ac:spMkLst>
        </pc:spChg>
        <pc:spChg chg="mod">
          <ac:chgData name="McGirr, Heather" userId="9ab2a10c-60b5-42aa-9f8c-429389f2e398" providerId="ADAL" clId="{41344D87-0FAF-4F34-AE9D-C0E1B014953A}" dt="2021-06-03T02:00:13.242" v="834"/>
          <ac:spMkLst>
            <pc:docMk/>
            <pc:sldMk cId="1287273321" sldId="1906872761"/>
            <ac:spMk id="21" creationId="{729986B8-A097-4178-A5BA-B55795B78BEE}"/>
          </ac:spMkLst>
        </pc:spChg>
        <pc:spChg chg="mod">
          <ac:chgData name="McGirr, Heather" userId="9ab2a10c-60b5-42aa-9f8c-429389f2e398" providerId="ADAL" clId="{41344D87-0FAF-4F34-AE9D-C0E1B014953A}" dt="2021-06-03T02:00:13.242" v="834"/>
          <ac:spMkLst>
            <pc:docMk/>
            <pc:sldMk cId="1287273321" sldId="1906872761"/>
            <ac:spMk id="22" creationId="{CBB12B4C-138C-42A5-BB99-2EB01EB08B86}"/>
          </ac:spMkLst>
        </pc:spChg>
        <pc:spChg chg="mod">
          <ac:chgData name="McGirr, Heather" userId="9ab2a10c-60b5-42aa-9f8c-429389f2e398" providerId="ADAL" clId="{41344D87-0FAF-4F34-AE9D-C0E1B014953A}" dt="2021-06-03T02:00:13.242" v="834"/>
          <ac:spMkLst>
            <pc:docMk/>
            <pc:sldMk cId="1287273321" sldId="1906872761"/>
            <ac:spMk id="23" creationId="{01D3810B-0511-407E-9EB2-D05155405490}"/>
          </ac:spMkLst>
        </pc:spChg>
        <pc:spChg chg="mod">
          <ac:chgData name="McGirr, Heather" userId="9ab2a10c-60b5-42aa-9f8c-429389f2e398" providerId="ADAL" clId="{41344D87-0FAF-4F34-AE9D-C0E1B014953A}" dt="2021-06-03T02:00:13.242" v="834"/>
          <ac:spMkLst>
            <pc:docMk/>
            <pc:sldMk cId="1287273321" sldId="1906872761"/>
            <ac:spMk id="24" creationId="{2A9C2403-F795-4310-AAF8-B7C7DA967870}"/>
          </ac:spMkLst>
        </pc:spChg>
        <pc:grpChg chg="add mod">
          <ac:chgData name="McGirr, Heather" userId="9ab2a10c-60b5-42aa-9f8c-429389f2e398" providerId="ADAL" clId="{41344D87-0FAF-4F34-AE9D-C0E1B014953A}" dt="2021-06-03T02:00:32.012" v="839" actId="14100"/>
          <ac:grpSpMkLst>
            <pc:docMk/>
            <pc:sldMk cId="1287273321" sldId="1906872761"/>
            <ac:grpSpMk id="18" creationId="{68E5AB82-1A74-4152-A50F-F56EB8BF82C8}"/>
          </ac:grpSpMkLst>
        </pc:grpChg>
        <pc:graphicFrameChg chg="mod modGraphic">
          <ac:chgData name="McGirr, Heather" userId="9ab2a10c-60b5-42aa-9f8c-429389f2e398" providerId="ADAL" clId="{41344D87-0FAF-4F34-AE9D-C0E1B014953A}" dt="2021-06-07T03:32:20.676" v="11531" actId="20577"/>
          <ac:graphicFrameMkLst>
            <pc:docMk/>
            <pc:sldMk cId="1287273321" sldId="1906872761"/>
            <ac:graphicFrameMk id="17" creationId="{40630113-41D4-478D-A311-1D645B888866}"/>
          </ac:graphicFrameMkLst>
        </pc:graphicFrameChg>
        <pc:graphicFrameChg chg="mod modGraphic">
          <ac:chgData name="McGirr, Heather" userId="9ab2a10c-60b5-42aa-9f8c-429389f2e398" providerId="ADAL" clId="{41344D87-0FAF-4F34-AE9D-C0E1B014953A}" dt="2021-06-04T08:30:56.682" v="7986" actId="313"/>
          <ac:graphicFrameMkLst>
            <pc:docMk/>
            <pc:sldMk cId="1287273321" sldId="1906872761"/>
            <ac:graphicFrameMk id="60" creationId="{513C64A0-22BC-4CC2-A6F4-F8B752F42487}"/>
          </ac:graphicFrameMkLst>
        </pc:graphicFrameChg>
        <pc:graphicFrameChg chg="modGraphic">
          <ac:chgData name="McGirr, Heather" userId="9ab2a10c-60b5-42aa-9f8c-429389f2e398" providerId="ADAL" clId="{41344D87-0FAF-4F34-AE9D-C0E1B014953A}" dt="2021-06-03T02:00:47.757" v="843" actId="207"/>
          <ac:graphicFrameMkLst>
            <pc:docMk/>
            <pc:sldMk cId="1287273321" sldId="1906872761"/>
            <ac:graphicFrameMk id="61" creationId="{D4FA4774-A0BA-454D-A3EF-E377FC8FCD57}"/>
          </ac:graphicFrameMkLst>
        </pc:graphicFrameChg>
      </pc:sldChg>
      <pc:sldChg chg="addSp delSp modSp mod addCm modCm">
        <pc:chgData name="McGirr, Heather" userId="9ab2a10c-60b5-42aa-9f8c-429389f2e398" providerId="ADAL" clId="{41344D87-0FAF-4F34-AE9D-C0E1B014953A}" dt="2021-06-06T23:52:45.390" v="8385" actId="5900"/>
        <pc:sldMkLst>
          <pc:docMk/>
          <pc:sldMk cId="950143469" sldId="1906872764"/>
        </pc:sldMkLst>
        <pc:spChg chg="mod">
          <ac:chgData name="McGirr, Heather" userId="9ab2a10c-60b5-42aa-9f8c-429389f2e398" providerId="ADAL" clId="{41344D87-0FAF-4F34-AE9D-C0E1B014953A}" dt="2021-06-03T01:18:13.530" v="228"/>
          <ac:spMkLst>
            <pc:docMk/>
            <pc:sldMk cId="950143469" sldId="1906872764"/>
            <ac:spMk id="11" creationId="{A114879F-116B-4DF7-83C8-589EA107D7B1}"/>
          </ac:spMkLst>
        </pc:spChg>
        <pc:spChg chg="mod">
          <ac:chgData name="McGirr, Heather" userId="9ab2a10c-60b5-42aa-9f8c-429389f2e398" providerId="ADAL" clId="{41344D87-0FAF-4F34-AE9D-C0E1B014953A}" dt="2021-06-03T01:18:13.530" v="228"/>
          <ac:spMkLst>
            <pc:docMk/>
            <pc:sldMk cId="950143469" sldId="1906872764"/>
            <ac:spMk id="12" creationId="{4B6075BA-B2C9-4F00-BEC8-FF9DDA76DECD}"/>
          </ac:spMkLst>
        </pc:spChg>
        <pc:spChg chg="mod">
          <ac:chgData name="McGirr, Heather" userId="9ab2a10c-60b5-42aa-9f8c-429389f2e398" providerId="ADAL" clId="{41344D87-0FAF-4F34-AE9D-C0E1B014953A}" dt="2021-06-03T01:18:13.530" v="228"/>
          <ac:spMkLst>
            <pc:docMk/>
            <pc:sldMk cId="950143469" sldId="1906872764"/>
            <ac:spMk id="14" creationId="{043668AE-6C5C-4979-A40B-DC3F0E963B86}"/>
          </ac:spMkLst>
        </pc:spChg>
        <pc:spChg chg="del mod">
          <ac:chgData name="McGirr, Heather" userId="9ab2a10c-60b5-42aa-9f8c-429389f2e398" providerId="ADAL" clId="{41344D87-0FAF-4F34-AE9D-C0E1B014953A}" dt="2021-06-03T01:44:56.446" v="636" actId="478"/>
          <ac:spMkLst>
            <pc:docMk/>
            <pc:sldMk cId="950143469" sldId="1906872764"/>
            <ac:spMk id="15" creationId="{018FAF4F-22D1-41F4-92A1-DDE3A591A473}"/>
          </ac:spMkLst>
        </pc:spChg>
        <pc:spChg chg="mod">
          <ac:chgData name="McGirr, Heather" userId="9ab2a10c-60b5-42aa-9f8c-429389f2e398" providerId="ADAL" clId="{41344D87-0FAF-4F34-AE9D-C0E1B014953A}" dt="2021-06-03T01:18:13.530" v="228"/>
          <ac:spMkLst>
            <pc:docMk/>
            <pc:sldMk cId="950143469" sldId="1906872764"/>
            <ac:spMk id="16" creationId="{17CBBE39-239D-4B05-84CB-5DDFC8A706EC}"/>
          </ac:spMkLst>
        </pc:spChg>
        <pc:spChg chg="mod">
          <ac:chgData name="McGirr, Heather" userId="9ab2a10c-60b5-42aa-9f8c-429389f2e398" providerId="ADAL" clId="{41344D87-0FAF-4F34-AE9D-C0E1B014953A}" dt="2021-06-03T01:18:13.530" v="228"/>
          <ac:spMkLst>
            <pc:docMk/>
            <pc:sldMk cId="950143469" sldId="1906872764"/>
            <ac:spMk id="17" creationId="{B5495547-89FD-4A34-A850-8128E032790E}"/>
          </ac:spMkLst>
        </pc:spChg>
        <pc:spChg chg="mod">
          <ac:chgData name="McGirr, Heather" userId="9ab2a10c-60b5-42aa-9f8c-429389f2e398" providerId="ADAL" clId="{41344D87-0FAF-4F34-AE9D-C0E1B014953A}" dt="2021-06-03T01:18:13.530" v="228"/>
          <ac:spMkLst>
            <pc:docMk/>
            <pc:sldMk cId="950143469" sldId="1906872764"/>
            <ac:spMk id="18" creationId="{294C8CD0-35DB-4E7A-9AE8-73ECFC8B145A}"/>
          </ac:spMkLst>
        </pc:spChg>
        <pc:spChg chg="mod">
          <ac:chgData name="McGirr, Heather" userId="9ab2a10c-60b5-42aa-9f8c-429389f2e398" providerId="ADAL" clId="{41344D87-0FAF-4F34-AE9D-C0E1B014953A}" dt="2021-06-03T01:18:13.530" v="228"/>
          <ac:spMkLst>
            <pc:docMk/>
            <pc:sldMk cId="950143469" sldId="1906872764"/>
            <ac:spMk id="26" creationId="{000E930B-5DE2-4590-8F4B-CEA901E8F686}"/>
          </ac:spMkLst>
        </pc:spChg>
        <pc:spChg chg="mod">
          <ac:chgData name="McGirr, Heather" userId="9ab2a10c-60b5-42aa-9f8c-429389f2e398" providerId="ADAL" clId="{41344D87-0FAF-4F34-AE9D-C0E1B014953A}" dt="2021-06-03T01:18:13.530" v="228"/>
          <ac:spMkLst>
            <pc:docMk/>
            <pc:sldMk cId="950143469" sldId="1906872764"/>
            <ac:spMk id="27" creationId="{7669C330-EF64-4363-82B9-1FDFD86D60E4}"/>
          </ac:spMkLst>
        </pc:spChg>
        <pc:spChg chg="mod">
          <ac:chgData name="McGirr, Heather" userId="9ab2a10c-60b5-42aa-9f8c-429389f2e398" providerId="ADAL" clId="{41344D87-0FAF-4F34-AE9D-C0E1B014953A}" dt="2021-06-03T01:18:13.530" v="228"/>
          <ac:spMkLst>
            <pc:docMk/>
            <pc:sldMk cId="950143469" sldId="1906872764"/>
            <ac:spMk id="28" creationId="{81395EFB-19B6-44DB-8320-CDC3EB0C04EF}"/>
          </ac:spMkLst>
        </pc:spChg>
        <pc:spChg chg="mod">
          <ac:chgData name="McGirr, Heather" userId="9ab2a10c-60b5-42aa-9f8c-429389f2e398" providerId="ADAL" clId="{41344D87-0FAF-4F34-AE9D-C0E1B014953A}" dt="2021-06-03T01:18:13.530" v="228"/>
          <ac:spMkLst>
            <pc:docMk/>
            <pc:sldMk cId="950143469" sldId="1906872764"/>
            <ac:spMk id="29" creationId="{143C2DD4-FB82-4084-8202-FD4DCDA5251B}"/>
          </ac:spMkLst>
        </pc:spChg>
        <pc:spChg chg="mod">
          <ac:chgData name="McGirr, Heather" userId="9ab2a10c-60b5-42aa-9f8c-429389f2e398" providerId="ADAL" clId="{41344D87-0FAF-4F34-AE9D-C0E1B014953A}" dt="2021-06-03T01:18:13.530" v="228"/>
          <ac:spMkLst>
            <pc:docMk/>
            <pc:sldMk cId="950143469" sldId="1906872764"/>
            <ac:spMk id="33" creationId="{003FB233-CA21-4DB1-9925-3ABC2EA1E699}"/>
          </ac:spMkLst>
        </pc:spChg>
        <pc:spChg chg="mod">
          <ac:chgData name="McGirr, Heather" userId="9ab2a10c-60b5-42aa-9f8c-429389f2e398" providerId="ADAL" clId="{41344D87-0FAF-4F34-AE9D-C0E1B014953A}" dt="2021-06-03T01:18:13.530" v="228"/>
          <ac:spMkLst>
            <pc:docMk/>
            <pc:sldMk cId="950143469" sldId="1906872764"/>
            <ac:spMk id="34" creationId="{3BC8FF92-F048-4D1C-B5CA-365369F5DE43}"/>
          </ac:spMkLst>
        </pc:spChg>
        <pc:spChg chg="mod">
          <ac:chgData name="McGirr, Heather" userId="9ab2a10c-60b5-42aa-9f8c-429389f2e398" providerId="ADAL" clId="{41344D87-0FAF-4F34-AE9D-C0E1B014953A}" dt="2021-06-03T01:18:13.530" v="228"/>
          <ac:spMkLst>
            <pc:docMk/>
            <pc:sldMk cId="950143469" sldId="1906872764"/>
            <ac:spMk id="35" creationId="{40B5D2A8-6989-4481-8CBF-CE5E6E1D7CCB}"/>
          </ac:spMkLst>
        </pc:spChg>
        <pc:spChg chg="mod">
          <ac:chgData name="McGirr, Heather" userId="9ab2a10c-60b5-42aa-9f8c-429389f2e398" providerId="ADAL" clId="{41344D87-0FAF-4F34-AE9D-C0E1B014953A}" dt="2021-06-03T01:18:13.530" v="228"/>
          <ac:spMkLst>
            <pc:docMk/>
            <pc:sldMk cId="950143469" sldId="1906872764"/>
            <ac:spMk id="36" creationId="{61667DF8-8F55-4C19-B704-5AFEBA431D5F}"/>
          </ac:spMkLst>
        </pc:spChg>
        <pc:spChg chg="mod">
          <ac:chgData name="McGirr, Heather" userId="9ab2a10c-60b5-42aa-9f8c-429389f2e398" providerId="ADAL" clId="{41344D87-0FAF-4F34-AE9D-C0E1B014953A}" dt="2021-06-03T01:18:13.530" v="228"/>
          <ac:spMkLst>
            <pc:docMk/>
            <pc:sldMk cId="950143469" sldId="1906872764"/>
            <ac:spMk id="39" creationId="{B561BE43-295F-4CA3-9ADD-0B0C097332EB}"/>
          </ac:spMkLst>
        </pc:spChg>
        <pc:spChg chg="mod">
          <ac:chgData name="McGirr, Heather" userId="9ab2a10c-60b5-42aa-9f8c-429389f2e398" providerId="ADAL" clId="{41344D87-0FAF-4F34-AE9D-C0E1B014953A}" dt="2021-06-03T01:18:13.530" v="228"/>
          <ac:spMkLst>
            <pc:docMk/>
            <pc:sldMk cId="950143469" sldId="1906872764"/>
            <ac:spMk id="40" creationId="{4F9DDBE1-4AE7-4E10-BAEE-99B7B8250249}"/>
          </ac:spMkLst>
        </pc:spChg>
        <pc:spChg chg="add del mod">
          <ac:chgData name="McGirr, Heather" userId="9ab2a10c-60b5-42aa-9f8c-429389f2e398" providerId="ADAL" clId="{41344D87-0FAF-4F34-AE9D-C0E1B014953A}" dt="2021-06-03T01:50:28.060" v="729" actId="478"/>
          <ac:spMkLst>
            <pc:docMk/>
            <pc:sldMk cId="950143469" sldId="1906872764"/>
            <ac:spMk id="42" creationId="{31E76C59-9775-49F0-9BE4-B930E6144ACE}"/>
          </ac:spMkLst>
        </pc:spChg>
        <pc:spChg chg="add mod">
          <ac:chgData name="McGirr, Heather" userId="9ab2a10c-60b5-42aa-9f8c-429389f2e398" providerId="ADAL" clId="{41344D87-0FAF-4F34-AE9D-C0E1B014953A}" dt="2021-06-03T01:57:04.638" v="826" actId="255"/>
          <ac:spMkLst>
            <pc:docMk/>
            <pc:sldMk cId="950143469" sldId="1906872764"/>
            <ac:spMk id="43" creationId="{E9620C27-332F-4EBF-86F3-48A6DD03C514}"/>
          </ac:spMkLst>
        </pc:spChg>
        <pc:spChg chg="mod">
          <ac:chgData name="McGirr, Heather" userId="9ab2a10c-60b5-42aa-9f8c-429389f2e398" providerId="ADAL" clId="{41344D87-0FAF-4F34-AE9D-C0E1B014953A}" dt="2021-06-03T01:44:49.355" v="634"/>
          <ac:spMkLst>
            <pc:docMk/>
            <pc:sldMk cId="950143469" sldId="1906872764"/>
            <ac:spMk id="45" creationId="{B175094C-AA04-4BDE-9D6F-BCBF8C58EB1F}"/>
          </ac:spMkLst>
        </pc:spChg>
        <pc:spChg chg="mod">
          <ac:chgData name="McGirr, Heather" userId="9ab2a10c-60b5-42aa-9f8c-429389f2e398" providerId="ADAL" clId="{41344D87-0FAF-4F34-AE9D-C0E1B014953A}" dt="2021-06-03T01:44:49.355" v="634"/>
          <ac:spMkLst>
            <pc:docMk/>
            <pc:sldMk cId="950143469" sldId="1906872764"/>
            <ac:spMk id="46" creationId="{2B84001B-EB34-45B0-9C71-D6396F6A86A3}"/>
          </ac:spMkLst>
        </pc:spChg>
        <pc:spChg chg="add mod">
          <ac:chgData name="McGirr, Heather" userId="9ab2a10c-60b5-42aa-9f8c-429389f2e398" providerId="ADAL" clId="{41344D87-0FAF-4F34-AE9D-C0E1B014953A}" dt="2021-06-03T01:50:28.309" v="730"/>
          <ac:spMkLst>
            <pc:docMk/>
            <pc:sldMk cId="950143469" sldId="1906872764"/>
            <ac:spMk id="47" creationId="{5EE2DA60-9587-4644-8403-5A777CCC0790}"/>
          </ac:spMkLst>
        </pc:spChg>
        <pc:spChg chg="mod">
          <ac:chgData name="McGirr, Heather" userId="9ab2a10c-60b5-42aa-9f8c-429389f2e398" providerId="ADAL" clId="{41344D87-0FAF-4F34-AE9D-C0E1B014953A}" dt="2021-06-03T01:50:28.309" v="730"/>
          <ac:spMkLst>
            <pc:docMk/>
            <pc:sldMk cId="950143469" sldId="1906872764"/>
            <ac:spMk id="49" creationId="{D5A92105-F3AB-46F9-92A5-2407F956055B}"/>
          </ac:spMkLst>
        </pc:spChg>
        <pc:spChg chg="mod">
          <ac:chgData name="McGirr, Heather" userId="9ab2a10c-60b5-42aa-9f8c-429389f2e398" providerId="ADAL" clId="{41344D87-0FAF-4F34-AE9D-C0E1B014953A}" dt="2021-06-03T01:50:28.309" v="730"/>
          <ac:spMkLst>
            <pc:docMk/>
            <pc:sldMk cId="950143469" sldId="1906872764"/>
            <ac:spMk id="50" creationId="{1C47BD52-A5B6-4B94-8135-8BE9B4BD8E45}"/>
          </ac:spMkLst>
        </pc:spChg>
        <pc:grpChg chg="add mod">
          <ac:chgData name="McGirr, Heather" userId="9ab2a10c-60b5-42aa-9f8c-429389f2e398" providerId="ADAL" clId="{41344D87-0FAF-4F34-AE9D-C0E1B014953A}" dt="2021-06-03T01:18:13.530" v="228"/>
          <ac:grpSpMkLst>
            <pc:docMk/>
            <pc:sldMk cId="950143469" sldId="1906872764"/>
            <ac:grpSpMk id="6" creationId="{5685C638-A901-413A-8355-6E468526E532}"/>
          </ac:grpSpMkLst>
        </pc:grpChg>
        <pc:grpChg chg="mod">
          <ac:chgData name="McGirr, Heather" userId="9ab2a10c-60b5-42aa-9f8c-429389f2e398" providerId="ADAL" clId="{41344D87-0FAF-4F34-AE9D-C0E1B014953A}" dt="2021-06-03T01:18:13.530" v="228"/>
          <ac:grpSpMkLst>
            <pc:docMk/>
            <pc:sldMk cId="950143469" sldId="1906872764"/>
            <ac:grpSpMk id="7" creationId="{BB4CACA7-2E13-4D53-A79D-4A768E256358}"/>
          </ac:grpSpMkLst>
        </pc:grpChg>
        <pc:grpChg chg="mod">
          <ac:chgData name="McGirr, Heather" userId="9ab2a10c-60b5-42aa-9f8c-429389f2e398" providerId="ADAL" clId="{41344D87-0FAF-4F34-AE9D-C0E1B014953A}" dt="2021-06-03T01:18:13.530" v="228"/>
          <ac:grpSpMkLst>
            <pc:docMk/>
            <pc:sldMk cId="950143469" sldId="1906872764"/>
            <ac:grpSpMk id="8" creationId="{AAF7DEBF-EAF6-4DD3-84C1-016F0B7D7D53}"/>
          </ac:grpSpMkLst>
        </pc:grpChg>
        <pc:grpChg chg="mod">
          <ac:chgData name="McGirr, Heather" userId="9ab2a10c-60b5-42aa-9f8c-429389f2e398" providerId="ADAL" clId="{41344D87-0FAF-4F34-AE9D-C0E1B014953A}" dt="2021-06-03T01:18:13.530" v="228"/>
          <ac:grpSpMkLst>
            <pc:docMk/>
            <pc:sldMk cId="950143469" sldId="1906872764"/>
            <ac:grpSpMk id="9" creationId="{03B89737-F0D2-438E-9946-2143B6914290}"/>
          </ac:grpSpMkLst>
        </pc:grpChg>
        <pc:grpChg chg="mod">
          <ac:chgData name="McGirr, Heather" userId="9ab2a10c-60b5-42aa-9f8c-429389f2e398" providerId="ADAL" clId="{41344D87-0FAF-4F34-AE9D-C0E1B014953A}" dt="2021-06-03T01:18:13.530" v="228"/>
          <ac:grpSpMkLst>
            <pc:docMk/>
            <pc:sldMk cId="950143469" sldId="1906872764"/>
            <ac:grpSpMk id="10" creationId="{2B4B05C2-D51A-4CE6-A300-97FE351454F6}"/>
          </ac:grpSpMkLst>
        </pc:grpChg>
        <pc:grpChg chg="add del mod">
          <ac:chgData name="McGirr, Heather" userId="9ab2a10c-60b5-42aa-9f8c-429389f2e398" providerId="ADAL" clId="{41344D87-0FAF-4F34-AE9D-C0E1B014953A}" dt="2021-06-03T01:50:28.060" v="729" actId="478"/>
          <ac:grpSpMkLst>
            <pc:docMk/>
            <pc:sldMk cId="950143469" sldId="1906872764"/>
            <ac:grpSpMk id="44" creationId="{5F8F729C-62A6-46E5-9629-B94A62998274}"/>
          </ac:grpSpMkLst>
        </pc:grpChg>
        <pc:grpChg chg="add mod">
          <ac:chgData name="McGirr, Heather" userId="9ab2a10c-60b5-42aa-9f8c-429389f2e398" providerId="ADAL" clId="{41344D87-0FAF-4F34-AE9D-C0E1B014953A}" dt="2021-06-03T01:50:28.309" v="730"/>
          <ac:grpSpMkLst>
            <pc:docMk/>
            <pc:sldMk cId="950143469" sldId="1906872764"/>
            <ac:grpSpMk id="48" creationId="{66DC0DAA-6B8D-474E-9078-6D33233395CB}"/>
          </ac:grpSpMkLst>
        </pc:grpChg>
        <pc:graphicFrameChg chg="modGraphic">
          <ac:chgData name="McGirr, Heather" userId="9ab2a10c-60b5-42aa-9f8c-429389f2e398" providerId="ADAL" clId="{41344D87-0FAF-4F34-AE9D-C0E1B014953A}" dt="2021-06-06T23:52:29.401" v="8384" actId="20577"/>
          <ac:graphicFrameMkLst>
            <pc:docMk/>
            <pc:sldMk cId="950143469" sldId="1906872764"/>
            <ac:graphicFrameMk id="3" creationId="{DCEBDB0D-73AD-4A52-AB45-04424C595B13}"/>
          </ac:graphicFrameMkLst>
        </pc:graphicFrameChg>
        <pc:cxnChg chg="mod">
          <ac:chgData name="McGirr, Heather" userId="9ab2a10c-60b5-42aa-9f8c-429389f2e398" providerId="ADAL" clId="{41344D87-0FAF-4F34-AE9D-C0E1B014953A}" dt="2021-06-03T01:18:13.530" v="228"/>
          <ac:cxnSpMkLst>
            <pc:docMk/>
            <pc:sldMk cId="950143469" sldId="1906872764"/>
            <ac:cxnSpMk id="20" creationId="{BF2FA87C-3F34-4574-979C-CC27F7BA623F}"/>
          </ac:cxnSpMkLst>
        </pc:cxnChg>
        <pc:cxnChg chg="mod">
          <ac:chgData name="McGirr, Heather" userId="9ab2a10c-60b5-42aa-9f8c-429389f2e398" providerId="ADAL" clId="{41344D87-0FAF-4F34-AE9D-C0E1B014953A}" dt="2021-06-03T01:18:13.530" v="228"/>
          <ac:cxnSpMkLst>
            <pc:docMk/>
            <pc:sldMk cId="950143469" sldId="1906872764"/>
            <ac:cxnSpMk id="21" creationId="{C1DBA556-DC40-4BFB-9F92-88A8F5AA6E78}"/>
          </ac:cxnSpMkLst>
        </pc:cxnChg>
        <pc:cxnChg chg="mod">
          <ac:chgData name="McGirr, Heather" userId="9ab2a10c-60b5-42aa-9f8c-429389f2e398" providerId="ADAL" clId="{41344D87-0FAF-4F34-AE9D-C0E1B014953A}" dt="2021-06-03T01:18:13.530" v="228"/>
          <ac:cxnSpMkLst>
            <pc:docMk/>
            <pc:sldMk cId="950143469" sldId="1906872764"/>
            <ac:cxnSpMk id="22" creationId="{15F4CE74-70A6-41AD-9DA5-756D1053867C}"/>
          </ac:cxnSpMkLst>
        </pc:cxnChg>
        <pc:cxnChg chg="mod">
          <ac:chgData name="McGirr, Heather" userId="9ab2a10c-60b5-42aa-9f8c-429389f2e398" providerId="ADAL" clId="{41344D87-0FAF-4F34-AE9D-C0E1B014953A}" dt="2021-06-03T01:18:13.530" v="228"/>
          <ac:cxnSpMkLst>
            <pc:docMk/>
            <pc:sldMk cId="950143469" sldId="1906872764"/>
            <ac:cxnSpMk id="23" creationId="{371B78A6-6A9B-4CAC-8E36-68DAF676EEE4}"/>
          </ac:cxnSpMkLst>
        </pc:cxnChg>
        <pc:cxnChg chg="mod">
          <ac:chgData name="McGirr, Heather" userId="9ab2a10c-60b5-42aa-9f8c-429389f2e398" providerId="ADAL" clId="{41344D87-0FAF-4F34-AE9D-C0E1B014953A}" dt="2021-06-03T01:18:13.530" v="228"/>
          <ac:cxnSpMkLst>
            <pc:docMk/>
            <pc:sldMk cId="950143469" sldId="1906872764"/>
            <ac:cxnSpMk id="24" creationId="{EF9A2FD4-B04A-4841-ADA2-45CE80270163}"/>
          </ac:cxnSpMkLst>
        </pc:cxnChg>
        <pc:cxnChg chg="mod">
          <ac:chgData name="McGirr, Heather" userId="9ab2a10c-60b5-42aa-9f8c-429389f2e398" providerId="ADAL" clId="{41344D87-0FAF-4F34-AE9D-C0E1B014953A}" dt="2021-06-03T01:18:13.530" v="228"/>
          <ac:cxnSpMkLst>
            <pc:docMk/>
            <pc:sldMk cId="950143469" sldId="1906872764"/>
            <ac:cxnSpMk id="25" creationId="{16CDF31A-AA10-436A-AF8B-01D5874D93DE}"/>
          </ac:cxnSpMkLst>
        </pc:cxnChg>
        <pc:cxnChg chg="mod">
          <ac:chgData name="McGirr, Heather" userId="9ab2a10c-60b5-42aa-9f8c-429389f2e398" providerId="ADAL" clId="{41344D87-0FAF-4F34-AE9D-C0E1B014953A}" dt="2021-06-03T01:18:13.530" v="228"/>
          <ac:cxnSpMkLst>
            <pc:docMk/>
            <pc:sldMk cId="950143469" sldId="1906872764"/>
            <ac:cxnSpMk id="30" creationId="{B16CEF8E-B628-429D-8C65-CA655439D407}"/>
          </ac:cxnSpMkLst>
        </pc:cxnChg>
        <pc:cxnChg chg="mod">
          <ac:chgData name="McGirr, Heather" userId="9ab2a10c-60b5-42aa-9f8c-429389f2e398" providerId="ADAL" clId="{41344D87-0FAF-4F34-AE9D-C0E1B014953A}" dt="2021-06-03T01:18:13.530" v="228"/>
          <ac:cxnSpMkLst>
            <pc:docMk/>
            <pc:sldMk cId="950143469" sldId="1906872764"/>
            <ac:cxnSpMk id="31" creationId="{E98B9580-BFBC-4603-A404-7ABB37167AF8}"/>
          </ac:cxnSpMkLst>
        </pc:cxnChg>
        <pc:cxnChg chg="mod">
          <ac:chgData name="McGirr, Heather" userId="9ab2a10c-60b5-42aa-9f8c-429389f2e398" providerId="ADAL" clId="{41344D87-0FAF-4F34-AE9D-C0E1B014953A}" dt="2021-06-03T01:18:13.530" v="228"/>
          <ac:cxnSpMkLst>
            <pc:docMk/>
            <pc:sldMk cId="950143469" sldId="1906872764"/>
            <ac:cxnSpMk id="32" creationId="{DCA41618-D10A-424B-A024-ACBB9BAB3760}"/>
          </ac:cxnSpMkLst>
        </pc:cxnChg>
        <pc:cxnChg chg="mod">
          <ac:chgData name="McGirr, Heather" userId="9ab2a10c-60b5-42aa-9f8c-429389f2e398" providerId="ADAL" clId="{41344D87-0FAF-4F34-AE9D-C0E1B014953A}" dt="2021-06-03T01:18:13.530" v="228"/>
          <ac:cxnSpMkLst>
            <pc:docMk/>
            <pc:sldMk cId="950143469" sldId="1906872764"/>
            <ac:cxnSpMk id="37" creationId="{52E2E7CA-48D1-4482-994C-AA187A0C5552}"/>
          </ac:cxnSpMkLst>
        </pc:cxnChg>
        <pc:cxnChg chg="mod">
          <ac:chgData name="McGirr, Heather" userId="9ab2a10c-60b5-42aa-9f8c-429389f2e398" providerId="ADAL" clId="{41344D87-0FAF-4F34-AE9D-C0E1B014953A}" dt="2021-06-03T01:18:13.530" v="228"/>
          <ac:cxnSpMkLst>
            <pc:docMk/>
            <pc:sldMk cId="950143469" sldId="1906872764"/>
            <ac:cxnSpMk id="38" creationId="{826B10C9-7BB1-496C-B2BD-00B2786E7E73}"/>
          </ac:cxnSpMkLst>
        </pc:cxnChg>
        <pc:cxnChg chg="mod">
          <ac:chgData name="McGirr, Heather" userId="9ab2a10c-60b5-42aa-9f8c-429389f2e398" providerId="ADAL" clId="{41344D87-0FAF-4F34-AE9D-C0E1B014953A}" dt="2021-06-03T01:18:13.530" v="228"/>
          <ac:cxnSpMkLst>
            <pc:docMk/>
            <pc:sldMk cId="950143469" sldId="1906872764"/>
            <ac:cxnSpMk id="41" creationId="{AFEB9DDB-EA4E-48DC-AA4B-1259FE0C1DCF}"/>
          </ac:cxnSpMkLst>
        </pc:cxnChg>
      </pc:sldChg>
      <pc:sldChg chg="addSp delSp modSp mod addCm modCm">
        <pc:chgData name="McGirr, Heather" userId="9ab2a10c-60b5-42aa-9f8c-429389f2e398" providerId="ADAL" clId="{41344D87-0FAF-4F34-AE9D-C0E1B014953A}" dt="2021-06-07T00:01:24.572" v="8435" actId="5900"/>
        <pc:sldMkLst>
          <pc:docMk/>
          <pc:sldMk cId="4210633487" sldId="1906872766"/>
        </pc:sldMkLst>
        <pc:spChg chg="mod">
          <ac:chgData name="McGirr, Heather" userId="9ab2a10c-60b5-42aa-9f8c-429389f2e398" providerId="ADAL" clId="{41344D87-0FAF-4F34-AE9D-C0E1B014953A}" dt="2021-06-03T01:21:07.074" v="285"/>
          <ac:spMkLst>
            <pc:docMk/>
            <pc:sldMk cId="4210633487" sldId="1906872766"/>
            <ac:spMk id="12" creationId="{0EEF83EC-5A33-413E-94A2-A4B0D66A6157}"/>
          </ac:spMkLst>
        </pc:spChg>
        <pc:spChg chg="mod">
          <ac:chgData name="McGirr, Heather" userId="9ab2a10c-60b5-42aa-9f8c-429389f2e398" providerId="ADAL" clId="{41344D87-0FAF-4F34-AE9D-C0E1B014953A}" dt="2021-06-03T01:21:07.074" v="285"/>
          <ac:spMkLst>
            <pc:docMk/>
            <pc:sldMk cId="4210633487" sldId="1906872766"/>
            <ac:spMk id="13" creationId="{73D4D332-A387-4F36-9E5D-BA272C06DB65}"/>
          </ac:spMkLst>
        </pc:spChg>
        <pc:spChg chg="mod">
          <ac:chgData name="McGirr, Heather" userId="9ab2a10c-60b5-42aa-9f8c-429389f2e398" providerId="ADAL" clId="{41344D87-0FAF-4F34-AE9D-C0E1B014953A}" dt="2021-06-03T01:21:07.074" v="285"/>
          <ac:spMkLst>
            <pc:docMk/>
            <pc:sldMk cId="4210633487" sldId="1906872766"/>
            <ac:spMk id="14" creationId="{AF31BB19-49F6-440D-84A6-5868FF2D5B45}"/>
          </ac:spMkLst>
        </pc:spChg>
        <pc:spChg chg="del mod">
          <ac:chgData name="McGirr, Heather" userId="9ab2a10c-60b5-42aa-9f8c-429389f2e398" providerId="ADAL" clId="{41344D87-0FAF-4F34-AE9D-C0E1B014953A}" dt="2021-06-03T01:55:33.412" v="810" actId="478"/>
          <ac:spMkLst>
            <pc:docMk/>
            <pc:sldMk cId="4210633487" sldId="1906872766"/>
            <ac:spMk id="15" creationId="{018FAF4F-22D1-41F4-92A1-DDE3A591A473}"/>
          </ac:spMkLst>
        </pc:spChg>
        <pc:spChg chg="mod">
          <ac:chgData name="McGirr, Heather" userId="9ab2a10c-60b5-42aa-9f8c-429389f2e398" providerId="ADAL" clId="{41344D87-0FAF-4F34-AE9D-C0E1B014953A}" dt="2021-06-03T01:21:07.074" v="285"/>
          <ac:spMkLst>
            <pc:docMk/>
            <pc:sldMk cId="4210633487" sldId="1906872766"/>
            <ac:spMk id="16" creationId="{CACA98FD-7FCA-432C-985A-D5364D3A9CB9}"/>
          </ac:spMkLst>
        </pc:spChg>
        <pc:spChg chg="mod">
          <ac:chgData name="McGirr, Heather" userId="9ab2a10c-60b5-42aa-9f8c-429389f2e398" providerId="ADAL" clId="{41344D87-0FAF-4F34-AE9D-C0E1B014953A}" dt="2021-06-03T01:21:07.074" v="285"/>
          <ac:spMkLst>
            <pc:docMk/>
            <pc:sldMk cId="4210633487" sldId="1906872766"/>
            <ac:spMk id="17" creationId="{AB2111CF-F36B-402A-8A2A-81E0AE695202}"/>
          </ac:spMkLst>
        </pc:spChg>
        <pc:spChg chg="mod">
          <ac:chgData name="McGirr, Heather" userId="9ab2a10c-60b5-42aa-9f8c-429389f2e398" providerId="ADAL" clId="{41344D87-0FAF-4F34-AE9D-C0E1B014953A}" dt="2021-06-03T01:21:07.074" v="285"/>
          <ac:spMkLst>
            <pc:docMk/>
            <pc:sldMk cId="4210633487" sldId="1906872766"/>
            <ac:spMk id="18" creationId="{F8543E4A-A683-438C-8FF6-CFF36290A175}"/>
          </ac:spMkLst>
        </pc:spChg>
        <pc:spChg chg="mod">
          <ac:chgData name="McGirr, Heather" userId="9ab2a10c-60b5-42aa-9f8c-429389f2e398" providerId="ADAL" clId="{41344D87-0FAF-4F34-AE9D-C0E1B014953A}" dt="2021-06-03T01:21:07.074" v="285"/>
          <ac:spMkLst>
            <pc:docMk/>
            <pc:sldMk cId="4210633487" sldId="1906872766"/>
            <ac:spMk id="26" creationId="{B2D16E9C-5AA6-4807-ADBC-3192E1E33905}"/>
          </ac:spMkLst>
        </pc:spChg>
        <pc:spChg chg="mod">
          <ac:chgData name="McGirr, Heather" userId="9ab2a10c-60b5-42aa-9f8c-429389f2e398" providerId="ADAL" clId="{41344D87-0FAF-4F34-AE9D-C0E1B014953A}" dt="2021-06-03T01:21:07.074" v="285"/>
          <ac:spMkLst>
            <pc:docMk/>
            <pc:sldMk cId="4210633487" sldId="1906872766"/>
            <ac:spMk id="27" creationId="{82214EB4-A4AB-4F74-A779-47A62DC22E02}"/>
          </ac:spMkLst>
        </pc:spChg>
        <pc:spChg chg="mod">
          <ac:chgData name="McGirr, Heather" userId="9ab2a10c-60b5-42aa-9f8c-429389f2e398" providerId="ADAL" clId="{41344D87-0FAF-4F34-AE9D-C0E1B014953A}" dt="2021-06-03T01:21:07.074" v="285"/>
          <ac:spMkLst>
            <pc:docMk/>
            <pc:sldMk cId="4210633487" sldId="1906872766"/>
            <ac:spMk id="28" creationId="{8DD694D4-7E4A-4808-92D0-C527FFCFF563}"/>
          </ac:spMkLst>
        </pc:spChg>
        <pc:spChg chg="mod">
          <ac:chgData name="McGirr, Heather" userId="9ab2a10c-60b5-42aa-9f8c-429389f2e398" providerId="ADAL" clId="{41344D87-0FAF-4F34-AE9D-C0E1B014953A}" dt="2021-06-03T01:21:07.074" v="285"/>
          <ac:spMkLst>
            <pc:docMk/>
            <pc:sldMk cId="4210633487" sldId="1906872766"/>
            <ac:spMk id="29" creationId="{0F9F9C10-4528-45C0-9DAD-49316FFF2656}"/>
          </ac:spMkLst>
        </pc:spChg>
        <pc:spChg chg="mod">
          <ac:chgData name="McGirr, Heather" userId="9ab2a10c-60b5-42aa-9f8c-429389f2e398" providerId="ADAL" clId="{41344D87-0FAF-4F34-AE9D-C0E1B014953A}" dt="2021-06-03T01:21:07.074" v="285"/>
          <ac:spMkLst>
            <pc:docMk/>
            <pc:sldMk cId="4210633487" sldId="1906872766"/>
            <ac:spMk id="33" creationId="{47A0D488-0985-4EFA-B350-438D2D80263E}"/>
          </ac:spMkLst>
        </pc:spChg>
        <pc:spChg chg="mod">
          <ac:chgData name="McGirr, Heather" userId="9ab2a10c-60b5-42aa-9f8c-429389f2e398" providerId="ADAL" clId="{41344D87-0FAF-4F34-AE9D-C0E1B014953A}" dt="2021-06-03T01:21:07.074" v="285"/>
          <ac:spMkLst>
            <pc:docMk/>
            <pc:sldMk cId="4210633487" sldId="1906872766"/>
            <ac:spMk id="34" creationId="{07649369-6AEF-4CEB-AAE0-15C86E48726B}"/>
          </ac:spMkLst>
        </pc:spChg>
        <pc:spChg chg="mod">
          <ac:chgData name="McGirr, Heather" userId="9ab2a10c-60b5-42aa-9f8c-429389f2e398" providerId="ADAL" clId="{41344D87-0FAF-4F34-AE9D-C0E1B014953A}" dt="2021-06-03T01:21:07.074" v="285"/>
          <ac:spMkLst>
            <pc:docMk/>
            <pc:sldMk cId="4210633487" sldId="1906872766"/>
            <ac:spMk id="35" creationId="{12F7D913-45CF-4957-A96A-EEACA4279875}"/>
          </ac:spMkLst>
        </pc:spChg>
        <pc:spChg chg="mod">
          <ac:chgData name="McGirr, Heather" userId="9ab2a10c-60b5-42aa-9f8c-429389f2e398" providerId="ADAL" clId="{41344D87-0FAF-4F34-AE9D-C0E1B014953A}" dt="2021-06-03T01:21:07.074" v="285"/>
          <ac:spMkLst>
            <pc:docMk/>
            <pc:sldMk cId="4210633487" sldId="1906872766"/>
            <ac:spMk id="36" creationId="{7261DDD5-756C-43A6-8608-A5DA8CD12AFB}"/>
          </ac:spMkLst>
        </pc:spChg>
        <pc:spChg chg="mod">
          <ac:chgData name="McGirr, Heather" userId="9ab2a10c-60b5-42aa-9f8c-429389f2e398" providerId="ADAL" clId="{41344D87-0FAF-4F34-AE9D-C0E1B014953A}" dt="2021-06-03T01:21:07.074" v="285"/>
          <ac:spMkLst>
            <pc:docMk/>
            <pc:sldMk cId="4210633487" sldId="1906872766"/>
            <ac:spMk id="39" creationId="{E5C6A213-5C4E-402C-86B7-87ACA0738234}"/>
          </ac:spMkLst>
        </pc:spChg>
        <pc:spChg chg="mod">
          <ac:chgData name="McGirr, Heather" userId="9ab2a10c-60b5-42aa-9f8c-429389f2e398" providerId="ADAL" clId="{41344D87-0FAF-4F34-AE9D-C0E1B014953A}" dt="2021-06-03T01:21:07.074" v="285"/>
          <ac:spMkLst>
            <pc:docMk/>
            <pc:sldMk cId="4210633487" sldId="1906872766"/>
            <ac:spMk id="40" creationId="{11B91112-14B8-416C-B3B5-7321B56BA09C}"/>
          </ac:spMkLst>
        </pc:spChg>
        <pc:spChg chg="add mod">
          <ac:chgData name="McGirr, Heather" userId="9ab2a10c-60b5-42aa-9f8c-429389f2e398" providerId="ADAL" clId="{41344D87-0FAF-4F34-AE9D-C0E1B014953A}" dt="2021-06-03T01:56:10.866" v="814" actId="255"/>
          <ac:spMkLst>
            <pc:docMk/>
            <pc:sldMk cId="4210633487" sldId="1906872766"/>
            <ac:spMk id="42" creationId="{8A3C3AA4-BCDD-4B94-87F6-F901B9E13121}"/>
          </ac:spMkLst>
        </pc:spChg>
        <pc:spChg chg="add mod">
          <ac:chgData name="McGirr, Heather" userId="9ab2a10c-60b5-42aa-9f8c-429389f2e398" providerId="ADAL" clId="{41344D87-0FAF-4F34-AE9D-C0E1B014953A}" dt="2021-06-03T02:00:37.518" v="841"/>
          <ac:spMkLst>
            <pc:docMk/>
            <pc:sldMk cId="4210633487" sldId="1906872766"/>
            <ac:spMk id="43" creationId="{538628F0-5E43-424B-834C-038CDF2A14E7}"/>
          </ac:spMkLst>
        </pc:spChg>
        <pc:spChg chg="mod">
          <ac:chgData name="McGirr, Heather" userId="9ab2a10c-60b5-42aa-9f8c-429389f2e398" providerId="ADAL" clId="{41344D87-0FAF-4F34-AE9D-C0E1B014953A}" dt="2021-06-03T02:00:37.518" v="841"/>
          <ac:spMkLst>
            <pc:docMk/>
            <pc:sldMk cId="4210633487" sldId="1906872766"/>
            <ac:spMk id="45" creationId="{B22937DC-2A9A-482F-96DD-1DCE2BB7003D}"/>
          </ac:spMkLst>
        </pc:spChg>
        <pc:spChg chg="mod">
          <ac:chgData name="McGirr, Heather" userId="9ab2a10c-60b5-42aa-9f8c-429389f2e398" providerId="ADAL" clId="{41344D87-0FAF-4F34-AE9D-C0E1B014953A}" dt="2021-06-03T02:00:37.518" v="841"/>
          <ac:spMkLst>
            <pc:docMk/>
            <pc:sldMk cId="4210633487" sldId="1906872766"/>
            <ac:spMk id="46" creationId="{83ABED86-4B32-4942-89BB-2E4211F03DE0}"/>
          </ac:spMkLst>
        </pc:spChg>
        <pc:spChg chg="mod">
          <ac:chgData name="McGirr, Heather" userId="9ab2a10c-60b5-42aa-9f8c-429389f2e398" providerId="ADAL" clId="{41344D87-0FAF-4F34-AE9D-C0E1B014953A}" dt="2021-06-03T02:00:37.518" v="841"/>
          <ac:spMkLst>
            <pc:docMk/>
            <pc:sldMk cId="4210633487" sldId="1906872766"/>
            <ac:spMk id="47" creationId="{3DA236A0-8B70-42D8-A1D7-F9400CFF2E24}"/>
          </ac:spMkLst>
        </pc:spChg>
        <pc:spChg chg="mod">
          <ac:chgData name="McGirr, Heather" userId="9ab2a10c-60b5-42aa-9f8c-429389f2e398" providerId="ADAL" clId="{41344D87-0FAF-4F34-AE9D-C0E1B014953A}" dt="2021-06-03T02:00:37.518" v="841"/>
          <ac:spMkLst>
            <pc:docMk/>
            <pc:sldMk cId="4210633487" sldId="1906872766"/>
            <ac:spMk id="48" creationId="{ECFDF54C-0DB3-4970-8FE1-41544B271C5D}"/>
          </ac:spMkLst>
        </pc:spChg>
        <pc:spChg chg="mod">
          <ac:chgData name="McGirr, Heather" userId="9ab2a10c-60b5-42aa-9f8c-429389f2e398" providerId="ADAL" clId="{41344D87-0FAF-4F34-AE9D-C0E1B014953A}" dt="2021-06-03T02:00:37.518" v="841"/>
          <ac:spMkLst>
            <pc:docMk/>
            <pc:sldMk cId="4210633487" sldId="1906872766"/>
            <ac:spMk id="49" creationId="{F1C2134A-D03C-4EEE-ADEF-A2E641CD30B3}"/>
          </ac:spMkLst>
        </pc:spChg>
        <pc:grpChg chg="add mod">
          <ac:chgData name="McGirr, Heather" userId="9ab2a10c-60b5-42aa-9f8c-429389f2e398" providerId="ADAL" clId="{41344D87-0FAF-4F34-AE9D-C0E1B014953A}" dt="2021-06-03T01:21:07.074" v="285"/>
          <ac:grpSpMkLst>
            <pc:docMk/>
            <pc:sldMk cId="4210633487" sldId="1906872766"/>
            <ac:grpSpMk id="7" creationId="{0143A78B-64AB-4BF3-8BA8-BD0B75A17D1D}"/>
          </ac:grpSpMkLst>
        </pc:grpChg>
        <pc:grpChg chg="mod">
          <ac:chgData name="McGirr, Heather" userId="9ab2a10c-60b5-42aa-9f8c-429389f2e398" providerId="ADAL" clId="{41344D87-0FAF-4F34-AE9D-C0E1B014953A}" dt="2021-06-03T01:21:07.074" v="285"/>
          <ac:grpSpMkLst>
            <pc:docMk/>
            <pc:sldMk cId="4210633487" sldId="1906872766"/>
            <ac:grpSpMk id="8" creationId="{ADF283F6-4146-4364-A2B7-074DF3A43AEB}"/>
          </ac:grpSpMkLst>
        </pc:grpChg>
        <pc:grpChg chg="mod">
          <ac:chgData name="McGirr, Heather" userId="9ab2a10c-60b5-42aa-9f8c-429389f2e398" providerId="ADAL" clId="{41344D87-0FAF-4F34-AE9D-C0E1B014953A}" dt="2021-06-03T01:21:07.074" v="285"/>
          <ac:grpSpMkLst>
            <pc:docMk/>
            <pc:sldMk cId="4210633487" sldId="1906872766"/>
            <ac:grpSpMk id="9" creationId="{79A0A902-DC23-433B-8231-C4F4D45488B4}"/>
          </ac:grpSpMkLst>
        </pc:grpChg>
        <pc:grpChg chg="mod">
          <ac:chgData name="McGirr, Heather" userId="9ab2a10c-60b5-42aa-9f8c-429389f2e398" providerId="ADAL" clId="{41344D87-0FAF-4F34-AE9D-C0E1B014953A}" dt="2021-06-03T01:21:07.074" v="285"/>
          <ac:grpSpMkLst>
            <pc:docMk/>
            <pc:sldMk cId="4210633487" sldId="1906872766"/>
            <ac:grpSpMk id="10" creationId="{33AC1DD1-5D44-4B4E-A799-AA5B0ED3076C}"/>
          </ac:grpSpMkLst>
        </pc:grpChg>
        <pc:grpChg chg="mod">
          <ac:chgData name="McGirr, Heather" userId="9ab2a10c-60b5-42aa-9f8c-429389f2e398" providerId="ADAL" clId="{41344D87-0FAF-4F34-AE9D-C0E1B014953A}" dt="2021-06-03T01:21:07.074" v="285"/>
          <ac:grpSpMkLst>
            <pc:docMk/>
            <pc:sldMk cId="4210633487" sldId="1906872766"/>
            <ac:grpSpMk id="11" creationId="{91597E18-DDDD-404F-A9FC-7BDC8AAB8E83}"/>
          </ac:grpSpMkLst>
        </pc:grpChg>
        <pc:grpChg chg="add mod">
          <ac:chgData name="McGirr, Heather" userId="9ab2a10c-60b5-42aa-9f8c-429389f2e398" providerId="ADAL" clId="{41344D87-0FAF-4F34-AE9D-C0E1B014953A}" dt="2021-06-03T02:00:37.518" v="841"/>
          <ac:grpSpMkLst>
            <pc:docMk/>
            <pc:sldMk cId="4210633487" sldId="1906872766"/>
            <ac:grpSpMk id="44" creationId="{642C9BCF-4870-447D-B53A-A689AB9313D9}"/>
          </ac:grpSpMkLst>
        </pc:grpChg>
        <pc:graphicFrameChg chg="modGraphic">
          <ac:chgData name="McGirr, Heather" userId="9ab2a10c-60b5-42aa-9f8c-429389f2e398" providerId="ADAL" clId="{41344D87-0FAF-4F34-AE9D-C0E1B014953A}" dt="2021-06-03T02:01:15.732" v="850" actId="207"/>
          <ac:graphicFrameMkLst>
            <pc:docMk/>
            <pc:sldMk cId="4210633487" sldId="1906872766"/>
            <ac:graphicFrameMk id="3" creationId="{DCEBDB0D-73AD-4A52-AB45-04424C595B13}"/>
          </ac:graphicFrameMkLst>
        </pc:graphicFrameChg>
        <pc:cxnChg chg="mod">
          <ac:chgData name="McGirr, Heather" userId="9ab2a10c-60b5-42aa-9f8c-429389f2e398" providerId="ADAL" clId="{41344D87-0FAF-4F34-AE9D-C0E1B014953A}" dt="2021-06-03T01:21:07.074" v="285"/>
          <ac:cxnSpMkLst>
            <pc:docMk/>
            <pc:sldMk cId="4210633487" sldId="1906872766"/>
            <ac:cxnSpMk id="20" creationId="{43FE7FF2-84DA-49F5-8C52-0DDFDEB739C6}"/>
          </ac:cxnSpMkLst>
        </pc:cxnChg>
        <pc:cxnChg chg="mod">
          <ac:chgData name="McGirr, Heather" userId="9ab2a10c-60b5-42aa-9f8c-429389f2e398" providerId="ADAL" clId="{41344D87-0FAF-4F34-AE9D-C0E1B014953A}" dt="2021-06-03T01:21:07.074" v="285"/>
          <ac:cxnSpMkLst>
            <pc:docMk/>
            <pc:sldMk cId="4210633487" sldId="1906872766"/>
            <ac:cxnSpMk id="21" creationId="{ABBD1EEA-8B63-4281-815C-D1D920153687}"/>
          </ac:cxnSpMkLst>
        </pc:cxnChg>
        <pc:cxnChg chg="mod">
          <ac:chgData name="McGirr, Heather" userId="9ab2a10c-60b5-42aa-9f8c-429389f2e398" providerId="ADAL" clId="{41344D87-0FAF-4F34-AE9D-C0E1B014953A}" dt="2021-06-03T01:21:07.074" v="285"/>
          <ac:cxnSpMkLst>
            <pc:docMk/>
            <pc:sldMk cId="4210633487" sldId="1906872766"/>
            <ac:cxnSpMk id="22" creationId="{B4C9DA52-5D9B-4852-9CD1-38D4D8B1B5A1}"/>
          </ac:cxnSpMkLst>
        </pc:cxnChg>
        <pc:cxnChg chg="mod">
          <ac:chgData name="McGirr, Heather" userId="9ab2a10c-60b5-42aa-9f8c-429389f2e398" providerId="ADAL" clId="{41344D87-0FAF-4F34-AE9D-C0E1B014953A}" dt="2021-06-03T01:21:07.074" v="285"/>
          <ac:cxnSpMkLst>
            <pc:docMk/>
            <pc:sldMk cId="4210633487" sldId="1906872766"/>
            <ac:cxnSpMk id="23" creationId="{1A6247D3-6D5F-4EE8-8A17-D6766A3EDF31}"/>
          </ac:cxnSpMkLst>
        </pc:cxnChg>
        <pc:cxnChg chg="mod">
          <ac:chgData name="McGirr, Heather" userId="9ab2a10c-60b5-42aa-9f8c-429389f2e398" providerId="ADAL" clId="{41344D87-0FAF-4F34-AE9D-C0E1B014953A}" dt="2021-06-03T01:21:07.074" v="285"/>
          <ac:cxnSpMkLst>
            <pc:docMk/>
            <pc:sldMk cId="4210633487" sldId="1906872766"/>
            <ac:cxnSpMk id="24" creationId="{61A81998-BD1F-4529-8BFF-A709B2D3C28F}"/>
          </ac:cxnSpMkLst>
        </pc:cxnChg>
        <pc:cxnChg chg="mod">
          <ac:chgData name="McGirr, Heather" userId="9ab2a10c-60b5-42aa-9f8c-429389f2e398" providerId="ADAL" clId="{41344D87-0FAF-4F34-AE9D-C0E1B014953A}" dt="2021-06-03T01:21:07.074" v="285"/>
          <ac:cxnSpMkLst>
            <pc:docMk/>
            <pc:sldMk cId="4210633487" sldId="1906872766"/>
            <ac:cxnSpMk id="25" creationId="{EDC29814-D1DB-4F92-8878-AFCF235B5E5B}"/>
          </ac:cxnSpMkLst>
        </pc:cxnChg>
        <pc:cxnChg chg="mod">
          <ac:chgData name="McGirr, Heather" userId="9ab2a10c-60b5-42aa-9f8c-429389f2e398" providerId="ADAL" clId="{41344D87-0FAF-4F34-AE9D-C0E1B014953A}" dt="2021-06-03T01:21:07.074" v="285"/>
          <ac:cxnSpMkLst>
            <pc:docMk/>
            <pc:sldMk cId="4210633487" sldId="1906872766"/>
            <ac:cxnSpMk id="30" creationId="{D869891A-F507-49E9-8B3C-9F5AF513352D}"/>
          </ac:cxnSpMkLst>
        </pc:cxnChg>
        <pc:cxnChg chg="mod">
          <ac:chgData name="McGirr, Heather" userId="9ab2a10c-60b5-42aa-9f8c-429389f2e398" providerId="ADAL" clId="{41344D87-0FAF-4F34-AE9D-C0E1B014953A}" dt="2021-06-03T01:21:07.074" v="285"/>
          <ac:cxnSpMkLst>
            <pc:docMk/>
            <pc:sldMk cId="4210633487" sldId="1906872766"/>
            <ac:cxnSpMk id="31" creationId="{57AA5023-00A5-451A-98C3-DCCFAAA42E78}"/>
          </ac:cxnSpMkLst>
        </pc:cxnChg>
        <pc:cxnChg chg="mod">
          <ac:chgData name="McGirr, Heather" userId="9ab2a10c-60b5-42aa-9f8c-429389f2e398" providerId="ADAL" clId="{41344D87-0FAF-4F34-AE9D-C0E1B014953A}" dt="2021-06-03T01:21:07.074" v="285"/>
          <ac:cxnSpMkLst>
            <pc:docMk/>
            <pc:sldMk cId="4210633487" sldId="1906872766"/>
            <ac:cxnSpMk id="32" creationId="{B1D53FD6-F327-4826-AAA4-ED18E765B9D5}"/>
          </ac:cxnSpMkLst>
        </pc:cxnChg>
        <pc:cxnChg chg="mod">
          <ac:chgData name="McGirr, Heather" userId="9ab2a10c-60b5-42aa-9f8c-429389f2e398" providerId="ADAL" clId="{41344D87-0FAF-4F34-AE9D-C0E1B014953A}" dt="2021-06-03T01:21:07.074" v="285"/>
          <ac:cxnSpMkLst>
            <pc:docMk/>
            <pc:sldMk cId="4210633487" sldId="1906872766"/>
            <ac:cxnSpMk id="37" creationId="{02964EE1-3485-4FB4-ABC0-BB826F718747}"/>
          </ac:cxnSpMkLst>
        </pc:cxnChg>
        <pc:cxnChg chg="mod">
          <ac:chgData name="McGirr, Heather" userId="9ab2a10c-60b5-42aa-9f8c-429389f2e398" providerId="ADAL" clId="{41344D87-0FAF-4F34-AE9D-C0E1B014953A}" dt="2021-06-03T01:21:07.074" v="285"/>
          <ac:cxnSpMkLst>
            <pc:docMk/>
            <pc:sldMk cId="4210633487" sldId="1906872766"/>
            <ac:cxnSpMk id="38" creationId="{0CDA5047-5D34-4D16-ADAE-0B9BB40FB726}"/>
          </ac:cxnSpMkLst>
        </pc:cxnChg>
        <pc:cxnChg chg="mod">
          <ac:chgData name="McGirr, Heather" userId="9ab2a10c-60b5-42aa-9f8c-429389f2e398" providerId="ADAL" clId="{41344D87-0FAF-4F34-AE9D-C0E1B014953A}" dt="2021-06-03T01:21:07.074" v="285"/>
          <ac:cxnSpMkLst>
            <pc:docMk/>
            <pc:sldMk cId="4210633487" sldId="1906872766"/>
            <ac:cxnSpMk id="41" creationId="{7F03F72A-6162-40B2-A957-D63B98D37520}"/>
          </ac:cxnSpMkLst>
        </pc:cxnChg>
      </pc:sldChg>
      <pc:sldChg chg="addSp delSp modSp mod ord modTransition addCm delCm modCm">
        <pc:chgData name="McGirr, Heather" userId="9ab2a10c-60b5-42aa-9f8c-429389f2e398" providerId="ADAL" clId="{41344D87-0FAF-4F34-AE9D-C0E1B014953A}" dt="2021-06-07T02:31:12.701" v="10602"/>
        <pc:sldMkLst>
          <pc:docMk/>
          <pc:sldMk cId="3131544310" sldId="1906872770"/>
        </pc:sldMkLst>
        <pc:spChg chg="add del mod">
          <ac:chgData name="McGirr, Heather" userId="9ab2a10c-60b5-42aa-9f8c-429389f2e398" providerId="ADAL" clId="{41344D87-0FAF-4F34-AE9D-C0E1B014953A}" dt="2021-06-03T07:24:49.976" v="4360" actId="478"/>
          <ac:spMkLst>
            <pc:docMk/>
            <pc:sldMk cId="3131544310" sldId="1906872770"/>
            <ac:spMk id="33" creationId="{55CE271C-6E92-4D38-9174-DF96B581394A}"/>
          </ac:spMkLst>
        </pc:spChg>
        <pc:spChg chg="add del mod">
          <ac:chgData name="McGirr, Heather" userId="9ab2a10c-60b5-42aa-9f8c-429389f2e398" providerId="ADAL" clId="{41344D87-0FAF-4F34-AE9D-C0E1B014953A}" dt="2021-06-04T06:12:18.548" v="6623" actId="478"/>
          <ac:spMkLst>
            <pc:docMk/>
            <pc:sldMk cId="3131544310" sldId="1906872770"/>
            <ac:spMk id="34" creationId="{943DB97B-BA4F-4DCD-B7AD-5E8666127087}"/>
          </ac:spMkLst>
        </pc:spChg>
        <pc:spChg chg="mod">
          <ac:chgData name="McGirr, Heather" userId="9ab2a10c-60b5-42aa-9f8c-429389f2e398" providerId="ADAL" clId="{41344D87-0FAF-4F34-AE9D-C0E1B014953A}" dt="2021-06-03T03:25:06.821" v="1206" actId="1035"/>
          <ac:spMkLst>
            <pc:docMk/>
            <pc:sldMk cId="3131544310" sldId="1906872770"/>
            <ac:spMk id="35" creationId="{E75F48B7-43F3-4A4A-87F6-C818CBE41037}"/>
          </ac:spMkLst>
        </pc:spChg>
        <pc:spChg chg="add mod">
          <ac:chgData name="McGirr, Heather" userId="9ab2a10c-60b5-42aa-9f8c-429389f2e398" providerId="ADAL" clId="{41344D87-0FAF-4F34-AE9D-C0E1B014953A}" dt="2021-06-03T04:02:18.201" v="2754" actId="20577"/>
          <ac:spMkLst>
            <pc:docMk/>
            <pc:sldMk cId="3131544310" sldId="1906872770"/>
            <ac:spMk id="104" creationId="{40584201-40A2-4CF8-BF43-0180ABDE4AD3}"/>
          </ac:spMkLst>
        </pc:spChg>
        <pc:spChg chg="mod">
          <ac:chgData name="McGirr, Heather" userId="9ab2a10c-60b5-42aa-9f8c-429389f2e398" providerId="ADAL" clId="{41344D87-0FAF-4F34-AE9D-C0E1B014953A}" dt="2021-06-03T03:25:06.821" v="1206" actId="1035"/>
          <ac:spMkLst>
            <pc:docMk/>
            <pc:sldMk cId="3131544310" sldId="1906872770"/>
            <ac:spMk id="105" creationId="{810F52A1-506E-4434-8B8E-6CC1FA506E0B}"/>
          </ac:spMkLst>
        </pc:spChg>
        <pc:spChg chg="mod">
          <ac:chgData name="McGirr, Heather" userId="9ab2a10c-60b5-42aa-9f8c-429389f2e398" providerId="ADAL" clId="{41344D87-0FAF-4F34-AE9D-C0E1B014953A}" dt="2021-06-03T03:25:06.821" v="1206" actId="1035"/>
          <ac:spMkLst>
            <pc:docMk/>
            <pc:sldMk cId="3131544310" sldId="1906872770"/>
            <ac:spMk id="106" creationId="{DFC4F159-A949-4784-B284-F7E7681E896F}"/>
          </ac:spMkLst>
        </pc:spChg>
        <pc:spChg chg="mod">
          <ac:chgData name="McGirr, Heather" userId="9ab2a10c-60b5-42aa-9f8c-429389f2e398" providerId="ADAL" clId="{41344D87-0FAF-4F34-AE9D-C0E1B014953A}" dt="2021-06-03T03:25:06.821" v="1206" actId="1035"/>
          <ac:spMkLst>
            <pc:docMk/>
            <pc:sldMk cId="3131544310" sldId="1906872770"/>
            <ac:spMk id="107" creationId="{FC8159C5-420C-49C4-A43D-172F403C4393}"/>
          </ac:spMkLst>
        </pc:spChg>
        <pc:spChg chg="mod">
          <ac:chgData name="McGirr, Heather" userId="9ab2a10c-60b5-42aa-9f8c-429389f2e398" providerId="ADAL" clId="{41344D87-0FAF-4F34-AE9D-C0E1B014953A}" dt="2021-06-03T03:27:22.403" v="1282" actId="1035"/>
          <ac:spMkLst>
            <pc:docMk/>
            <pc:sldMk cId="3131544310" sldId="1906872770"/>
            <ac:spMk id="108" creationId="{D5A65D8C-D297-4E37-B3A1-1E8B0FFBF56F}"/>
          </ac:spMkLst>
        </pc:spChg>
        <pc:spChg chg="add mod">
          <ac:chgData name="McGirr, Heather" userId="9ab2a10c-60b5-42aa-9f8c-429389f2e398" providerId="ADAL" clId="{41344D87-0FAF-4F34-AE9D-C0E1B014953A}" dt="2021-06-06T23:45:27.861" v="8363" actId="1076"/>
          <ac:spMkLst>
            <pc:docMk/>
            <pc:sldMk cId="3131544310" sldId="1906872770"/>
            <ac:spMk id="109" creationId="{B371DE55-580A-444A-B0DE-DB74F3F46959}"/>
          </ac:spMkLst>
        </pc:spChg>
        <pc:spChg chg="add mod">
          <ac:chgData name="McGirr, Heather" userId="9ab2a10c-60b5-42aa-9f8c-429389f2e398" providerId="ADAL" clId="{41344D87-0FAF-4F34-AE9D-C0E1B014953A}" dt="2021-06-07T01:20:03.121" v="10411" actId="14100"/>
          <ac:spMkLst>
            <pc:docMk/>
            <pc:sldMk cId="3131544310" sldId="1906872770"/>
            <ac:spMk id="110" creationId="{CEE8ED13-6A84-47F2-BF4E-8CD97AB55F04}"/>
          </ac:spMkLst>
        </pc:spChg>
        <pc:spChg chg="add mod">
          <ac:chgData name="McGirr, Heather" userId="9ab2a10c-60b5-42aa-9f8c-429389f2e398" providerId="ADAL" clId="{41344D87-0FAF-4F34-AE9D-C0E1B014953A}" dt="2021-06-03T03:26:14.716" v="1236" actId="1035"/>
          <ac:spMkLst>
            <pc:docMk/>
            <pc:sldMk cId="3131544310" sldId="1906872770"/>
            <ac:spMk id="111" creationId="{D01389ED-1BBD-4C23-8D59-4587D4D77342}"/>
          </ac:spMkLst>
        </pc:spChg>
        <pc:spChg chg="add mod">
          <ac:chgData name="McGirr, Heather" userId="9ab2a10c-60b5-42aa-9f8c-429389f2e398" providerId="ADAL" clId="{41344D87-0FAF-4F34-AE9D-C0E1B014953A}" dt="2021-06-03T03:27:12.154" v="1275" actId="1076"/>
          <ac:spMkLst>
            <pc:docMk/>
            <pc:sldMk cId="3131544310" sldId="1906872770"/>
            <ac:spMk id="112" creationId="{B22C5F2A-E5CD-45A0-AE95-111E06C9E488}"/>
          </ac:spMkLst>
        </pc:spChg>
        <pc:spChg chg="mod">
          <ac:chgData name="McGirr, Heather" userId="9ab2a10c-60b5-42aa-9f8c-429389f2e398" providerId="ADAL" clId="{41344D87-0FAF-4F34-AE9D-C0E1B014953A}" dt="2021-06-03T03:25:06.821" v="1206" actId="1035"/>
          <ac:spMkLst>
            <pc:docMk/>
            <pc:sldMk cId="3131544310" sldId="1906872770"/>
            <ac:spMk id="114" creationId="{C51F3C51-964F-4274-AA63-79D3F519B3E2}"/>
          </ac:spMkLst>
        </pc:spChg>
        <pc:spChg chg="mod">
          <ac:chgData name="McGirr, Heather" userId="9ab2a10c-60b5-42aa-9f8c-429389f2e398" providerId="ADAL" clId="{41344D87-0FAF-4F34-AE9D-C0E1B014953A}" dt="2021-06-03T03:25:06.821" v="1206" actId="1035"/>
          <ac:spMkLst>
            <pc:docMk/>
            <pc:sldMk cId="3131544310" sldId="1906872770"/>
            <ac:spMk id="115" creationId="{FC5DB6E8-AE7D-4677-A671-D728AFCA75F8}"/>
          </ac:spMkLst>
        </pc:spChg>
        <pc:spChg chg="mod">
          <ac:chgData name="McGirr, Heather" userId="9ab2a10c-60b5-42aa-9f8c-429389f2e398" providerId="ADAL" clId="{41344D87-0FAF-4F34-AE9D-C0E1B014953A}" dt="2021-06-03T03:26:34.184" v="1266" actId="1035"/>
          <ac:spMkLst>
            <pc:docMk/>
            <pc:sldMk cId="3131544310" sldId="1906872770"/>
            <ac:spMk id="116" creationId="{2F2182EB-AF0D-469B-85C4-C04C34F9DBCD}"/>
          </ac:spMkLst>
        </pc:spChg>
        <pc:spChg chg="mod">
          <ac:chgData name="McGirr, Heather" userId="9ab2a10c-60b5-42aa-9f8c-429389f2e398" providerId="ADAL" clId="{41344D87-0FAF-4F34-AE9D-C0E1B014953A}" dt="2021-06-03T03:25:06.821" v="1206" actId="1035"/>
          <ac:spMkLst>
            <pc:docMk/>
            <pc:sldMk cId="3131544310" sldId="1906872770"/>
            <ac:spMk id="133" creationId="{4FA17AF9-AC71-6641-8AA8-D589FFC33DAC}"/>
          </ac:spMkLst>
        </pc:spChg>
        <pc:spChg chg="mod">
          <ac:chgData name="McGirr, Heather" userId="9ab2a10c-60b5-42aa-9f8c-429389f2e398" providerId="ADAL" clId="{41344D87-0FAF-4F34-AE9D-C0E1B014953A}" dt="2021-06-03T03:25:06.821" v="1206" actId="1035"/>
          <ac:spMkLst>
            <pc:docMk/>
            <pc:sldMk cId="3131544310" sldId="1906872770"/>
            <ac:spMk id="134" creationId="{B54DF219-61F2-1742-8F55-91C82C1D0A29}"/>
          </ac:spMkLst>
        </pc:spChg>
        <pc:spChg chg="mod">
          <ac:chgData name="McGirr, Heather" userId="9ab2a10c-60b5-42aa-9f8c-429389f2e398" providerId="ADAL" clId="{41344D87-0FAF-4F34-AE9D-C0E1B014953A}" dt="2021-06-03T03:25:06.821" v="1206" actId="1035"/>
          <ac:spMkLst>
            <pc:docMk/>
            <pc:sldMk cId="3131544310" sldId="1906872770"/>
            <ac:spMk id="135" creationId="{680C180C-0E43-0D47-A02F-20826D15E4F9}"/>
          </ac:spMkLst>
        </pc:spChg>
        <pc:spChg chg="mod">
          <ac:chgData name="McGirr, Heather" userId="9ab2a10c-60b5-42aa-9f8c-429389f2e398" providerId="ADAL" clId="{41344D87-0FAF-4F34-AE9D-C0E1B014953A}" dt="2021-06-03T03:25:06.821" v="1206" actId="1035"/>
          <ac:spMkLst>
            <pc:docMk/>
            <pc:sldMk cId="3131544310" sldId="1906872770"/>
            <ac:spMk id="149" creationId="{ED14D1A6-C2E2-6948-BF39-CBF58515EA56}"/>
          </ac:spMkLst>
        </pc:spChg>
        <pc:spChg chg="mod">
          <ac:chgData name="McGirr, Heather" userId="9ab2a10c-60b5-42aa-9f8c-429389f2e398" providerId="ADAL" clId="{41344D87-0FAF-4F34-AE9D-C0E1B014953A}" dt="2021-06-03T03:26:14.716" v="1236" actId="1035"/>
          <ac:spMkLst>
            <pc:docMk/>
            <pc:sldMk cId="3131544310" sldId="1906872770"/>
            <ac:spMk id="150" creationId="{5C25AF67-AC68-BE45-A3F8-B992B6530552}"/>
          </ac:spMkLst>
        </pc:spChg>
        <pc:spChg chg="mod">
          <ac:chgData name="McGirr, Heather" userId="9ab2a10c-60b5-42aa-9f8c-429389f2e398" providerId="ADAL" clId="{41344D87-0FAF-4F34-AE9D-C0E1B014953A}" dt="2021-06-03T03:26:14.716" v="1236" actId="1035"/>
          <ac:spMkLst>
            <pc:docMk/>
            <pc:sldMk cId="3131544310" sldId="1906872770"/>
            <ac:spMk id="151" creationId="{A3A818F6-94D3-F443-AD2D-60D23FD227FF}"/>
          </ac:spMkLst>
        </pc:spChg>
        <pc:cxnChg chg="mod">
          <ac:chgData name="McGirr, Heather" userId="9ab2a10c-60b5-42aa-9f8c-429389f2e398" providerId="ADAL" clId="{41344D87-0FAF-4F34-AE9D-C0E1B014953A}" dt="2021-06-03T03:25:37.156" v="1213" actId="14100"/>
          <ac:cxnSpMkLst>
            <pc:docMk/>
            <pc:sldMk cId="3131544310" sldId="1906872770"/>
            <ac:cxnSpMk id="79" creationId="{199E1F9E-A1F0-0445-BB86-79D4ABB4E248}"/>
          </ac:cxnSpMkLst>
        </pc:cxnChg>
        <pc:cxnChg chg="add del mod">
          <ac:chgData name="McGirr, Heather" userId="9ab2a10c-60b5-42aa-9f8c-429389f2e398" providerId="ADAL" clId="{41344D87-0FAF-4F34-AE9D-C0E1B014953A}" dt="2021-06-03T03:23:10.490" v="1157" actId="478"/>
          <ac:cxnSpMkLst>
            <pc:docMk/>
            <pc:sldMk cId="3131544310" sldId="1906872770"/>
            <ac:cxnSpMk id="109" creationId="{2636ED04-9D38-4224-BAFB-AD721153A039}"/>
          </ac:cxnSpMkLst>
        </pc:cxnChg>
        <pc:cxnChg chg="add del mod">
          <ac:chgData name="McGirr, Heather" userId="9ab2a10c-60b5-42aa-9f8c-429389f2e398" providerId="ADAL" clId="{41344D87-0FAF-4F34-AE9D-C0E1B014953A}" dt="2021-06-03T03:23:12.033" v="1158" actId="478"/>
          <ac:cxnSpMkLst>
            <pc:docMk/>
            <pc:sldMk cId="3131544310" sldId="1906872770"/>
            <ac:cxnSpMk id="110" creationId="{0E7FE383-CF13-4C47-9724-1ADC3DC5E584}"/>
          </ac:cxnSpMkLst>
        </pc:cxnChg>
        <pc:cxnChg chg="add mod">
          <ac:chgData name="McGirr, Heather" userId="9ab2a10c-60b5-42aa-9f8c-429389f2e398" providerId="ADAL" clId="{41344D87-0FAF-4F34-AE9D-C0E1B014953A}" dt="2021-06-03T03:26:40.612" v="1267" actId="14100"/>
          <ac:cxnSpMkLst>
            <pc:docMk/>
            <pc:sldMk cId="3131544310" sldId="1906872770"/>
            <ac:cxnSpMk id="113" creationId="{48AD2A00-BD22-46DD-BEE1-73E65BD26600}"/>
          </ac:cxnSpMkLst>
        </pc:cxnChg>
        <pc:cxnChg chg="mod">
          <ac:chgData name="McGirr, Heather" userId="9ab2a10c-60b5-42aa-9f8c-429389f2e398" providerId="ADAL" clId="{41344D87-0FAF-4F34-AE9D-C0E1B014953A}" dt="2021-06-03T03:25:06.821" v="1206" actId="1035"/>
          <ac:cxnSpMkLst>
            <pc:docMk/>
            <pc:sldMk cId="3131544310" sldId="1906872770"/>
            <ac:cxnSpMk id="130" creationId="{EDA30696-D946-9145-8EDE-1DD3ED66226F}"/>
          </ac:cxnSpMkLst>
        </pc:cxnChg>
        <pc:cxnChg chg="mod">
          <ac:chgData name="McGirr, Heather" userId="9ab2a10c-60b5-42aa-9f8c-429389f2e398" providerId="ADAL" clId="{41344D87-0FAF-4F34-AE9D-C0E1B014953A}" dt="2021-06-03T03:25:06.821" v="1206" actId="1035"/>
          <ac:cxnSpMkLst>
            <pc:docMk/>
            <pc:sldMk cId="3131544310" sldId="1906872770"/>
            <ac:cxnSpMk id="131" creationId="{4B551C5B-E53A-2747-9960-4C014609883F}"/>
          </ac:cxnSpMkLst>
        </pc:cxnChg>
        <pc:cxnChg chg="mod">
          <ac:chgData name="McGirr, Heather" userId="9ab2a10c-60b5-42aa-9f8c-429389f2e398" providerId="ADAL" clId="{41344D87-0FAF-4F34-AE9D-C0E1B014953A}" dt="2021-06-03T03:25:06.821" v="1206" actId="1035"/>
          <ac:cxnSpMkLst>
            <pc:docMk/>
            <pc:sldMk cId="3131544310" sldId="1906872770"/>
            <ac:cxnSpMk id="138" creationId="{412B026A-7149-934E-966F-A2D3A17D167E}"/>
          </ac:cxnSpMkLst>
        </pc:cxnChg>
        <pc:cxnChg chg="mod">
          <ac:chgData name="McGirr, Heather" userId="9ab2a10c-60b5-42aa-9f8c-429389f2e398" providerId="ADAL" clId="{41344D87-0FAF-4F34-AE9D-C0E1B014953A}" dt="2021-06-03T03:25:06.821" v="1206" actId="1035"/>
          <ac:cxnSpMkLst>
            <pc:docMk/>
            <pc:sldMk cId="3131544310" sldId="1906872770"/>
            <ac:cxnSpMk id="142" creationId="{98CA62B2-0B46-0A42-B34C-9EF3B146D599}"/>
          </ac:cxnSpMkLst>
        </pc:cxnChg>
        <pc:cxnChg chg="mod">
          <ac:chgData name="McGirr, Heather" userId="9ab2a10c-60b5-42aa-9f8c-429389f2e398" providerId="ADAL" clId="{41344D87-0FAF-4F34-AE9D-C0E1B014953A}" dt="2021-06-03T03:26:03.731" v="1219" actId="14100"/>
          <ac:cxnSpMkLst>
            <pc:docMk/>
            <pc:sldMk cId="3131544310" sldId="1906872770"/>
            <ac:cxnSpMk id="145" creationId="{9EB54D10-20CC-CA44-9BC0-A788CADC31BA}"/>
          </ac:cxnSpMkLst>
        </pc:cxnChg>
        <pc:cxnChg chg="mod">
          <ac:chgData name="McGirr, Heather" userId="9ab2a10c-60b5-42aa-9f8c-429389f2e398" providerId="ADAL" clId="{41344D87-0FAF-4F34-AE9D-C0E1B014953A}" dt="2021-06-03T03:25:06.821" v="1206" actId="1035"/>
          <ac:cxnSpMkLst>
            <pc:docMk/>
            <pc:sldMk cId="3131544310" sldId="1906872770"/>
            <ac:cxnSpMk id="146" creationId="{D43B27DD-ABFE-A149-8B4D-CB036A254177}"/>
          </ac:cxnSpMkLst>
        </pc:cxnChg>
        <pc:cxnChg chg="mod">
          <ac:chgData name="McGirr, Heather" userId="9ab2a10c-60b5-42aa-9f8c-429389f2e398" providerId="ADAL" clId="{41344D87-0FAF-4F34-AE9D-C0E1B014953A}" dt="2021-06-03T03:25:06.821" v="1206" actId="1035"/>
          <ac:cxnSpMkLst>
            <pc:docMk/>
            <pc:sldMk cId="3131544310" sldId="1906872770"/>
            <ac:cxnSpMk id="152" creationId="{28EF49D7-8C24-3F4F-A947-2688C45234E1}"/>
          </ac:cxnSpMkLst>
        </pc:cxnChg>
        <pc:cxnChg chg="mod">
          <ac:chgData name="McGirr, Heather" userId="9ab2a10c-60b5-42aa-9f8c-429389f2e398" providerId="ADAL" clId="{41344D87-0FAF-4F34-AE9D-C0E1B014953A}" dt="2021-06-03T03:26:25.931" v="1257" actId="1036"/>
          <ac:cxnSpMkLst>
            <pc:docMk/>
            <pc:sldMk cId="3131544310" sldId="1906872770"/>
            <ac:cxnSpMk id="153" creationId="{07C36F20-0F49-E24D-9549-F825B2FE83CC}"/>
          </ac:cxnSpMkLst>
        </pc:cxnChg>
        <pc:cxnChg chg="mod">
          <ac:chgData name="McGirr, Heather" userId="9ab2a10c-60b5-42aa-9f8c-429389f2e398" providerId="ADAL" clId="{41344D87-0FAF-4F34-AE9D-C0E1B014953A}" dt="2021-06-03T03:27:06.951" v="1274" actId="1035"/>
          <ac:cxnSpMkLst>
            <pc:docMk/>
            <pc:sldMk cId="3131544310" sldId="1906872770"/>
            <ac:cxnSpMk id="154" creationId="{D92FF2EA-41C8-9740-AA3B-582C50BEC41A}"/>
          </ac:cxnSpMkLst>
        </pc:cxnChg>
        <pc:cxnChg chg="mod">
          <ac:chgData name="McGirr, Heather" userId="9ab2a10c-60b5-42aa-9f8c-429389f2e398" providerId="ADAL" clId="{41344D87-0FAF-4F34-AE9D-C0E1B014953A}" dt="2021-06-03T03:26:07.801" v="1220" actId="14100"/>
          <ac:cxnSpMkLst>
            <pc:docMk/>
            <pc:sldMk cId="3131544310" sldId="1906872770"/>
            <ac:cxnSpMk id="155" creationId="{8DE611E9-F38A-BB42-9152-7054ACA851E4}"/>
          </ac:cxnSpMkLst>
        </pc:cxnChg>
        <pc:cxnChg chg="mod">
          <ac:chgData name="McGirr, Heather" userId="9ab2a10c-60b5-42aa-9f8c-429389f2e398" providerId="ADAL" clId="{41344D87-0FAF-4F34-AE9D-C0E1B014953A}" dt="2021-06-03T03:25:55.227" v="1217" actId="14100"/>
          <ac:cxnSpMkLst>
            <pc:docMk/>
            <pc:sldMk cId="3131544310" sldId="1906872770"/>
            <ac:cxnSpMk id="157" creationId="{9E056304-DC3C-974E-B8BC-CB5D84265BA5}"/>
          </ac:cxnSpMkLst>
        </pc:cxnChg>
        <pc:cxnChg chg="mod">
          <ac:chgData name="McGirr, Heather" userId="9ab2a10c-60b5-42aa-9f8c-429389f2e398" providerId="ADAL" clId="{41344D87-0FAF-4F34-AE9D-C0E1B014953A}" dt="2021-06-03T03:25:58.474" v="1218" actId="14100"/>
          <ac:cxnSpMkLst>
            <pc:docMk/>
            <pc:sldMk cId="3131544310" sldId="1906872770"/>
            <ac:cxnSpMk id="158" creationId="{29A59FA5-A30C-344C-B4AB-DA14E8B5D565}"/>
          </ac:cxnSpMkLst>
        </pc:cxnChg>
      </pc:sldChg>
      <pc:sldChg chg="addSp modSp mod ord modTransition addCm delCm modCm">
        <pc:chgData name="McGirr, Heather" userId="9ab2a10c-60b5-42aa-9f8c-429389f2e398" providerId="ADAL" clId="{41344D87-0FAF-4F34-AE9D-C0E1B014953A}" dt="2021-06-07T02:31:12.701" v="10602"/>
        <pc:sldMkLst>
          <pc:docMk/>
          <pc:sldMk cId="2244855287" sldId="1906872771"/>
        </pc:sldMkLst>
        <pc:spChg chg="add mod">
          <ac:chgData name="McGirr, Heather" userId="9ab2a10c-60b5-42aa-9f8c-429389f2e398" providerId="ADAL" clId="{41344D87-0FAF-4F34-AE9D-C0E1B014953A}" dt="2021-06-07T00:41:09.569" v="9041" actId="1076"/>
          <ac:spMkLst>
            <pc:docMk/>
            <pc:sldMk cId="2244855287" sldId="1906872771"/>
            <ac:spMk id="40" creationId="{F9B1250A-7233-4E53-8819-CFB9EA4E3657}"/>
          </ac:spMkLst>
        </pc:spChg>
        <pc:spChg chg="mod">
          <ac:chgData name="McGirr, Heather" userId="9ab2a10c-60b5-42aa-9f8c-429389f2e398" providerId="ADAL" clId="{41344D87-0FAF-4F34-AE9D-C0E1B014953A}" dt="2021-06-04T05:30:21.150" v="6590" actId="20577"/>
          <ac:spMkLst>
            <pc:docMk/>
            <pc:sldMk cId="2244855287" sldId="1906872771"/>
            <ac:spMk id="82" creationId="{A0A44E02-B81C-415E-81D8-C62327B3F277}"/>
          </ac:spMkLst>
        </pc:spChg>
        <pc:graphicFrameChg chg="mod modGraphic">
          <ac:chgData name="McGirr, Heather" userId="9ab2a10c-60b5-42aa-9f8c-429389f2e398" providerId="ADAL" clId="{41344D87-0FAF-4F34-AE9D-C0E1B014953A}" dt="2021-06-07T00:41:17.855" v="9056" actId="20577"/>
          <ac:graphicFrameMkLst>
            <pc:docMk/>
            <pc:sldMk cId="2244855287" sldId="1906872771"/>
            <ac:graphicFrameMk id="48" creationId="{B81BAD86-EEE2-4CEC-96AB-4D1A560C9A35}"/>
          </ac:graphicFrameMkLst>
        </pc:graphicFrameChg>
      </pc:sldChg>
      <pc:sldChg chg="modSp mod addCm delCm modCm">
        <pc:chgData name="McGirr, Heather" userId="9ab2a10c-60b5-42aa-9f8c-429389f2e398" providerId="ADAL" clId="{41344D87-0FAF-4F34-AE9D-C0E1B014953A}" dt="2021-06-07T00:24:47.382" v="8688" actId="1589"/>
        <pc:sldMkLst>
          <pc:docMk/>
          <pc:sldMk cId="3372268003" sldId="1906872772"/>
        </pc:sldMkLst>
        <pc:spChg chg="mod">
          <ac:chgData name="McGirr, Heather" userId="9ab2a10c-60b5-42aa-9f8c-429389f2e398" providerId="ADAL" clId="{41344D87-0FAF-4F34-AE9D-C0E1B014953A}" dt="2021-06-07T00:24:40.428" v="8686" actId="20577"/>
          <ac:spMkLst>
            <pc:docMk/>
            <pc:sldMk cId="3372268003" sldId="1906872772"/>
            <ac:spMk id="12" creationId="{838D0868-2989-4120-A836-F99DFFD1288D}"/>
          </ac:spMkLst>
        </pc:spChg>
      </pc:sldChg>
      <pc:sldChg chg="addSp delSp modSp mod modTransition addCm delCm modCm">
        <pc:chgData name="McGirr, Heather" userId="9ab2a10c-60b5-42aa-9f8c-429389f2e398" providerId="ADAL" clId="{41344D87-0FAF-4F34-AE9D-C0E1B014953A}" dt="2021-06-07T02:02:39.670" v="10441"/>
        <pc:sldMkLst>
          <pc:docMk/>
          <pc:sldMk cId="43020604" sldId="1906872773"/>
        </pc:sldMkLst>
        <pc:spChg chg="del">
          <ac:chgData name="McGirr, Heather" userId="9ab2a10c-60b5-42aa-9f8c-429389f2e398" providerId="ADAL" clId="{41344D87-0FAF-4F34-AE9D-C0E1B014953A}" dt="2021-06-04T07:04:31.199" v="7449" actId="478"/>
          <ac:spMkLst>
            <pc:docMk/>
            <pc:sldMk cId="43020604" sldId="1906872773"/>
            <ac:spMk id="2" creationId="{6BF689EC-F851-6E46-9944-7D75F7ECC6B9}"/>
          </ac:spMkLst>
        </pc:spChg>
        <pc:spChg chg="del mod">
          <ac:chgData name="McGirr, Heather" userId="9ab2a10c-60b5-42aa-9f8c-429389f2e398" providerId="ADAL" clId="{41344D87-0FAF-4F34-AE9D-C0E1B014953A}" dt="2021-06-04T07:04:31.199" v="7449" actId="478"/>
          <ac:spMkLst>
            <pc:docMk/>
            <pc:sldMk cId="43020604" sldId="1906872773"/>
            <ac:spMk id="3" creationId="{F3C5C142-52FF-FB45-AF51-A852FB11890B}"/>
          </ac:spMkLst>
        </pc:spChg>
        <pc:spChg chg="add del mod">
          <ac:chgData name="McGirr, Heather" userId="9ab2a10c-60b5-42aa-9f8c-429389f2e398" providerId="ADAL" clId="{41344D87-0FAF-4F34-AE9D-C0E1B014953A}" dt="2021-06-03T23:04:37.154" v="5783" actId="478"/>
          <ac:spMkLst>
            <pc:docMk/>
            <pc:sldMk cId="43020604" sldId="1906872773"/>
            <ac:spMk id="4" creationId="{09B3318D-6CFA-4CB2-A37B-E4BBE05F6ACE}"/>
          </ac:spMkLst>
        </pc:spChg>
        <pc:spChg chg="del mod">
          <ac:chgData name="McGirr, Heather" userId="9ab2a10c-60b5-42aa-9f8c-429389f2e398" providerId="ADAL" clId="{41344D87-0FAF-4F34-AE9D-C0E1B014953A}" dt="2021-06-03T01:51:16.353" v="745" actId="478"/>
          <ac:spMkLst>
            <pc:docMk/>
            <pc:sldMk cId="43020604" sldId="1906872773"/>
            <ac:spMk id="15" creationId="{018FAF4F-22D1-41F4-92A1-DDE3A591A473}"/>
          </ac:spMkLst>
        </pc:spChg>
        <pc:spChg chg="mod">
          <ac:chgData name="McGirr, Heather" userId="9ab2a10c-60b5-42aa-9f8c-429389f2e398" providerId="ADAL" clId="{41344D87-0FAF-4F34-AE9D-C0E1B014953A}" dt="2021-06-03T23:30:02.220" v="6267" actId="20577"/>
          <ac:spMkLst>
            <pc:docMk/>
            <pc:sldMk cId="43020604" sldId="1906872773"/>
            <ac:spMk id="16" creationId="{73490AD8-9843-4482-8DAC-1270EACFE05E}"/>
          </ac:spMkLst>
        </pc:spChg>
        <pc:spChg chg="del mod">
          <ac:chgData name="McGirr, Heather" userId="9ab2a10c-60b5-42aa-9f8c-429389f2e398" providerId="ADAL" clId="{41344D87-0FAF-4F34-AE9D-C0E1B014953A}" dt="2021-06-04T07:04:31.199" v="7449" actId="478"/>
          <ac:spMkLst>
            <pc:docMk/>
            <pc:sldMk cId="43020604" sldId="1906872773"/>
            <ac:spMk id="18" creationId="{0F76B56D-7463-8842-8FE0-6782DCB406B2}"/>
          </ac:spMkLst>
        </pc:spChg>
        <pc:spChg chg="add del mod">
          <ac:chgData name="McGirr, Heather" userId="9ab2a10c-60b5-42aa-9f8c-429389f2e398" providerId="ADAL" clId="{41344D87-0FAF-4F34-AE9D-C0E1B014953A}" dt="2021-06-03T01:51:05.215" v="740" actId="478"/>
          <ac:spMkLst>
            <pc:docMk/>
            <pc:sldMk cId="43020604" sldId="1906872773"/>
            <ac:spMk id="43" creationId="{DD6C1F6E-580E-401D-99FC-F5D83C5C0E38}"/>
          </ac:spMkLst>
        </pc:spChg>
        <pc:spChg chg="add mod">
          <ac:chgData name="McGirr, Heather" userId="9ab2a10c-60b5-42aa-9f8c-429389f2e398" providerId="ADAL" clId="{41344D87-0FAF-4F34-AE9D-C0E1B014953A}" dt="2021-06-03T01:51:05.406" v="741"/>
          <ac:spMkLst>
            <pc:docMk/>
            <pc:sldMk cId="43020604" sldId="1906872773"/>
            <ac:spMk id="44" creationId="{A61CA798-8DB1-409E-8777-608BED2D44E0}"/>
          </ac:spMkLst>
        </pc:spChg>
        <pc:spChg chg="mod">
          <ac:chgData name="McGirr, Heather" userId="9ab2a10c-60b5-42aa-9f8c-429389f2e398" providerId="ADAL" clId="{41344D87-0FAF-4F34-AE9D-C0E1B014953A}" dt="2021-06-03T01:51:05.406" v="741"/>
          <ac:spMkLst>
            <pc:docMk/>
            <pc:sldMk cId="43020604" sldId="1906872773"/>
            <ac:spMk id="46" creationId="{B1DAFB10-2BE2-4FF3-851D-7973D7686586}"/>
          </ac:spMkLst>
        </pc:spChg>
        <pc:spChg chg="mod">
          <ac:chgData name="McGirr, Heather" userId="9ab2a10c-60b5-42aa-9f8c-429389f2e398" providerId="ADAL" clId="{41344D87-0FAF-4F34-AE9D-C0E1B014953A}" dt="2021-06-03T01:51:05.406" v="741"/>
          <ac:spMkLst>
            <pc:docMk/>
            <pc:sldMk cId="43020604" sldId="1906872773"/>
            <ac:spMk id="47" creationId="{00457938-71A0-4846-9B7D-8D8EC610D1D5}"/>
          </ac:spMkLst>
        </pc:spChg>
        <pc:spChg chg="mod">
          <ac:chgData name="McGirr, Heather" userId="9ab2a10c-60b5-42aa-9f8c-429389f2e398" providerId="ADAL" clId="{41344D87-0FAF-4F34-AE9D-C0E1B014953A}" dt="2021-06-03T01:51:05.406" v="741"/>
          <ac:spMkLst>
            <pc:docMk/>
            <pc:sldMk cId="43020604" sldId="1906872773"/>
            <ac:spMk id="48" creationId="{AD312E54-73CC-446B-B844-6768E5A1E501}"/>
          </ac:spMkLst>
        </pc:spChg>
        <pc:spChg chg="mod">
          <ac:chgData name="McGirr, Heather" userId="9ab2a10c-60b5-42aa-9f8c-429389f2e398" providerId="ADAL" clId="{41344D87-0FAF-4F34-AE9D-C0E1B014953A}" dt="2021-06-03T01:51:05.406" v="741"/>
          <ac:spMkLst>
            <pc:docMk/>
            <pc:sldMk cId="43020604" sldId="1906872773"/>
            <ac:spMk id="49" creationId="{C43657FE-59BF-4888-AB00-30B0E6220155}"/>
          </ac:spMkLst>
        </pc:spChg>
        <pc:spChg chg="mod">
          <ac:chgData name="McGirr, Heather" userId="9ab2a10c-60b5-42aa-9f8c-429389f2e398" providerId="ADAL" clId="{41344D87-0FAF-4F34-AE9D-C0E1B014953A}" dt="2021-06-03T01:51:05.406" v="741"/>
          <ac:spMkLst>
            <pc:docMk/>
            <pc:sldMk cId="43020604" sldId="1906872773"/>
            <ac:spMk id="50" creationId="{107310DF-FE21-4378-94B9-4F4A09B96F30}"/>
          </ac:spMkLst>
        </pc:spChg>
        <pc:spChg chg="mod">
          <ac:chgData name="McGirr, Heather" userId="9ab2a10c-60b5-42aa-9f8c-429389f2e398" providerId="ADAL" clId="{41344D87-0FAF-4F34-AE9D-C0E1B014953A}" dt="2021-06-03T01:51:05.406" v="741"/>
          <ac:spMkLst>
            <pc:docMk/>
            <pc:sldMk cId="43020604" sldId="1906872773"/>
            <ac:spMk id="51" creationId="{47A3A29E-70B3-4ECE-91B7-5002D252546D}"/>
          </ac:spMkLst>
        </pc:spChg>
        <pc:spChg chg="mod">
          <ac:chgData name="McGirr, Heather" userId="9ab2a10c-60b5-42aa-9f8c-429389f2e398" providerId="ADAL" clId="{41344D87-0FAF-4F34-AE9D-C0E1B014953A}" dt="2021-06-03T01:51:05.406" v="741"/>
          <ac:spMkLst>
            <pc:docMk/>
            <pc:sldMk cId="43020604" sldId="1906872773"/>
            <ac:spMk id="52" creationId="{AE0D7B3E-B4DB-4CD3-A14A-24A49C8C3527}"/>
          </ac:spMkLst>
        </pc:spChg>
        <pc:spChg chg="mod">
          <ac:chgData name="McGirr, Heather" userId="9ab2a10c-60b5-42aa-9f8c-429389f2e398" providerId="ADAL" clId="{41344D87-0FAF-4F34-AE9D-C0E1B014953A}" dt="2021-06-03T01:51:05.406" v="741"/>
          <ac:spMkLst>
            <pc:docMk/>
            <pc:sldMk cId="43020604" sldId="1906872773"/>
            <ac:spMk id="53" creationId="{A28632AB-A362-4309-8362-1383F3FF37F2}"/>
          </ac:spMkLst>
        </pc:spChg>
        <pc:spChg chg="mod">
          <ac:chgData name="McGirr, Heather" userId="9ab2a10c-60b5-42aa-9f8c-429389f2e398" providerId="ADAL" clId="{41344D87-0FAF-4F34-AE9D-C0E1B014953A}" dt="2021-06-03T01:51:05.406" v="741"/>
          <ac:spMkLst>
            <pc:docMk/>
            <pc:sldMk cId="43020604" sldId="1906872773"/>
            <ac:spMk id="54" creationId="{DC0661BE-5F4A-494A-A831-3BF1D0D192FD}"/>
          </ac:spMkLst>
        </pc:spChg>
        <pc:spChg chg="add mod">
          <ac:chgData name="McGirr, Heather" userId="9ab2a10c-60b5-42aa-9f8c-429389f2e398" providerId="ADAL" clId="{41344D87-0FAF-4F34-AE9D-C0E1B014953A}" dt="2021-06-03T01:56:53.212" v="824" actId="255"/>
          <ac:spMkLst>
            <pc:docMk/>
            <pc:sldMk cId="43020604" sldId="1906872773"/>
            <ac:spMk id="55" creationId="{421CE3C3-4051-444B-BCA9-EE1F2C00639D}"/>
          </ac:spMkLst>
        </pc:spChg>
        <pc:spChg chg="add del mod">
          <ac:chgData name="McGirr, Heather" userId="9ab2a10c-60b5-42aa-9f8c-429389f2e398" providerId="ADAL" clId="{41344D87-0FAF-4F34-AE9D-C0E1B014953A}" dt="2021-06-07T01:13:45.928" v="10377" actId="478"/>
          <ac:spMkLst>
            <pc:docMk/>
            <pc:sldMk cId="43020604" sldId="1906872773"/>
            <ac:spMk id="56" creationId="{06804E91-EC44-4897-A7BF-4F193B594914}"/>
          </ac:spMkLst>
        </pc:spChg>
        <pc:spChg chg="add del mod">
          <ac:chgData name="McGirr, Heather" userId="9ab2a10c-60b5-42aa-9f8c-429389f2e398" providerId="ADAL" clId="{41344D87-0FAF-4F34-AE9D-C0E1B014953A}" dt="2021-06-04T07:04:31.199" v="7449" actId="478"/>
          <ac:spMkLst>
            <pc:docMk/>
            <pc:sldMk cId="43020604" sldId="1906872773"/>
            <ac:spMk id="56" creationId="{7A7EC27F-6EAB-4D54-9904-773DB979BF7B}"/>
          </ac:spMkLst>
        </pc:spChg>
        <pc:spChg chg="add del mod">
          <ac:chgData name="McGirr, Heather" userId="9ab2a10c-60b5-42aa-9f8c-429389f2e398" providerId="ADAL" clId="{41344D87-0FAF-4F34-AE9D-C0E1B014953A}" dt="2021-06-07T01:10:54.568" v="10273"/>
          <ac:spMkLst>
            <pc:docMk/>
            <pc:sldMk cId="43020604" sldId="1906872773"/>
            <ac:spMk id="57" creationId="{120BD924-D715-4D44-8139-9F2930F2C7E7}"/>
          </ac:spMkLst>
        </pc:spChg>
        <pc:spChg chg="add del mod">
          <ac:chgData name="McGirr, Heather" userId="9ab2a10c-60b5-42aa-9f8c-429389f2e398" providerId="ADAL" clId="{41344D87-0FAF-4F34-AE9D-C0E1B014953A}" dt="2021-06-04T07:04:31.199" v="7449" actId="478"/>
          <ac:spMkLst>
            <pc:docMk/>
            <pc:sldMk cId="43020604" sldId="1906872773"/>
            <ac:spMk id="57" creationId="{D7FE212D-B953-46D9-BA94-050B487505CC}"/>
          </ac:spMkLst>
        </pc:spChg>
        <pc:spChg chg="add del mod">
          <ac:chgData name="McGirr, Heather" userId="9ab2a10c-60b5-42aa-9f8c-429389f2e398" providerId="ADAL" clId="{41344D87-0FAF-4F34-AE9D-C0E1B014953A}" dt="2021-06-04T07:04:31.199" v="7449" actId="478"/>
          <ac:spMkLst>
            <pc:docMk/>
            <pc:sldMk cId="43020604" sldId="1906872773"/>
            <ac:spMk id="58" creationId="{F275CDB1-0230-4AB8-A55F-43BB1B8113D4}"/>
          </ac:spMkLst>
        </pc:spChg>
        <pc:spChg chg="add del mod">
          <ac:chgData name="McGirr, Heather" userId="9ab2a10c-60b5-42aa-9f8c-429389f2e398" providerId="ADAL" clId="{41344D87-0FAF-4F34-AE9D-C0E1B014953A}" dt="2021-06-04T07:04:31.199" v="7449" actId="478"/>
          <ac:spMkLst>
            <pc:docMk/>
            <pc:sldMk cId="43020604" sldId="1906872773"/>
            <ac:spMk id="59" creationId="{0AD4EDB6-EEC6-4BF7-A1AA-F71075B05327}"/>
          </ac:spMkLst>
        </pc:spChg>
        <pc:spChg chg="add del mod">
          <ac:chgData name="McGirr, Heather" userId="9ab2a10c-60b5-42aa-9f8c-429389f2e398" providerId="ADAL" clId="{41344D87-0FAF-4F34-AE9D-C0E1B014953A}" dt="2021-06-04T07:04:41.726" v="7452" actId="478"/>
          <ac:spMkLst>
            <pc:docMk/>
            <pc:sldMk cId="43020604" sldId="1906872773"/>
            <ac:spMk id="60" creationId="{5B446681-D8A9-41C6-8487-5619FAF08F1D}"/>
          </ac:spMkLst>
        </pc:spChg>
        <pc:spChg chg="mod">
          <ac:chgData name="McGirr, Heather" userId="9ab2a10c-60b5-42aa-9f8c-429389f2e398" providerId="ADAL" clId="{41344D87-0FAF-4F34-AE9D-C0E1B014953A}" dt="2021-06-03T07:29:33.447" v="4471"/>
          <ac:spMkLst>
            <pc:docMk/>
            <pc:sldMk cId="43020604" sldId="1906872773"/>
            <ac:spMk id="62" creationId="{48E1CC40-A9EE-4D7E-ADB4-8A94CF1E6B4E}"/>
          </ac:spMkLst>
        </pc:spChg>
        <pc:spChg chg="mod">
          <ac:chgData name="McGirr, Heather" userId="9ab2a10c-60b5-42aa-9f8c-429389f2e398" providerId="ADAL" clId="{41344D87-0FAF-4F34-AE9D-C0E1B014953A}" dt="2021-06-03T07:29:33.447" v="4471"/>
          <ac:spMkLst>
            <pc:docMk/>
            <pc:sldMk cId="43020604" sldId="1906872773"/>
            <ac:spMk id="63" creationId="{549C00BA-A68C-49E1-B5F4-F2589B352B5F}"/>
          </ac:spMkLst>
        </pc:spChg>
        <pc:spChg chg="mod">
          <ac:chgData name="McGirr, Heather" userId="9ab2a10c-60b5-42aa-9f8c-429389f2e398" providerId="ADAL" clId="{41344D87-0FAF-4F34-AE9D-C0E1B014953A}" dt="2021-06-03T07:29:33.447" v="4471"/>
          <ac:spMkLst>
            <pc:docMk/>
            <pc:sldMk cId="43020604" sldId="1906872773"/>
            <ac:spMk id="64" creationId="{92A0B9A3-B933-4BD9-B6BC-FF56EE3BAA21}"/>
          </ac:spMkLst>
        </pc:spChg>
        <pc:spChg chg="mod">
          <ac:chgData name="McGirr, Heather" userId="9ab2a10c-60b5-42aa-9f8c-429389f2e398" providerId="ADAL" clId="{41344D87-0FAF-4F34-AE9D-C0E1B014953A}" dt="2021-06-03T07:29:33.447" v="4471"/>
          <ac:spMkLst>
            <pc:docMk/>
            <pc:sldMk cId="43020604" sldId="1906872773"/>
            <ac:spMk id="65" creationId="{3D6E3AB9-D2C7-4E79-A5FF-C937C78DF7F7}"/>
          </ac:spMkLst>
        </pc:spChg>
        <pc:spChg chg="mod">
          <ac:chgData name="McGirr, Heather" userId="9ab2a10c-60b5-42aa-9f8c-429389f2e398" providerId="ADAL" clId="{41344D87-0FAF-4F34-AE9D-C0E1B014953A}" dt="2021-06-03T07:29:33.447" v="4471"/>
          <ac:spMkLst>
            <pc:docMk/>
            <pc:sldMk cId="43020604" sldId="1906872773"/>
            <ac:spMk id="66" creationId="{16551E24-B78E-4031-9F67-F57D96FB6208}"/>
          </ac:spMkLst>
        </pc:spChg>
        <pc:spChg chg="mod">
          <ac:chgData name="McGirr, Heather" userId="9ab2a10c-60b5-42aa-9f8c-429389f2e398" providerId="ADAL" clId="{41344D87-0FAF-4F34-AE9D-C0E1B014953A}" dt="2021-06-03T07:29:33.447" v="4471"/>
          <ac:spMkLst>
            <pc:docMk/>
            <pc:sldMk cId="43020604" sldId="1906872773"/>
            <ac:spMk id="67" creationId="{53330AC7-11FE-43B9-A873-D8141A6FE30A}"/>
          </ac:spMkLst>
        </pc:spChg>
        <pc:spChg chg="mod">
          <ac:chgData name="McGirr, Heather" userId="9ab2a10c-60b5-42aa-9f8c-429389f2e398" providerId="ADAL" clId="{41344D87-0FAF-4F34-AE9D-C0E1B014953A}" dt="2021-06-03T07:29:33.447" v="4471"/>
          <ac:spMkLst>
            <pc:docMk/>
            <pc:sldMk cId="43020604" sldId="1906872773"/>
            <ac:spMk id="68" creationId="{4271F08A-242F-427F-9E8F-2A03E994849B}"/>
          </ac:spMkLst>
        </pc:spChg>
        <pc:spChg chg="mod">
          <ac:chgData name="McGirr, Heather" userId="9ab2a10c-60b5-42aa-9f8c-429389f2e398" providerId="ADAL" clId="{41344D87-0FAF-4F34-AE9D-C0E1B014953A}" dt="2021-06-03T07:31:20.968" v="4474"/>
          <ac:spMkLst>
            <pc:docMk/>
            <pc:sldMk cId="43020604" sldId="1906872773"/>
            <ac:spMk id="70" creationId="{3C247A0F-2FCF-41CA-A9A5-13DC8CF74EB8}"/>
          </ac:spMkLst>
        </pc:spChg>
        <pc:spChg chg="add del mod">
          <ac:chgData name="McGirr, Heather" userId="9ab2a10c-60b5-42aa-9f8c-429389f2e398" providerId="ADAL" clId="{41344D87-0FAF-4F34-AE9D-C0E1B014953A}" dt="2021-06-04T07:04:31.199" v="7449" actId="478"/>
          <ac:spMkLst>
            <pc:docMk/>
            <pc:sldMk cId="43020604" sldId="1906872773"/>
            <ac:spMk id="71" creationId="{282EA70A-81EE-451F-A030-BE5EDC545CF6}"/>
          </ac:spMkLst>
        </pc:spChg>
        <pc:spChg chg="mod">
          <ac:chgData name="McGirr, Heather" userId="9ab2a10c-60b5-42aa-9f8c-429389f2e398" providerId="ADAL" clId="{41344D87-0FAF-4F34-AE9D-C0E1B014953A}" dt="2021-06-03T07:31:20.968" v="4474"/>
          <ac:spMkLst>
            <pc:docMk/>
            <pc:sldMk cId="43020604" sldId="1906872773"/>
            <ac:spMk id="71" creationId="{75D623B7-A8A5-4001-8659-4AEF2789957E}"/>
          </ac:spMkLst>
        </pc:spChg>
        <pc:spChg chg="mod">
          <ac:chgData name="McGirr, Heather" userId="9ab2a10c-60b5-42aa-9f8c-429389f2e398" providerId="ADAL" clId="{41344D87-0FAF-4F34-AE9D-C0E1B014953A}" dt="2021-06-03T07:31:20.968" v="4474"/>
          <ac:spMkLst>
            <pc:docMk/>
            <pc:sldMk cId="43020604" sldId="1906872773"/>
            <ac:spMk id="72" creationId="{358403F6-D361-498B-856F-6B364106AAF2}"/>
          </ac:spMkLst>
        </pc:spChg>
        <pc:spChg chg="add del mod">
          <ac:chgData name="McGirr, Heather" userId="9ab2a10c-60b5-42aa-9f8c-429389f2e398" providerId="ADAL" clId="{41344D87-0FAF-4F34-AE9D-C0E1B014953A}" dt="2021-06-04T07:04:31.199" v="7449" actId="478"/>
          <ac:spMkLst>
            <pc:docMk/>
            <pc:sldMk cId="43020604" sldId="1906872773"/>
            <ac:spMk id="72" creationId="{3B33DA66-AA9E-48BF-87D7-7FCD25EEDB08}"/>
          </ac:spMkLst>
        </pc:spChg>
        <pc:spChg chg="mod">
          <ac:chgData name="McGirr, Heather" userId="9ab2a10c-60b5-42aa-9f8c-429389f2e398" providerId="ADAL" clId="{41344D87-0FAF-4F34-AE9D-C0E1B014953A}" dt="2021-06-03T07:31:20.968" v="4474"/>
          <ac:spMkLst>
            <pc:docMk/>
            <pc:sldMk cId="43020604" sldId="1906872773"/>
            <ac:spMk id="73" creationId="{572EE5F9-8CE2-4D95-9269-40AA1D49920F}"/>
          </ac:spMkLst>
        </pc:spChg>
        <pc:spChg chg="mod">
          <ac:chgData name="McGirr, Heather" userId="9ab2a10c-60b5-42aa-9f8c-429389f2e398" providerId="ADAL" clId="{41344D87-0FAF-4F34-AE9D-C0E1B014953A}" dt="2021-06-03T23:28:49.709" v="6258"/>
          <ac:spMkLst>
            <pc:docMk/>
            <pc:sldMk cId="43020604" sldId="1906872773"/>
            <ac:spMk id="74" creationId="{5F37FDD0-83B1-4162-A03E-D443EF26B526}"/>
          </ac:spMkLst>
        </pc:spChg>
        <pc:spChg chg="mod">
          <ac:chgData name="McGirr, Heather" userId="9ab2a10c-60b5-42aa-9f8c-429389f2e398" providerId="ADAL" clId="{41344D87-0FAF-4F34-AE9D-C0E1B014953A}" dt="2021-06-03T07:31:20.968" v="4474"/>
          <ac:spMkLst>
            <pc:docMk/>
            <pc:sldMk cId="43020604" sldId="1906872773"/>
            <ac:spMk id="74" creationId="{85A51127-5FCD-4B36-A8C5-71A19023721C}"/>
          </ac:spMkLst>
        </pc:spChg>
        <pc:spChg chg="mod">
          <ac:chgData name="McGirr, Heather" userId="9ab2a10c-60b5-42aa-9f8c-429389f2e398" providerId="ADAL" clId="{41344D87-0FAF-4F34-AE9D-C0E1B014953A}" dt="2021-06-03T23:28:49.709" v="6258"/>
          <ac:spMkLst>
            <pc:docMk/>
            <pc:sldMk cId="43020604" sldId="1906872773"/>
            <ac:spMk id="75" creationId="{7DF57E12-59A7-4E62-8AE9-0C7F5D0990DC}"/>
          </ac:spMkLst>
        </pc:spChg>
        <pc:spChg chg="mod">
          <ac:chgData name="McGirr, Heather" userId="9ab2a10c-60b5-42aa-9f8c-429389f2e398" providerId="ADAL" clId="{41344D87-0FAF-4F34-AE9D-C0E1B014953A}" dt="2021-06-03T07:31:20.968" v="4474"/>
          <ac:spMkLst>
            <pc:docMk/>
            <pc:sldMk cId="43020604" sldId="1906872773"/>
            <ac:spMk id="75" creationId="{E7394511-4538-4436-A1C5-0F9FDEEE50EA}"/>
          </ac:spMkLst>
        </pc:spChg>
        <pc:spChg chg="mod">
          <ac:chgData name="McGirr, Heather" userId="9ab2a10c-60b5-42aa-9f8c-429389f2e398" providerId="ADAL" clId="{41344D87-0FAF-4F34-AE9D-C0E1B014953A}" dt="2021-06-03T07:31:20.968" v="4474"/>
          <ac:spMkLst>
            <pc:docMk/>
            <pc:sldMk cId="43020604" sldId="1906872773"/>
            <ac:spMk id="76" creationId="{122E78E2-A421-4A8A-9801-0BE3DDFC651C}"/>
          </ac:spMkLst>
        </pc:spChg>
        <pc:spChg chg="add del mod">
          <ac:chgData name="McGirr, Heather" userId="9ab2a10c-60b5-42aa-9f8c-429389f2e398" providerId="ADAL" clId="{41344D87-0FAF-4F34-AE9D-C0E1B014953A}" dt="2021-06-04T07:04:35.973" v="7451" actId="478"/>
          <ac:spMkLst>
            <pc:docMk/>
            <pc:sldMk cId="43020604" sldId="1906872773"/>
            <ac:spMk id="76" creationId="{9C0D94DF-6628-449B-87A1-8FC31463CD95}"/>
          </ac:spMkLst>
        </pc:spChg>
        <pc:spChg chg="mod">
          <ac:chgData name="McGirr, Heather" userId="9ab2a10c-60b5-42aa-9f8c-429389f2e398" providerId="ADAL" clId="{41344D87-0FAF-4F34-AE9D-C0E1B014953A}" dt="2021-06-03T07:32:04.897" v="4476"/>
          <ac:spMkLst>
            <pc:docMk/>
            <pc:sldMk cId="43020604" sldId="1906872773"/>
            <ac:spMk id="81" creationId="{164FE666-4C76-4D50-9A2F-2158A13D2B58}"/>
          </ac:spMkLst>
        </pc:spChg>
        <pc:spChg chg="mod">
          <ac:chgData name="McGirr, Heather" userId="9ab2a10c-60b5-42aa-9f8c-429389f2e398" providerId="ADAL" clId="{41344D87-0FAF-4F34-AE9D-C0E1B014953A}" dt="2021-06-03T07:32:04.897" v="4476"/>
          <ac:spMkLst>
            <pc:docMk/>
            <pc:sldMk cId="43020604" sldId="1906872773"/>
            <ac:spMk id="82" creationId="{E10227DC-025E-4044-ABBE-A2E011C9FD79}"/>
          </ac:spMkLst>
        </pc:spChg>
        <pc:spChg chg="mod">
          <ac:chgData name="McGirr, Heather" userId="9ab2a10c-60b5-42aa-9f8c-429389f2e398" providerId="ADAL" clId="{41344D87-0FAF-4F34-AE9D-C0E1B014953A}" dt="2021-06-03T07:32:04.897" v="4476"/>
          <ac:spMkLst>
            <pc:docMk/>
            <pc:sldMk cId="43020604" sldId="1906872773"/>
            <ac:spMk id="83" creationId="{48C9DD90-5993-467C-B16D-25BEF3F02AE9}"/>
          </ac:spMkLst>
        </pc:spChg>
        <pc:spChg chg="mod">
          <ac:chgData name="McGirr, Heather" userId="9ab2a10c-60b5-42aa-9f8c-429389f2e398" providerId="ADAL" clId="{41344D87-0FAF-4F34-AE9D-C0E1B014953A}" dt="2021-06-03T07:32:04.897" v="4476"/>
          <ac:spMkLst>
            <pc:docMk/>
            <pc:sldMk cId="43020604" sldId="1906872773"/>
            <ac:spMk id="84" creationId="{F85D2C4E-5F17-4D17-8712-6F01AC7C1DAD}"/>
          </ac:spMkLst>
        </pc:spChg>
        <pc:spChg chg="del">
          <ac:chgData name="McGirr, Heather" userId="9ab2a10c-60b5-42aa-9f8c-429389f2e398" providerId="ADAL" clId="{41344D87-0FAF-4F34-AE9D-C0E1B014953A}" dt="2021-06-04T07:04:31.199" v="7449" actId="478"/>
          <ac:spMkLst>
            <pc:docMk/>
            <pc:sldMk cId="43020604" sldId="1906872773"/>
            <ac:spMk id="94" creationId="{121D4E99-98BD-4231-9973-C79A049BB9DB}"/>
          </ac:spMkLst>
        </pc:spChg>
        <pc:spChg chg="del mod">
          <ac:chgData name="McGirr, Heather" userId="9ab2a10c-60b5-42aa-9f8c-429389f2e398" providerId="ADAL" clId="{41344D87-0FAF-4F34-AE9D-C0E1B014953A}" dt="2021-06-04T07:04:31.199" v="7449" actId="478"/>
          <ac:spMkLst>
            <pc:docMk/>
            <pc:sldMk cId="43020604" sldId="1906872773"/>
            <ac:spMk id="95" creationId="{99EF8C51-BAD5-46CE-9656-0A76A006962F}"/>
          </ac:spMkLst>
        </pc:spChg>
        <pc:spChg chg="mod">
          <ac:chgData name="McGirr, Heather" userId="9ab2a10c-60b5-42aa-9f8c-429389f2e398" providerId="ADAL" clId="{41344D87-0FAF-4F34-AE9D-C0E1B014953A}" dt="2021-06-03T07:33:10.926" v="4581"/>
          <ac:spMkLst>
            <pc:docMk/>
            <pc:sldMk cId="43020604" sldId="1906872773"/>
            <ac:spMk id="97" creationId="{91BEC452-2A2A-4EFF-856A-66E12ADAAF5B}"/>
          </ac:spMkLst>
        </pc:spChg>
        <pc:spChg chg="del mod">
          <ac:chgData name="McGirr, Heather" userId="9ab2a10c-60b5-42aa-9f8c-429389f2e398" providerId="ADAL" clId="{41344D87-0FAF-4F34-AE9D-C0E1B014953A}" dt="2021-06-04T07:04:31.199" v="7449" actId="478"/>
          <ac:spMkLst>
            <pc:docMk/>
            <pc:sldMk cId="43020604" sldId="1906872773"/>
            <ac:spMk id="101" creationId="{B658BDE0-7869-49DF-B9E4-DEE68539E5A4}"/>
          </ac:spMkLst>
        </pc:spChg>
        <pc:spChg chg="mod">
          <ac:chgData name="McGirr, Heather" userId="9ab2a10c-60b5-42aa-9f8c-429389f2e398" providerId="ADAL" clId="{41344D87-0FAF-4F34-AE9D-C0E1B014953A}" dt="2021-06-03T07:33:10.926" v="4581"/>
          <ac:spMkLst>
            <pc:docMk/>
            <pc:sldMk cId="43020604" sldId="1906872773"/>
            <ac:spMk id="102" creationId="{40C3F162-430E-4E8A-A3BB-7C16BC7A9883}"/>
          </ac:spMkLst>
        </pc:spChg>
        <pc:spChg chg="mod">
          <ac:chgData name="McGirr, Heather" userId="9ab2a10c-60b5-42aa-9f8c-429389f2e398" providerId="ADAL" clId="{41344D87-0FAF-4F34-AE9D-C0E1B014953A}" dt="2021-06-03T07:33:10.926" v="4581"/>
          <ac:spMkLst>
            <pc:docMk/>
            <pc:sldMk cId="43020604" sldId="1906872773"/>
            <ac:spMk id="103" creationId="{F8F7744C-D74D-4173-8DC6-60C112BD8B01}"/>
          </ac:spMkLst>
        </pc:spChg>
        <pc:spChg chg="mod">
          <ac:chgData name="McGirr, Heather" userId="9ab2a10c-60b5-42aa-9f8c-429389f2e398" providerId="ADAL" clId="{41344D87-0FAF-4F34-AE9D-C0E1B014953A}" dt="2021-06-03T07:33:10.926" v="4581"/>
          <ac:spMkLst>
            <pc:docMk/>
            <pc:sldMk cId="43020604" sldId="1906872773"/>
            <ac:spMk id="104" creationId="{070E25CF-9AED-4C67-93E0-39DD655A93D8}"/>
          </ac:spMkLst>
        </pc:spChg>
        <pc:spChg chg="mod">
          <ac:chgData name="McGirr, Heather" userId="9ab2a10c-60b5-42aa-9f8c-429389f2e398" providerId="ADAL" clId="{41344D87-0FAF-4F34-AE9D-C0E1B014953A}" dt="2021-06-03T07:33:10.926" v="4581"/>
          <ac:spMkLst>
            <pc:docMk/>
            <pc:sldMk cId="43020604" sldId="1906872773"/>
            <ac:spMk id="105" creationId="{50482CB4-C938-4B9D-9A3F-C74EA267F066}"/>
          </ac:spMkLst>
        </pc:spChg>
        <pc:spChg chg="mod">
          <ac:chgData name="McGirr, Heather" userId="9ab2a10c-60b5-42aa-9f8c-429389f2e398" providerId="ADAL" clId="{41344D87-0FAF-4F34-AE9D-C0E1B014953A}" dt="2021-06-03T23:29:50.687" v="6265" actId="207"/>
          <ac:spMkLst>
            <pc:docMk/>
            <pc:sldMk cId="43020604" sldId="1906872773"/>
            <ac:spMk id="107" creationId="{346519EB-48AB-49FF-948A-7CCC7946D0FC}"/>
          </ac:spMkLst>
        </pc:spChg>
        <pc:spChg chg="mod">
          <ac:chgData name="McGirr, Heather" userId="9ab2a10c-60b5-42aa-9f8c-429389f2e398" providerId="ADAL" clId="{41344D87-0FAF-4F34-AE9D-C0E1B014953A}" dt="2021-06-04T07:04:32.758" v="7450"/>
          <ac:spMkLst>
            <pc:docMk/>
            <pc:sldMk cId="43020604" sldId="1906872773"/>
            <ac:spMk id="109" creationId="{A3142198-2CCB-45EC-9B19-538FF259D39E}"/>
          </ac:spMkLst>
        </pc:spChg>
        <pc:spChg chg="mod">
          <ac:chgData name="McGirr, Heather" userId="9ab2a10c-60b5-42aa-9f8c-429389f2e398" providerId="ADAL" clId="{41344D87-0FAF-4F34-AE9D-C0E1B014953A}" dt="2021-06-04T07:04:32.758" v="7450"/>
          <ac:spMkLst>
            <pc:docMk/>
            <pc:sldMk cId="43020604" sldId="1906872773"/>
            <ac:spMk id="110" creationId="{4F1C5682-717F-4D62-BB3C-32C9C16839CA}"/>
          </ac:spMkLst>
        </pc:spChg>
        <pc:spChg chg="mod">
          <ac:chgData name="McGirr, Heather" userId="9ab2a10c-60b5-42aa-9f8c-429389f2e398" providerId="ADAL" clId="{41344D87-0FAF-4F34-AE9D-C0E1B014953A}" dt="2021-06-04T07:04:32.758" v="7450"/>
          <ac:spMkLst>
            <pc:docMk/>
            <pc:sldMk cId="43020604" sldId="1906872773"/>
            <ac:spMk id="114" creationId="{D4B603DC-FF1B-4225-8B91-1F9FBD2DD0A4}"/>
          </ac:spMkLst>
        </pc:spChg>
        <pc:spChg chg="mod">
          <ac:chgData name="McGirr, Heather" userId="9ab2a10c-60b5-42aa-9f8c-429389f2e398" providerId="ADAL" clId="{41344D87-0FAF-4F34-AE9D-C0E1B014953A}" dt="2021-06-04T07:04:32.758" v="7450"/>
          <ac:spMkLst>
            <pc:docMk/>
            <pc:sldMk cId="43020604" sldId="1906872773"/>
            <ac:spMk id="115" creationId="{81CFA0FD-C596-4758-B037-9B1CDA37DDC6}"/>
          </ac:spMkLst>
        </pc:spChg>
        <pc:spChg chg="mod">
          <ac:chgData name="McGirr, Heather" userId="9ab2a10c-60b5-42aa-9f8c-429389f2e398" providerId="ADAL" clId="{41344D87-0FAF-4F34-AE9D-C0E1B014953A}" dt="2021-06-04T07:04:32.758" v="7450"/>
          <ac:spMkLst>
            <pc:docMk/>
            <pc:sldMk cId="43020604" sldId="1906872773"/>
            <ac:spMk id="116" creationId="{73605387-D79A-4F93-AD45-DC34F08B52CF}"/>
          </ac:spMkLst>
        </pc:spChg>
        <pc:spChg chg="mod">
          <ac:chgData name="McGirr, Heather" userId="9ab2a10c-60b5-42aa-9f8c-429389f2e398" providerId="ADAL" clId="{41344D87-0FAF-4F34-AE9D-C0E1B014953A}" dt="2021-06-04T07:04:32.758" v="7450"/>
          <ac:spMkLst>
            <pc:docMk/>
            <pc:sldMk cId="43020604" sldId="1906872773"/>
            <ac:spMk id="117" creationId="{AA576D3F-DB74-4DE0-90E6-4AE95F7BEBF4}"/>
          </ac:spMkLst>
        </pc:spChg>
        <pc:spChg chg="add mod">
          <ac:chgData name="McGirr, Heather" userId="9ab2a10c-60b5-42aa-9f8c-429389f2e398" providerId="ADAL" clId="{41344D87-0FAF-4F34-AE9D-C0E1B014953A}" dt="2021-06-04T07:04:32.758" v="7450"/>
          <ac:spMkLst>
            <pc:docMk/>
            <pc:sldMk cId="43020604" sldId="1906872773"/>
            <ac:spMk id="118" creationId="{F23EB597-FF85-4525-8D9A-70040ECF7595}"/>
          </ac:spMkLst>
        </pc:spChg>
        <pc:spChg chg="add mod">
          <ac:chgData name="McGirr, Heather" userId="9ab2a10c-60b5-42aa-9f8c-429389f2e398" providerId="ADAL" clId="{41344D87-0FAF-4F34-AE9D-C0E1B014953A}" dt="2021-06-04T07:04:32.758" v="7450"/>
          <ac:spMkLst>
            <pc:docMk/>
            <pc:sldMk cId="43020604" sldId="1906872773"/>
            <ac:spMk id="119" creationId="{A31836B7-1A32-449B-8C55-A037954A114A}"/>
          </ac:spMkLst>
        </pc:spChg>
        <pc:spChg chg="add mod">
          <ac:chgData name="McGirr, Heather" userId="9ab2a10c-60b5-42aa-9f8c-429389f2e398" providerId="ADAL" clId="{41344D87-0FAF-4F34-AE9D-C0E1B014953A}" dt="2021-06-04T07:04:32.758" v="7450"/>
          <ac:spMkLst>
            <pc:docMk/>
            <pc:sldMk cId="43020604" sldId="1906872773"/>
            <ac:spMk id="120" creationId="{E80D9380-E5A7-40AE-9D8E-B2EB4042CC71}"/>
          </ac:spMkLst>
        </pc:spChg>
        <pc:spChg chg="add mod">
          <ac:chgData name="McGirr, Heather" userId="9ab2a10c-60b5-42aa-9f8c-429389f2e398" providerId="ADAL" clId="{41344D87-0FAF-4F34-AE9D-C0E1B014953A}" dt="2021-06-04T07:04:32.758" v="7450"/>
          <ac:spMkLst>
            <pc:docMk/>
            <pc:sldMk cId="43020604" sldId="1906872773"/>
            <ac:spMk id="121" creationId="{0DED200D-AD09-4BF5-8743-9BAD11DC3632}"/>
          </ac:spMkLst>
        </pc:spChg>
        <pc:spChg chg="add mod">
          <ac:chgData name="McGirr, Heather" userId="9ab2a10c-60b5-42aa-9f8c-429389f2e398" providerId="ADAL" clId="{41344D87-0FAF-4F34-AE9D-C0E1B014953A}" dt="2021-06-04T07:04:32.758" v="7450"/>
          <ac:spMkLst>
            <pc:docMk/>
            <pc:sldMk cId="43020604" sldId="1906872773"/>
            <ac:spMk id="122" creationId="{62025FAC-A751-41D3-BAD4-0005D2D18EF5}"/>
          </ac:spMkLst>
        </pc:spChg>
        <pc:spChg chg="add mod">
          <ac:chgData name="McGirr, Heather" userId="9ab2a10c-60b5-42aa-9f8c-429389f2e398" providerId="ADAL" clId="{41344D87-0FAF-4F34-AE9D-C0E1B014953A}" dt="2021-06-04T07:04:32.758" v="7450"/>
          <ac:spMkLst>
            <pc:docMk/>
            <pc:sldMk cId="43020604" sldId="1906872773"/>
            <ac:spMk id="123" creationId="{2CB53965-9D5C-443E-86F1-DF0CDA3D70D1}"/>
          </ac:spMkLst>
        </pc:spChg>
        <pc:spChg chg="add mod">
          <ac:chgData name="McGirr, Heather" userId="9ab2a10c-60b5-42aa-9f8c-429389f2e398" providerId="ADAL" clId="{41344D87-0FAF-4F34-AE9D-C0E1B014953A}" dt="2021-06-04T07:04:32.758" v="7450"/>
          <ac:spMkLst>
            <pc:docMk/>
            <pc:sldMk cId="43020604" sldId="1906872773"/>
            <ac:spMk id="124" creationId="{129449B9-3A29-4878-927A-AF8BC750297E}"/>
          </ac:spMkLst>
        </pc:spChg>
        <pc:spChg chg="add mod">
          <ac:chgData name="McGirr, Heather" userId="9ab2a10c-60b5-42aa-9f8c-429389f2e398" providerId="ADAL" clId="{41344D87-0FAF-4F34-AE9D-C0E1B014953A}" dt="2021-06-04T07:04:32.758" v="7450"/>
          <ac:spMkLst>
            <pc:docMk/>
            <pc:sldMk cId="43020604" sldId="1906872773"/>
            <ac:spMk id="125" creationId="{DDFBA6C5-0FC4-43A6-A949-68E039AC5A3E}"/>
          </ac:spMkLst>
        </pc:spChg>
        <pc:spChg chg="mod">
          <ac:chgData name="McGirr, Heather" userId="9ab2a10c-60b5-42aa-9f8c-429389f2e398" providerId="ADAL" clId="{41344D87-0FAF-4F34-AE9D-C0E1B014953A}" dt="2021-06-04T07:04:32.758" v="7450"/>
          <ac:spMkLst>
            <pc:docMk/>
            <pc:sldMk cId="43020604" sldId="1906872773"/>
            <ac:spMk id="128" creationId="{4913087E-F4F9-4272-B054-6DE987EDFB31}"/>
          </ac:spMkLst>
        </pc:spChg>
        <pc:spChg chg="mod">
          <ac:chgData name="McGirr, Heather" userId="9ab2a10c-60b5-42aa-9f8c-429389f2e398" providerId="ADAL" clId="{41344D87-0FAF-4F34-AE9D-C0E1B014953A}" dt="2021-06-04T07:04:32.758" v="7450"/>
          <ac:spMkLst>
            <pc:docMk/>
            <pc:sldMk cId="43020604" sldId="1906872773"/>
            <ac:spMk id="129" creationId="{28ED3CBC-EF4F-482D-9FB4-A99807435A28}"/>
          </ac:spMkLst>
        </pc:spChg>
        <pc:spChg chg="mod">
          <ac:chgData name="McGirr, Heather" userId="9ab2a10c-60b5-42aa-9f8c-429389f2e398" providerId="ADAL" clId="{41344D87-0FAF-4F34-AE9D-C0E1B014953A}" dt="2021-06-04T07:04:32.758" v="7450"/>
          <ac:spMkLst>
            <pc:docMk/>
            <pc:sldMk cId="43020604" sldId="1906872773"/>
            <ac:spMk id="131" creationId="{F4B1EA0B-B972-4EE9-BB54-E677021E4612}"/>
          </ac:spMkLst>
        </pc:spChg>
        <pc:spChg chg="mod">
          <ac:chgData name="McGirr, Heather" userId="9ab2a10c-60b5-42aa-9f8c-429389f2e398" providerId="ADAL" clId="{41344D87-0FAF-4F34-AE9D-C0E1B014953A}" dt="2021-06-04T07:04:32.758" v="7450"/>
          <ac:spMkLst>
            <pc:docMk/>
            <pc:sldMk cId="43020604" sldId="1906872773"/>
            <ac:spMk id="132" creationId="{36758EC6-5E38-45C6-8574-99F1B7CCEADC}"/>
          </ac:spMkLst>
        </pc:spChg>
        <pc:spChg chg="mod">
          <ac:chgData name="McGirr, Heather" userId="9ab2a10c-60b5-42aa-9f8c-429389f2e398" providerId="ADAL" clId="{41344D87-0FAF-4F34-AE9D-C0E1B014953A}" dt="2021-06-04T07:04:32.758" v="7450"/>
          <ac:spMkLst>
            <pc:docMk/>
            <pc:sldMk cId="43020604" sldId="1906872773"/>
            <ac:spMk id="133" creationId="{8B5D0AAE-A393-4263-9026-C3D23575A7D5}"/>
          </ac:spMkLst>
        </pc:spChg>
        <pc:spChg chg="mod">
          <ac:chgData name="McGirr, Heather" userId="9ab2a10c-60b5-42aa-9f8c-429389f2e398" providerId="ADAL" clId="{41344D87-0FAF-4F34-AE9D-C0E1B014953A}" dt="2021-06-04T07:04:32.758" v="7450"/>
          <ac:spMkLst>
            <pc:docMk/>
            <pc:sldMk cId="43020604" sldId="1906872773"/>
            <ac:spMk id="134" creationId="{A2014099-87FF-48F9-8C2F-546744D199C1}"/>
          </ac:spMkLst>
        </pc:spChg>
        <pc:spChg chg="add mod">
          <ac:chgData name="McGirr, Heather" userId="9ab2a10c-60b5-42aa-9f8c-429389f2e398" providerId="ADAL" clId="{41344D87-0FAF-4F34-AE9D-C0E1B014953A}" dt="2021-06-04T07:04:32.758" v="7450"/>
          <ac:spMkLst>
            <pc:docMk/>
            <pc:sldMk cId="43020604" sldId="1906872773"/>
            <ac:spMk id="135" creationId="{8B4FE315-46DE-4549-B2E9-2F201AF55621}"/>
          </ac:spMkLst>
        </pc:spChg>
        <pc:spChg chg="add mod">
          <ac:chgData name="McGirr, Heather" userId="9ab2a10c-60b5-42aa-9f8c-429389f2e398" providerId="ADAL" clId="{41344D87-0FAF-4F34-AE9D-C0E1B014953A}" dt="2021-06-04T07:04:32.758" v="7450"/>
          <ac:spMkLst>
            <pc:docMk/>
            <pc:sldMk cId="43020604" sldId="1906872773"/>
            <ac:spMk id="136" creationId="{0D642FD1-6993-43BD-AA25-FC8913B88F0D}"/>
          </ac:spMkLst>
        </pc:spChg>
        <pc:spChg chg="add mod">
          <ac:chgData name="McGirr, Heather" userId="9ab2a10c-60b5-42aa-9f8c-429389f2e398" providerId="ADAL" clId="{41344D87-0FAF-4F34-AE9D-C0E1B014953A}" dt="2021-06-04T07:04:32.758" v="7450"/>
          <ac:spMkLst>
            <pc:docMk/>
            <pc:sldMk cId="43020604" sldId="1906872773"/>
            <ac:spMk id="137" creationId="{0D832839-0D1E-444D-AC4D-F64252EB369A}"/>
          </ac:spMkLst>
        </pc:spChg>
        <pc:spChg chg="mod">
          <ac:chgData name="McGirr, Heather" userId="9ab2a10c-60b5-42aa-9f8c-429389f2e398" providerId="ADAL" clId="{41344D87-0FAF-4F34-AE9D-C0E1B014953A}" dt="2021-06-04T07:04:32.758" v="7450"/>
          <ac:spMkLst>
            <pc:docMk/>
            <pc:sldMk cId="43020604" sldId="1906872773"/>
            <ac:spMk id="139" creationId="{CBFFD6BB-ACEC-4026-9DB3-3E3F79A835BC}"/>
          </ac:spMkLst>
        </pc:spChg>
        <pc:spChg chg="mod">
          <ac:chgData name="McGirr, Heather" userId="9ab2a10c-60b5-42aa-9f8c-429389f2e398" providerId="ADAL" clId="{41344D87-0FAF-4F34-AE9D-C0E1B014953A}" dt="2021-06-04T07:04:32.758" v="7450"/>
          <ac:spMkLst>
            <pc:docMk/>
            <pc:sldMk cId="43020604" sldId="1906872773"/>
            <ac:spMk id="140" creationId="{05925243-E8D0-4C06-B764-71DC7F4BB481}"/>
          </ac:spMkLst>
        </pc:spChg>
        <pc:spChg chg="mod">
          <ac:chgData name="McGirr, Heather" userId="9ab2a10c-60b5-42aa-9f8c-429389f2e398" providerId="ADAL" clId="{41344D87-0FAF-4F34-AE9D-C0E1B014953A}" dt="2021-06-04T07:04:32.758" v="7450"/>
          <ac:spMkLst>
            <pc:docMk/>
            <pc:sldMk cId="43020604" sldId="1906872773"/>
            <ac:spMk id="142" creationId="{106A4A15-106A-4035-83D5-ED3913690CF3}"/>
          </ac:spMkLst>
        </pc:spChg>
        <pc:spChg chg="mod">
          <ac:chgData name="McGirr, Heather" userId="9ab2a10c-60b5-42aa-9f8c-429389f2e398" providerId="ADAL" clId="{41344D87-0FAF-4F34-AE9D-C0E1B014953A}" dt="2021-06-04T07:04:32.758" v="7450"/>
          <ac:spMkLst>
            <pc:docMk/>
            <pc:sldMk cId="43020604" sldId="1906872773"/>
            <ac:spMk id="143" creationId="{DA6C0471-31D5-43C7-8531-A1EF168F2352}"/>
          </ac:spMkLst>
        </pc:spChg>
        <pc:spChg chg="mod">
          <ac:chgData name="McGirr, Heather" userId="9ab2a10c-60b5-42aa-9f8c-429389f2e398" providerId="ADAL" clId="{41344D87-0FAF-4F34-AE9D-C0E1B014953A}" dt="2021-06-04T07:04:32.758" v="7450"/>
          <ac:spMkLst>
            <pc:docMk/>
            <pc:sldMk cId="43020604" sldId="1906872773"/>
            <ac:spMk id="145" creationId="{33006447-FDF1-4273-8319-4792A5B22E82}"/>
          </ac:spMkLst>
        </pc:spChg>
        <pc:spChg chg="mod">
          <ac:chgData name="McGirr, Heather" userId="9ab2a10c-60b5-42aa-9f8c-429389f2e398" providerId="ADAL" clId="{41344D87-0FAF-4F34-AE9D-C0E1B014953A}" dt="2021-06-04T07:04:32.758" v="7450"/>
          <ac:spMkLst>
            <pc:docMk/>
            <pc:sldMk cId="43020604" sldId="1906872773"/>
            <ac:spMk id="146" creationId="{96B51145-BDED-4B82-BE28-48ACCF8A6373}"/>
          </ac:spMkLst>
        </pc:spChg>
        <pc:spChg chg="del">
          <ac:chgData name="McGirr, Heather" userId="9ab2a10c-60b5-42aa-9f8c-429389f2e398" providerId="ADAL" clId="{41344D87-0FAF-4F34-AE9D-C0E1B014953A}" dt="2021-06-04T07:04:31.199" v="7449" actId="478"/>
          <ac:spMkLst>
            <pc:docMk/>
            <pc:sldMk cId="43020604" sldId="1906872773"/>
            <ac:spMk id="147" creationId="{B8EE30C5-5A84-4EE9-B70B-26F8679EFC36}"/>
          </ac:spMkLst>
        </pc:spChg>
        <pc:spChg chg="del">
          <ac:chgData name="McGirr, Heather" userId="9ab2a10c-60b5-42aa-9f8c-429389f2e398" providerId="ADAL" clId="{41344D87-0FAF-4F34-AE9D-C0E1B014953A}" dt="2021-06-04T07:04:31.199" v="7449" actId="478"/>
          <ac:spMkLst>
            <pc:docMk/>
            <pc:sldMk cId="43020604" sldId="1906872773"/>
            <ac:spMk id="148" creationId="{FDA1A0E4-3024-41E2-95A6-5B081C5DB77A}"/>
          </ac:spMkLst>
        </pc:spChg>
        <pc:spChg chg="del">
          <ac:chgData name="McGirr, Heather" userId="9ab2a10c-60b5-42aa-9f8c-429389f2e398" providerId="ADAL" clId="{41344D87-0FAF-4F34-AE9D-C0E1B014953A}" dt="2021-06-04T07:04:31.199" v="7449" actId="478"/>
          <ac:spMkLst>
            <pc:docMk/>
            <pc:sldMk cId="43020604" sldId="1906872773"/>
            <ac:spMk id="149" creationId="{22E37CA8-E5B6-45B5-A2F9-660A6B24FE9B}"/>
          </ac:spMkLst>
        </pc:spChg>
        <pc:spChg chg="del">
          <ac:chgData name="McGirr, Heather" userId="9ab2a10c-60b5-42aa-9f8c-429389f2e398" providerId="ADAL" clId="{41344D87-0FAF-4F34-AE9D-C0E1B014953A}" dt="2021-06-04T07:04:31.199" v="7449" actId="478"/>
          <ac:spMkLst>
            <pc:docMk/>
            <pc:sldMk cId="43020604" sldId="1906872773"/>
            <ac:spMk id="150" creationId="{39F70B7E-FF04-45F3-8C20-98A9F5255D23}"/>
          </ac:spMkLst>
        </pc:spChg>
        <pc:spChg chg="del">
          <ac:chgData name="McGirr, Heather" userId="9ab2a10c-60b5-42aa-9f8c-429389f2e398" providerId="ADAL" clId="{41344D87-0FAF-4F34-AE9D-C0E1B014953A}" dt="2021-06-04T07:04:31.199" v="7449" actId="478"/>
          <ac:spMkLst>
            <pc:docMk/>
            <pc:sldMk cId="43020604" sldId="1906872773"/>
            <ac:spMk id="151" creationId="{37E6E039-4982-4B83-8DE3-71B73EB90785}"/>
          </ac:spMkLst>
        </pc:spChg>
        <pc:spChg chg="del">
          <ac:chgData name="McGirr, Heather" userId="9ab2a10c-60b5-42aa-9f8c-429389f2e398" providerId="ADAL" clId="{41344D87-0FAF-4F34-AE9D-C0E1B014953A}" dt="2021-06-04T07:04:31.199" v="7449" actId="478"/>
          <ac:spMkLst>
            <pc:docMk/>
            <pc:sldMk cId="43020604" sldId="1906872773"/>
            <ac:spMk id="152" creationId="{ED829093-71FD-4C2D-955A-B33C5E87C9DE}"/>
          </ac:spMkLst>
        </pc:spChg>
        <pc:spChg chg="add mod">
          <ac:chgData name="McGirr, Heather" userId="9ab2a10c-60b5-42aa-9f8c-429389f2e398" providerId="ADAL" clId="{41344D87-0FAF-4F34-AE9D-C0E1B014953A}" dt="2021-06-04T07:04:32.758" v="7450"/>
          <ac:spMkLst>
            <pc:docMk/>
            <pc:sldMk cId="43020604" sldId="1906872773"/>
            <ac:spMk id="153" creationId="{F9508EFD-8549-4800-B9B7-20CCD2FBE685}"/>
          </ac:spMkLst>
        </pc:spChg>
        <pc:grpChg chg="add mod">
          <ac:chgData name="McGirr, Heather" userId="9ab2a10c-60b5-42aa-9f8c-429389f2e398" providerId="ADAL" clId="{41344D87-0FAF-4F34-AE9D-C0E1B014953A}" dt="2021-06-03T01:51:05.406" v="741"/>
          <ac:grpSpMkLst>
            <pc:docMk/>
            <pc:sldMk cId="43020604" sldId="1906872773"/>
            <ac:grpSpMk id="45" creationId="{56183314-DB64-4B59-A843-D399AA12C74A}"/>
          </ac:grpSpMkLst>
        </pc:grpChg>
        <pc:grpChg chg="add del mod">
          <ac:chgData name="McGirr, Heather" userId="9ab2a10c-60b5-42aa-9f8c-429389f2e398" providerId="ADAL" clId="{41344D87-0FAF-4F34-AE9D-C0E1B014953A}" dt="2021-06-03T07:29:36.953" v="4473" actId="478"/>
          <ac:grpSpMkLst>
            <pc:docMk/>
            <pc:sldMk cId="43020604" sldId="1906872773"/>
            <ac:grpSpMk id="61" creationId="{62167E08-608B-4F87-99F6-72770B272D33}"/>
          </ac:grpSpMkLst>
        </pc:grpChg>
        <pc:grpChg chg="add del mod">
          <ac:chgData name="McGirr, Heather" userId="9ab2a10c-60b5-42aa-9f8c-429389f2e398" providerId="ADAL" clId="{41344D87-0FAF-4F34-AE9D-C0E1B014953A}" dt="2021-06-03T07:33:15.553" v="4583" actId="478"/>
          <ac:grpSpMkLst>
            <pc:docMk/>
            <pc:sldMk cId="43020604" sldId="1906872773"/>
            <ac:grpSpMk id="69" creationId="{D9D7A650-156C-46C0-9475-9A7C66DE6F42}"/>
          </ac:grpSpMkLst>
        </pc:grpChg>
        <pc:grpChg chg="add del mod">
          <ac:chgData name="McGirr, Heather" userId="9ab2a10c-60b5-42aa-9f8c-429389f2e398" providerId="ADAL" clId="{41344D87-0FAF-4F34-AE9D-C0E1B014953A}" dt="2021-06-04T07:04:31.199" v="7449" actId="478"/>
          <ac:grpSpMkLst>
            <pc:docMk/>
            <pc:sldMk cId="43020604" sldId="1906872773"/>
            <ac:grpSpMk id="73" creationId="{1D07DB6A-8D74-4C65-8DD5-ECDD257AB4FC}"/>
          </ac:grpSpMkLst>
        </pc:grpChg>
        <pc:grpChg chg="del mod">
          <ac:chgData name="McGirr, Heather" userId="9ab2a10c-60b5-42aa-9f8c-429389f2e398" providerId="ADAL" clId="{41344D87-0FAF-4F34-AE9D-C0E1B014953A}" dt="2021-06-04T07:04:31.199" v="7449" actId="478"/>
          <ac:grpSpMkLst>
            <pc:docMk/>
            <pc:sldMk cId="43020604" sldId="1906872773"/>
            <ac:grpSpMk id="77" creationId="{E3BEFF13-1BBA-4660-A4AC-97C4630CE2D9}"/>
          </ac:grpSpMkLst>
        </pc:grpChg>
        <pc:grpChg chg="add del mod">
          <ac:chgData name="McGirr, Heather" userId="9ab2a10c-60b5-42aa-9f8c-429389f2e398" providerId="ADAL" clId="{41344D87-0FAF-4F34-AE9D-C0E1B014953A}" dt="2021-06-04T07:04:31.199" v="7449" actId="478"/>
          <ac:grpSpMkLst>
            <pc:docMk/>
            <pc:sldMk cId="43020604" sldId="1906872773"/>
            <ac:grpSpMk id="80" creationId="{5397D729-4BFE-42DA-8B39-BE22A8417FA6}"/>
          </ac:grpSpMkLst>
        </pc:grpChg>
        <pc:grpChg chg="del">
          <ac:chgData name="McGirr, Heather" userId="9ab2a10c-60b5-42aa-9f8c-429389f2e398" providerId="ADAL" clId="{41344D87-0FAF-4F34-AE9D-C0E1B014953A}" dt="2021-06-04T07:04:31.199" v="7449" actId="478"/>
          <ac:grpSpMkLst>
            <pc:docMk/>
            <pc:sldMk cId="43020604" sldId="1906872773"/>
            <ac:grpSpMk id="85" creationId="{A4FB9A0A-470F-4209-B3D1-D90473AE6892}"/>
          </ac:grpSpMkLst>
        </pc:grpChg>
        <pc:grpChg chg="add del mod">
          <ac:chgData name="McGirr, Heather" userId="9ab2a10c-60b5-42aa-9f8c-429389f2e398" providerId="ADAL" clId="{41344D87-0FAF-4F34-AE9D-C0E1B014953A}" dt="2021-06-04T07:04:31.199" v="7449" actId="478"/>
          <ac:grpSpMkLst>
            <pc:docMk/>
            <pc:sldMk cId="43020604" sldId="1906872773"/>
            <ac:grpSpMk id="96" creationId="{3629829D-E993-4D82-8335-B7BFB649B71A}"/>
          </ac:grpSpMkLst>
        </pc:grpChg>
        <pc:grpChg chg="del">
          <ac:chgData name="McGirr, Heather" userId="9ab2a10c-60b5-42aa-9f8c-429389f2e398" providerId="ADAL" clId="{41344D87-0FAF-4F34-AE9D-C0E1B014953A}" dt="2021-06-04T07:04:31.199" v="7449" actId="478"/>
          <ac:grpSpMkLst>
            <pc:docMk/>
            <pc:sldMk cId="43020604" sldId="1906872773"/>
            <ac:grpSpMk id="98" creationId="{0DD5D265-9BD7-4C9E-994A-2332274CAE13}"/>
          </ac:grpSpMkLst>
        </pc:grpChg>
        <pc:grpChg chg="add mod">
          <ac:chgData name="McGirr, Heather" userId="9ab2a10c-60b5-42aa-9f8c-429389f2e398" providerId="ADAL" clId="{41344D87-0FAF-4F34-AE9D-C0E1B014953A}" dt="2021-06-04T07:04:32.758" v="7450"/>
          <ac:grpSpMkLst>
            <pc:docMk/>
            <pc:sldMk cId="43020604" sldId="1906872773"/>
            <ac:grpSpMk id="106" creationId="{1297D36E-0BAE-4661-894C-8BD8C291C444}"/>
          </ac:grpSpMkLst>
        </pc:grpChg>
        <pc:grpChg chg="mod">
          <ac:chgData name="McGirr, Heather" userId="9ab2a10c-60b5-42aa-9f8c-429389f2e398" providerId="ADAL" clId="{41344D87-0FAF-4F34-AE9D-C0E1B014953A}" dt="2021-06-04T07:04:32.758" v="7450"/>
          <ac:grpSpMkLst>
            <pc:docMk/>
            <pc:sldMk cId="43020604" sldId="1906872773"/>
            <ac:grpSpMk id="108" creationId="{A3DB5C76-CBC8-4E65-90DD-89DD8AAB8C0A}"/>
          </ac:grpSpMkLst>
        </pc:grpChg>
        <pc:grpChg chg="del">
          <ac:chgData name="McGirr, Heather" userId="9ab2a10c-60b5-42aa-9f8c-429389f2e398" providerId="ADAL" clId="{41344D87-0FAF-4F34-AE9D-C0E1B014953A}" dt="2021-06-04T07:04:31.199" v="7449" actId="478"/>
          <ac:grpSpMkLst>
            <pc:docMk/>
            <pc:sldMk cId="43020604" sldId="1906872773"/>
            <ac:grpSpMk id="112" creationId="{7106E790-0656-4F32-94BC-40F244EF5F0C}"/>
          </ac:grpSpMkLst>
        </pc:grpChg>
        <pc:grpChg chg="mod">
          <ac:chgData name="McGirr, Heather" userId="9ab2a10c-60b5-42aa-9f8c-429389f2e398" providerId="ADAL" clId="{41344D87-0FAF-4F34-AE9D-C0E1B014953A}" dt="2021-06-04T07:04:32.758" v="7450"/>
          <ac:grpSpMkLst>
            <pc:docMk/>
            <pc:sldMk cId="43020604" sldId="1906872773"/>
            <ac:grpSpMk id="113" creationId="{C6DBAC78-8348-4CD6-864D-9C1D3FFC7D64}"/>
          </ac:grpSpMkLst>
        </pc:grpChg>
        <pc:grpChg chg="add mod">
          <ac:chgData name="McGirr, Heather" userId="9ab2a10c-60b5-42aa-9f8c-429389f2e398" providerId="ADAL" clId="{41344D87-0FAF-4F34-AE9D-C0E1B014953A}" dt="2021-06-04T07:04:32.758" v="7450"/>
          <ac:grpSpMkLst>
            <pc:docMk/>
            <pc:sldMk cId="43020604" sldId="1906872773"/>
            <ac:grpSpMk id="126" creationId="{B2DD79B7-F970-42BD-9656-C415754F62F9}"/>
          </ac:grpSpMkLst>
        </pc:grpChg>
        <pc:grpChg chg="mod">
          <ac:chgData name="McGirr, Heather" userId="9ab2a10c-60b5-42aa-9f8c-429389f2e398" providerId="ADAL" clId="{41344D87-0FAF-4F34-AE9D-C0E1B014953A}" dt="2021-06-04T07:04:32.758" v="7450"/>
          <ac:grpSpMkLst>
            <pc:docMk/>
            <pc:sldMk cId="43020604" sldId="1906872773"/>
            <ac:grpSpMk id="127" creationId="{CE0A7134-9537-4862-9FFC-E12188686BFD}"/>
          </ac:grpSpMkLst>
        </pc:grpChg>
        <pc:grpChg chg="mod">
          <ac:chgData name="McGirr, Heather" userId="9ab2a10c-60b5-42aa-9f8c-429389f2e398" providerId="ADAL" clId="{41344D87-0FAF-4F34-AE9D-C0E1B014953A}" dt="2021-06-04T07:04:32.758" v="7450"/>
          <ac:grpSpMkLst>
            <pc:docMk/>
            <pc:sldMk cId="43020604" sldId="1906872773"/>
            <ac:grpSpMk id="130" creationId="{0BBA35CC-9870-4F48-970D-4110247924A6}"/>
          </ac:grpSpMkLst>
        </pc:grpChg>
        <pc:grpChg chg="add mod">
          <ac:chgData name="McGirr, Heather" userId="9ab2a10c-60b5-42aa-9f8c-429389f2e398" providerId="ADAL" clId="{41344D87-0FAF-4F34-AE9D-C0E1B014953A}" dt="2021-06-04T07:04:32.758" v="7450"/>
          <ac:grpSpMkLst>
            <pc:docMk/>
            <pc:sldMk cId="43020604" sldId="1906872773"/>
            <ac:grpSpMk id="138" creationId="{40888613-2C06-42A4-95AF-65DD731CC92F}"/>
          </ac:grpSpMkLst>
        </pc:grpChg>
        <pc:grpChg chg="add mod">
          <ac:chgData name="McGirr, Heather" userId="9ab2a10c-60b5-42aa-9f8c-429389f2e398" providerId="ADAL" clId="{41344D87-0FAF-4F34-AE9D-C0E1B014953A}" dt="2021-06-04T07:04:32.758" v="7450"/>
          <ac:grpSpMkLst>
            <pc:docMk/>
            <pc:sldMk cId="43020604" sldId="1906872773"/>
            <ac:grpSpMk id="141" creationId="{44E44177-2B17-4B83-84EF-ED17928B8434}"/>
          </ac:grpSpMkLst>
        </pc:grpChg>
        <pc:grpChg chg="add mod">
          <ac:chgData name="McGirr, Heather" userId="9ab2a10c-60b5-42aa-9f8c-429389f2e398" providerId="ADAL" clId="{41344D87-0FAF-4F34-AE9D-C0E1B014953A}" dt="2021-06-04T07:04:32.758" v="7450"/>
          <ac:grpSpMkLst>
            <pc:docMk/>
            <pc:sldMk cId="43020604" sldId="1906872773"/>
            <ac:grpSpMk id="144" creationId="{B57E8629-9E2C-4F93-9D4F-B4A3B2239FEE}"/>
          </ac:grpSpMkLst>
        </pc:grpChg>
        <pc:grpChg chg="del mod">
          <ac:chgData name="McGirr, Heather" userId="9ab2a10c-60b5-42aa-9f8c-429389f2e398" providerId="ADAL" clId="{41344D87-0FAF-4F34-AE9D-C0E1B014953A}" dt="2021-06-04T07:04:31.199" v="7449" actId="478"/>
          <ac:grpSpMkLst>
            <pc:docMk/>
            <pc:sldMk cId="43020604" sldId="1906872773"/>
            <ac:grpSpMk id="192" creationId="{59833C9F-307A-4A5E-9F21-390E4022CC17}"/>
          </ac:grpSpMkLst>
        </pc:grpChg>
      </pc:sldChg>
      <pc:sldChg chg="addSp delSp modSp mod">
        <pc:chgData name="McGirr, Heather" userId="9ab2a10c-60b5-42aa-9f8c-429389f2e398" providerId="ADAL" clId="{41344D87-0FAF-4F34-AE9D-C0E1B014953A}" dt="2021-06-03T23:30:42.721" v="6271" actId="207"/>
        <pc:sldMkLst>
          <pc:docMk/>
          <pc:sldMk cId="2960023279" sldId="1906872774"/>
        </pc:sldMkLst>
        <pc:spChg chg="del mod">
          <ac:chgData name="McGirr, Heather" userId="9ab2a10c-60b5-42aa-9f8c-429389f2e398" providerId="ADAL" clId="{41344D87-0FAF-4F34-AE9D-C0E1B014953A}" dt="2021-06-03T01:53:27.879" v="767" actId="478"/>
          <ac:spMkLst>
            <pc:docMk/>
            <pc:sldMk cId="2960023279" sldId="1906872774"/>
            <ac:spMk id="15" creationId="{018FAF4F-22D1-41F4-92A1-DDE3A591A473}"/>
          </ac:spMkLst>
        </pc:spChg>
        <pc:spChg chg="add del mod">
          <ac:chgData name="McGirr, Heather" userId="9ab2a10c-60b5-42aa-9f8c-429389f2e398" providerId="ADAL" clId="{41344D87-0FAF-4F34-AE9D-C0E1B014953A}" dt="2021-06-03T01:53:15.362" v="762" actId="478"/>
          <ac:spMkLst>
            <pc:docMk/>
            <pc:sldMk cId="2960023279" sldId="1906872774"/>
            <ac:spMk id="63" creationId="{EC2BAF83-FE6A-4CFF-8F80-4A390D151740}"/>
          </ac:spMkLst>
        </pc:spChg>
        <pc:spChg chg="add mod">
          <ac:chgData name="McGirr, Heather" userId="9ab2a10c-60b5-42aa-9f8c-429389f2e398" providerId="ADAL" clId="{41344D87-0FAF-4F34-AE9D-C0E1B014953A}" dt="2021-06-03T01:53:15.601" v="763"/>
          <ac:spMkLst>
            <pc:docMk/>
            <pc:sldMk cId="2960023279" sldId="1906872774"/>
            <ac:spMk id="64" creationId="{5DE7ECF6-A571-47F4-B1A0-5052C399C05A}"/>
          </ac:spMkLst>
        </pc:spChg>
        <pc:spChg chg="mod">
          <ac:chgData name="McGirr, Heather" userId="9ab2a10c-60b5-42aa-9f8c-429389f2e398" providerId="ADAL" clId="{41344D87-0FAF-4F34-AE9D-C0E1B014953A}" dt="2021-06-03T01:53:15.601" v="763"/>
          <ac:spMkLst>
            <pc:docMk/>
            <pc:sldMk cId="2960023279" sldId="1906872774"/>
            <ac:spMk id="66" creationId="{CAAAEB9C-7BD0-4364-9F45-6FDC37F29D85}"/>
          </ac:spMkLst>
        </pc:spChg>
        <pc:spChg chg="mod">
          <ac:chgData name="McGirr, Heather" userId="9ab2a10c-60b5-42aa-9f8c-429389f2e398" providerId="ADAL" clId="{41344D87-0FAF-4F34-AE9D-C0E1B014953A}" dt="2021-06-03T01:53:15.601" v="763"/>
          <ac:spMkLst>
            <pc:docMk/>
            <pc:sldMk cId="2960023279" sldId="1906872774"/>
            <ac:spMk id="67" creationId="{CC92B90B-3B92-48A7-9646-2841B58E9179}"/>
          </ac:spMkLst>
        </pc:spChg>
        <pc:spChg chg="mod">
          <ac:chgData name="McGirr, Heather" userId="9ab2a10c-60b5-42aa-9f8c-429389f2e398" providerId="ADAL" clId="{41344D87-0FAF-4F34-AE9D-C0E1B014953A}" dt="2021-06-03T01:53:15.601" v="763"/>
          <ac:spMkLst>
            <pc:docMk/>
            <pc:sldMk cId="2960023279" sldId="1906872774"/>
            <ac:spMk id="68" creationId="{610C7BAB-713F-4D8B-BC5F-2D48E9F7EE6B}"/>
          </ac:spMkLst>
        </pc:spChg>
        <pc:spChg chg="add mod">
          <ac:chgData name="McGirr, Heather" userId="9ab2a10c-60b5-42aa-9f8c-429389f2e398" providerId="ADAL" clId="{41344D87-0FAF-4F34-AE9D-C0E1B014953A}" dt="2021-06-03T01:56:41.280" v="821" actId="255"/>
          <ac:spMkLst>
            <pc:docMk/>
            <pc:sldMk cId="2960023279" sldId="1906872774"/>
            <ac:spMk id="69" creationId="{D9ED4D66-D8A8-4305-BFF5-4069C353B22D}"/>
          </ac:spMkLst>
        </pc:spChg>
        <pc:spChg chg="add mod">
          <ac:chgData name="McGirr, Heather" userId="9ab2a10c-60b5-42aa-9f8c-429389f2e398" providerId="ADAL" clId="{41344D87-0FAF-4F34-AE9D-C0E1B014953A}" dt="2021-06-03T23:30:42.721" v="6271" actId="207"/>
          <ac:spMkLst>
            <pc:docMk/>
            <pc:sldMk cId="2960023279" sldId="1906872774"/>
            <ac:spMk id="70" creationId="{03BCD05C-93EE-47C4-8231-9D1FB594A5E7}"/>
          </ac:spMkLst>
        </pc:spChg>
        <pc:spChg chg="mod">
          <ac:chgData name="McGirr, Heather" userId="9ab2a10c-60b5-42aa-9f8c-429389f2e398" providerId="ADAL" clId="{41344D87-0FAF-4F34-AE9D-C0E1B014953A}" dt="2021-06-03T01:52:36.134" v="754" actId="207"/>
          <ac:spMkLst>
            <pc:docMk/>
            <pc:sldMk cId="2960023279" sldId="1906872774"/>
            <ac:spMk id="88" creationId="{DFABCEC2-FE35-4C7C-8108-328C165C17CE}"/>
          </ac:spMkLst>
        </pc:spChg>
        <pc:spChg chg="mod">
          <ac:chgData name="McGirr, Heather" userId="9ab2a10c-60b5-42aa-9f8c-429389f2e398" providerId="ADAL" clId="{41344D87-0FAF-4F34-AE9D-C0E1B014953A}" dt="2021-06-03T01:52:33.444" v="753" actId="207"/>
          <ac:spMkLst>
            <pc:docMk/>
            <pc:sldMk cId="2960023279" sldId="1906872774"/>
            <ac:spMk id="107" creationId="{346519EB-48AB-49FF-948A-7CCC7946D0FC}"/>
          </ac:spMkLst>
        </pc:spChg>
        <pc:spChg chg="mod">
          <ac:chgData name="McGirr, Heather" userId="9ab2a10c-60b5-42aa-9f8c-429389f2e398" providerId="ADAL" clId="{41344D87-0FAF-4F34-AE9D-C0E1B014953A}" dt="2021-06-03T01:53:43.109" v="772" actId="207"/>
          <ac:spMkLst>
            <pc:docMk/>
            <pc:sldMk cId="2960023279" sldId="1906872774"/>
            <ac:spMk id="115" creationId="{CCD64A22-519B-4455-BB28-3EFD902BCE0A}"/>
          </ac:spMkLst>
        </pc:spChg>
        <pc:spChg chg="mod">
          <ac:chgData name="McGirr, Heather" userId="9ab2a10c-60b5-42aa-9f8c-429389f2e398" providerId="ADAL" clId="{41344D87-0FAF-4F34-AE9D-C0E1B014953A}" dt="2021-06-03T01:53:43.109" v="772" actId="207"/>
          <ac:spMkLst>
            <pc:docMk/>
            <pc:sldMk cId="2960023279" sldId="1906872774"/>
            <ac:spMk id="116" creationId="{FB2D2AFA-3E7D-4734-980C-3F829C228BBF}"/>
          </ac:spMkLst>
        </pc:spChg>
        <pc:spChg chg="mod">
          <ac:chgData name="McGirr, Heather" userId="9ab2a10c-60b5-42aa-9f8c-429389f2e398" providerId="ADAL" clId="{41344D87-0FAF-4F34-AE9D-C0E1B014953A}" dt="2021-06-03T01:53:43.109" v="772" actId="207"/>
          <ac:spMkLst>
            <pc:docMk/>
            <pc:sldMk cId="2960023279" sldId="1906872774"/>
            <ac:spMk id="117" creationId="{82055B28-AD34-4887-8BEB-42960EFF52DE}"/>
          </ac:spMkLst>
        </pc:spChg>
        <pc:spChg chg="mod">
          <ac:chgData name="McGirr, Heather" userId="9ab2a10c-60b5-42aa-9f8c-429389f2e398" providerId="ADAL" clId="{41344D87-0FAF-4F34-AE9D-C0E1B014953A}" dt="2021-06-03T01:53:43.109" v="772" actId="207"/>
          <ac:spMkLst>
            <pc:docMk/>
            <pc:sldMk cId="2960023279" sldId="1906872774"/>
            <ac:spMk id="118" creationId="{06A3A8E4-C182-424D-A4FA-97442EA67437}"/>
          </ac:spMkLst>
        </pc:spChg>
        <pc:spChg chg="mod">
          <ac:chgData name="McGirr, Heather" userId="9ab2a10c-60b5-42aa-9f8c-429389f2e398" providerId="ADAL" clId="{41344D87-0FAF-4F34-AE9D-C0E1B014953A}" dt="2021-06-03T01:53:46.251" v="773" actId="207"/>
          <ac:spMkLst>
            <pc:docMk/>
            <pc:sldMk cId="2960023279" sldId="1906872774"/>
            <ac:spMk id="138" creationId="{6E4A1746-F82E-4841-90AA-38226B76E1B3}"/>
          </ac:spMkLst>
        </pc:spChg>
        <pc:spChg chg="mod">
          <ac:chgData name="McGirr, Heather" userId="9ab2a10c-60b5-42aa-9f8c-429389f2e398" providerId="ADAL" clId="{41344D87-0FAF-4F34-AE9D-C0E1B014953A}" dt="2021-06-03T01:53:43.109" v="772" actId="207"/>
          <ac:spMkLst>
            <pc:docMk/>
            <pc:sldMk cId="2960023279" sldId="1906872774"/>
            <ac:spMk id="139" creationId="{605A3BE3-D841-4A14-8170-A415C7CC523D}"/>
          </ac:spMkLst>
        </pc:spChg>
        <pc:grpChg chg="add mod">
          <ac:chgData name="McGirr, Heather" userId="9ab2a10c-60b5-42aa-9f8c-429389f2e398" providerId="ADAL" clId="{41344D87-0FAF-4F34-AE9D-C0E1B014953A}" dt="2021-06-03T01:53:15.601" v="763"/>
          <ac:grpSpMkLst>
            <pc:docMk/>
            <pc:sldMk cId="2960023279" sldId="1906872774"/>
            <ac:grpSpMk id="65" creationId="{98C0EA33-E5CE-4C93-B3EC-1F9CF4A1722B}"/>
          </ac:grpSpMkLst>
        </pc:grpChg>
      </pc:sldChg>
      <pc:sldChg chg="addSp delSp modSp mod addCm delCm modCm">
        <pc:chgData name="McGirr, Heather" userId="9ab2a10c-60b5-42aa-9f8c-429389f2e398" providerId="ADAL" clId="{41344D87-0FAF-4F34-AE9D-C0E1B014953A}" dt="2021-06-07T04:59:52.321" v="12775" actId="5900"/>
        <pc:sldMkLst>
          <pc:docMk/>
          <pc:sldMk cId="1449205508" sldId="1906872776"/>
        </pc:sldMkLst>
        <pc:spChg chg="mod">
          <ac:chgData name="McGirr, Heather" userId="9ab2a10c-60b5-42aa-9f8c-429389f2e398" providerId="ADAL" clId="{41344D87-0FAF-4F34-AE9D-C0E1B014953A}" dt="2021-06-07T00:02:50.274" v="8443" actId="20577"/>
          <ac:spMkLst>
            <pc:docMk/>
            <pc:sldMk cId="1449205508" sldId="1906872776"/>
            <ac:spMk id="2" creationId="{6BF689EC-F851-6E46-9944-7D75F7ECC6B9}"/>
          </ac:spMkLst>
        </pc:spChg>
        <pc:spChg chg="mod">
          <ac:chgData name="McGirr, Heather" userId="9ab2a10c-60b5-42aa-9f8c-429389f2e398" providerId="ADAL" clId="{41344D87-0FAF-4F34-AE9D-C0E1B014953A}" dt="2021-06-04T08:35:33.020" v="8269" actId="20577"/>
          <ac:spMkLst>
            <pc:docMk/>
            <pc:sldMk cId="1449205508" sldId="1906872776"/>
            <ac:spMk id="3" creationId="{F3C5C142-52FF-FB45-AF51-A852FB11890B}"/>
          </ac:spMkLst>
        </pc:spChg>
        <pc:spChg chg="add del mod">
          <ac:chgData name="McGirr, Heather" userId="9ab2a10c-60b5-42aa-9f8c-429389f2e398" providerId="ADAL" clId="{41344D87-0FAF-4F34-AE9D-C0E1B014953A}" dt="2021-06-04T08:34:35.048" v="8222" actId="478"/>
          <ac:spMkLst>
            <pc:docMk/>
            <pc:sldMk cId="1449205508" sldId="1906872776"/>
            <ac:spMk id="5" creationId="{37393079-6BEF-4E03-A3A8-799691589F2D}"/>
          </ac:spMkLst>
        </pc:spChg>
        <pc:spChg chg="del">
          <ac:chgData name="McGirr, Heather" userId="9ab2a10c-60b5-42aa-9f8c-429389f2e398" providerId="ADAL" clId="{41344D87-0FAF-4F34-AE9D-C0E1B014953A}" dt="2021-06-03T01:55:25.570" v="805" actId="478"/>
          <ac:spMkLst>
            <pc:docMk/>
            <pc:sldMk cId="1449205508" sldId="1906872776"/>
            <ac:spMk id="15" creationId="{018FAF4F-22D1-41F4-92A1-DDE3A591A473}"/>
          </ac:spMkLst>
        </pc:spChg>
        <pc:spChg chg="mod">
          <ac:chgData name="McGirr, Heather" userId="9ab2a10c-60b5-42aa-9f8c-429389f2e398" providerId="ADAL" clId="{41344D87-0FAF-4F34-AE9D-C0E1B014953A}" dt="2021-06-03T02:01:08.620" v="848" actId="207"/>
          <ac:spMkLst>
            <pc:docMk/>
            <pc:sldMk cId="1449205508" sldId="1906872776"/>
            <ac:spMk id="35" creationId="{40A160C7-FBDD-48B1-ADD4-0C5A8491BA2C}"/>
          </ac:spMkLst>
        </pc:spChg>
        <pc:spChg chg="mod">
          <ac:chgData name="McGirr, Heather" userId="9ab2a10c-60b5-42aa-9f8c-429389f2e398" providerId="ADAL" clId="{41344D87-0FAF-4F34-AE9D-C0E1B014953A}" dt="2021-06-03T02:01:08.620" v="848" actId="207"/>
          <ac:spMkLst>
            <pc:docMk/>
            <pc:sldMk cId="1449205508" sldId="1906872776"/>
            <ac:spMk id="37" creationId="{D0CF353F-BA2E-47AA-AFE5-8A180925C6B1}"/>
          </ac:spMkLst>
        </pc:spChg>
        <pc:spChg chg="add mod">
          <ac:chgData name="McGirr, Heather" userId="9ab2a10c-60b5-42aa-9f8c-429389f2e398" providerId="ADAL" clId="{41344D87-0FAF-4F34-AE9D-C0E1B014953A}" dt="2021-06-03T01:56:16.734" v="815" actId="255"/>
          <ac:spMkLst>
            <pc:docMk/>
            <pc:sldMk cId="1449205508" sldId="1906872776"/>
            <ac:spMk id="58" creationId="{97BAE3A8-59CE-4FE5-AAB9-4748EC2E21FB}"/>
          </ac:spMkLst>
        </pc:spChg>
        <pc:spChg chg="add mod">
          <ac:chgData name="McGirr, Heather" userId="9ab2a10c-60b5-42aa-9f8c-429389f2e398" providerId="ADAL" clId="{41344D87-0FAF-4F34-AE9D-C0E1B014953A}" dt="2021-06-03T02:00:36.595" v="840"/>
          <ac:spMkLst>
            <pc:docMk/>
            <pc:sldMk cId="1449205508" sldId="1906872776"/>
            <ac:spMk id="59" creationId="{B0352D0E-B908-4483-8A0A-97BEF04C3578}"/>
          </ac:spMkLst>
        </pc:spChg>
        <pc:spChg chg="mod">
          <ac:chgData name="McGirr, Heather" userId="9ab2a10c-60b5-42aa-9f8c-429389f2e398" providerId="ADAL" clId="{41344D87-0FAF-4F34-AE9D-C0E1B014953A}" dt="2021-06-03T02:00:36.595" v="840"/>
          <ac:spMkLst>
            <pc:docMk/>
            <pc:sldMk cId="1449205508" sldId="1906872776"/>
            <ac:spMk id="61" creationId="{F89A82A8-D3AD-41F1-A07B-2A32C726BF4B}"/>
          </ac:spMkLst>
        </pc:spChg>
        <pc:spChg chg="mod">
          <ac:chgData name="McGirr, Heather" userId="9ab2a10c-60b5-42aa-9f8c-429389f2e398" providerId="ADAL" clId="{41344D87-0FAF-4F34-AE9D-C0E1B014953A}" dt="2021-06-03T02:00:36.595" v="840"/>
          <ac:spMkLst>
            <pc:docMk/>
            <pc:sldMk cId="1449205508" sldId="1906872776"/>
            <ac:spMk id="62" creationId="{815AA7DD-BE3C-408E-8D37-165EF7C623CA}"/>
          </ac:spMkLst>
        </pc:spChg>
        <pc:spChg chg="mod">
          <ac:chgData name="McGirr, Heather" userId="9ab2a10c-60b5-42aa-9f8c-429389f2e398" providerId="ADAL" clId="{41344D87-0FAF-4F34-AE9D-C0E1B014953A}" dt="2021-06-03T02:00:36.595" v="840"/>
          <ac:spMkLst>
            <pc:docMk/>
            <pc:sldMk cId="1449205508" sldId="1906872776"/>
            <ac:spMk id="63" creationId="{80FDD214-1583-450E-B1B9-E22B7EE6A56A}"/>
          </ac:spMkLst>
        </pc:spChg>
        <pc:spChg chg="mod">
          <ac:chgData name="McGirr, Heather" userId="9ab2a10c-60b5-42aa-9f8c-429389f2e398" providerId="ADAL" clId="{41344D87-0FAF-4F34-AE9D-C0E1B014953A}" dt="2021-06-03T02:00:36.595" v="840"/>
          <ac:spMkLst>
            <pc:docMk/>
            <pc:sldMk cId="1449205508" sldId="1906872776"/>
            <ac:spMk id="64" creationId="{E021AB2C-2226-49BC-AE27-8FC66DDFEC23}"/>
          </ac:spMkLst>
        </pc:spChg>
        <pc:spChg chg="mod">
          <ac:chgData name="McGirr, Heather" userId="9ab2a10c-60b5-42aa-9f8c-429389f2e398" providerId="ADAL" clId="{41344D87-0FAF-4F34-AE9D-C0E1B014953A}" dt="2021-06-03T02:00:36.595" v="840"/>
          <ac:spMkLst>
            <pc:docMk/>
            <pc:sldMk cId="1449205508" sldId="1906872776"/>
            <ac:spMk id="65" creationId="{04A89A1F-C721-47A5-9D53-0E9EE5AE05B9}"/>
          </ac:spMkLst>
        </pc:spChg>
        <pc:spChg chg="add mod">
          <ac:chgData name="McGirr, Heather" userId="9ab2a10c-60b5-42aa-9f8c-429389f2e398" providerId="ADAL" clId="{41344D87-0FAF-4F34-AE9D-C0E1B014953A}" dt="2021-06-07T03:28:25.062" v="11431" actId="313"/>
          <ac:spMkLst>
            <pc:docMk/>
            <pc:sldMk cId="1449205508" sldId="1906872776"/>
            <ac:spMk id="66" creationId="{3FA32D4F-18B4-4013-8C12-159D3AE78B9F}"/>
          </ac:spMkLst>
        </pc:spChg>
        <pc:spChg chg="add mod">
          <ac:chgData name="McGirr, Heather" userId="9ab2a10c-60b5-42aa-9f8c-429389f2e398" providerId="ADAL" clId="{41344D87-0FAF-4F34-AE9D-C0E1B014953A}" dt="2021-06-07T03:29:17.654" v="11466" actId="20577"/>
          <ac:spMkLst>
            <pc:docMk/>
            <pc:sldMk cId="1449205508" sldId="1906872776"/>
            <ac:spMk id="67" creationId="{710D24AB-50B7-4706-AEA6-8047839A6544}"/>
          </ac:spMkLst>
        </pc:spChg>
        <pc:spChg chg="mod">
          <ac:chgData name="McGirr, Heather" userId="9ab2a10c-60b5-42aa-9f8c-429389f2e398" providerId="ADAL" clId="{41344D87-0FAF-4F34-AE9D-C0E1B014953A}" dt="2021-06-07T03:30:51.584" v="11470"/>
          <ac:spMkLst>
            <pc:docMk/>
            <pc:sldMk cId="1449205508" sldId="1906872776"/>
            <ac:spMk id="75" creationId="{5E083954-4D44-4F72-BD38-7D909D6C6924}"/>
          </ac:spMkLst>
        </pc:spChg>
        <pc:spChg chg="mod">
          <ac:chgData name="McGirr, Heather" userId="9ab2a10c-60b5-42aa-9f8c-429389f2e398" providerId="ADAL" clId="{41344D87-0FAF-4F34-AE9D-C0E1B014953A}" dt="2021-06-07T03:30:51.584" v="11470"/>
          <ac:spMkLst>
            <pc:docMk/>
            <pc:sldMk cId="1449205508" sldId="1906872776"/>
            <ac:spMk id="76" creationId="{CAA03460-A585-4C60-A0F1-741858B85A3E}"/>
          </ac:spMkLst>
        </pc:spChg>
        <pc:spChg chg="mod">
          <ac:chgData name="McGirr, Heather" userId="9ab2a10c-60b5-42aa-9f8c-429389f2e398" providerId="ADAL" clId="{41344D87-0FAF-4F34-AE9D-C0E1B014953A}" dt="2021-06-07T03:30:51.584" v="11470"/>
          <ac:spMkLst>
            <pc:docMk/>
            <pc:sldMk cId="1449205508" sldId="1906872776"/>
            <ac:spMk id="77" creationId="{45BD7E00-3114-4FD8-85C3-EBFDB04ED781}"/>
          </ac:spMkLst>
        </pc:spChg>
        <pc:spChg chg="mod">
          <ac:chgData name="McGirr, Heather" userId="9ab2a10c-60b5-42aa-9f8c-429389f2e398" providerId="ADAL" clId="{41344D87-0FAF-4F34-AE9D-C0E1B014953A}" dt="2021-06-07T03:30:51.584" v="11470"/>
          <ac:spMkLst>
            <pc:docMk/>
            <pc:sldMk cId="1449205508" sldId="1906872776"/>
            <ac:spMk id="78" creationId="{253E55B1-40B5-4EEF-AF50-EBD7DCB2F8D3}"/>
          </ac:spMkLst>
        </pc:spChg>
        <pc:spChg chg="mod">
          <ac:chgData name="McGirr, Heather" userId="9ab2a10c-60b5-42aa-9f8c-429389f2e398" providerId="ADAL" clId="{41344D87-0FAF-4F34-AE9D-C0E1B014953A}" dt="2021-06-07T03:30:51.584" v="11470"/>
          <ac:spMkLst>
            <pc:docMk/>
            <pc:sldMk cId="1449205508" sldId="1906872776"/>
            <ac:spMk id="83" creationId="{3AFD9AFF-161A-4B7A-A5F4-7B129FA4B662}"/>
          </ac:spMkLst>
        </pc:spChg>
        <pc:spChg chg="mod">
          <ac:chgData name="McGirr, Heather" userId="9ab2a10c-60b5-42aa-9f8c-429389f2e398" providerId="ADAL" clId="{41344D87-0FAF-4F34-AE9D-C0E1B014953A}" dt="2021-06-03T02:01:04.395" v="847" actId="207"/>
          <ac:spMkLst>
            <pc:docMk/>
            <pc:sldMk cId="1449205508" sldId="1906872776"/>
            <ac:spMk id="88" creationId="{DFABCEC2-FE35-4C7C-8108-328C165C17CE}"/>
          </ac:spMkLst>
        </pc:spChg>
        <pc:spChg chg="mod">
          <ac:chgData name="McGirr, Heather" userId="9ab2a10c-60b5-42aa-9f8c-429389f2e398" providerId="ADAL" clId="{41344D87-0FAF-4F34-AE9D-C0E1B014953A}" dt="2021-06-07T03:17:58.838" v="10685" actId="20577"/>
          <ac:spMkLst>
            <pc:docMk/>
            <pc:sldMk cId="1449205508" sldId="1906872776"/>
            <ac:spMk id="94" creationId="{121D4E99-98BD-4231-9973-C79A049BB9DB}"/>
          </ac:spMkLst>
        </pc:spChg>
        <pc:spChg chg="mod">
          <ac:chgData name="McGirr, Heather" userId="9ab2a10c-60b5-42aa-9f8c-429389f2e398" providerId="ADAL" clId="{41344D87-0FAF-4F34-AE9D-C0E1B014953A}" dt="2021-06-07T03:30:51.584" v="11470"/>
          <ac:spMkLst>
            <pc:docMk/>
            <pc:sldMk cId="1449205508" sldId="1906872776"/>
            <ac:spMk id="99" creationId="{A2E8817E-9EB9-4531-B19A-BAA3E92354AB}"/>
          </ac:spMkLst>
        </pc:spChg>
        <pc:spChg chg="mod">
          <ac:chgData name="McGirr, Heather" userId="9ab2a10c-60b5-42aa-9f8c-429389f2e398" providerId="ADAL" clId="{41344D87-0FAF-4F34-AE9D-C0E1B014953A}" dt="2021-06-07T03:30:51.584" v="11470"/>
          <ac:spMkLst>
            <pc:docMk/>
            <pc:sldMk cId="1449205508" sldId="1906872776"/>
            <ac:spMk id="106" creationId="{4B826945-C8DD-478A-86B7-F53E3B9CE36A}"/>
          </ac:spMkLst>
        </pc:spChg>
        <pc:spChg chg="mod">
          <ac:chgData name="McGirr, Heather" userId="9ab2a10c-60b5-42aa-9f8c-429389f2e398" providerId="ADAL" clId="{41344D87-0FAF-4F34-AE9D-C0E1B014953A}" dt="2021-06-03T02:01:02.053" v="846" actId="207"/>
          <ac:spMkLst>
            <pc:docMk/>
            <pc:sldMk cId="1449205508" sldId="1906872776"/>
            <ac:spMk id="107" creationId="{346519EB-48AB-49FF-948A-7CCC7946D0FC}"/>
          </ac:spMkLst>
        </pc:spChg>
        <pc:spChg chg="mod">
          <ac:chgData name="McGirr, Heather" userId="9ab2a10c-60b5-42aa-9f8c-429389f2e398" providerId="ADAL" clId="{41344D87-0FAF-4F34-AE9D-C0E1B014953A}" dt="2021-06-07T03:30:51.584" v="11470"/>
          <ac:spMkLst>
            <pc:docMk/>
            <pc:sldMk cId="1449205508" sldId="1906872776"/>
            <ac:spMk id="108" creationId="{1C627946-1261-451D-AE4A-2AD94D9691E6}"/>
          </ac:spMkLst>
        </pc:spChg>
        <pc:spChg chg="mod">
          <ac:chgData name="McGirr, Heather" userId="9ab2a10c-60b5-42aa-9f8c-429389f2e398" providerId="ADAL" clId="{41344D87-0FAF-4F34-AE9D-C0E1B014953A}" dt="2021-06-03T02:01:08.620" v="848" actId="207"/>
          <ac:spMkLst>
            <pc:docMk/>
            <pc:sldMk cId="1449205508" sldId="1906872776"/>
            <ac:spMk id="113" creationId="{C4AC4160-60FA-485C-A2A7-690AF1235984}"/>
          </ac:spMkLst>
        </pc:spChg>
        <pc:spChg chg="mod">
          <ac:chgData name="McGirr, Heather" userId="9ab2a10c-60b5-42aa-9f8c-429389f2e398" providerId="ADAL" clId="{41344D87-0FAF-4F34-AE9D-C0E1B014953A}" dt="2021-06-03T02:01:10.468" v="849" actId="207"/>
          <ac:spMkLst>
            <pc:docMk/>
            <pc:sldMk cId="1449205508" sldId="1906872776"/>
            <ac:spMk id="115" creationId="{090719AA-FECF-4CBD-B934-8FC1B13BB423}"/>
          </ac:spMkLst>
        </pc:spChg>
        <pc:spChg chg="mod">
          <ac:chgData name="McGirr, Heather" userId="9ab2a10c-60b5-42aa-9f8c-429389f2e398" providerId="ADAL" clId="{41344D87-0FAF-4F34-AE9D-C0E1B014953A}" dt="2021-06-07T03:31:33.865" v="11473"/>
          <ac:spMkLst>
            <pc:docMk/>
            <pc:sldMk cId="1449205508" sldId="1906872776"/>
            <ac:spMk id="117" creationId="{5B0D3271-51C9-4F14-9B01-4B7044EBA8F7}"/>
          </ac:spMkLst>
        </pc:spChg>
        <pc:spChg chg="mod">
          <ac:chgData name="McGirr, Heather" userId="9ab2a10c-60b5-42aa-9f8c-429389f2e398" providerId="ADAL" clId="{41344D87-0FAF-4F34-AE9D-C0E1B014953A}" dt="2021-06-07T03:31:33.865" v="11473"/>
          <ac:spMkLst>
            <pc:docMk/>
            <pc:sldMk cId="1449205508" sldId="1906872776"/>
            <ac:spMk id="118" creationId="{E5DAD76C-73A5-4556-8568-F339F3BAFED5}"/>
          </ac:spMkLst>
        </pc:spChg>
        <pc:spChg chg="mod">
          <ac:chgData name="McGirr, Heather" userId="9ab2a10c-60b5-42aa-9f8c-429389f2e398" providerId="ADAL" clId="{41344D87-0FAF-4F34-AE9D-C0E1B014953A}" dt="2021-06-03T02:01:08.620" v="848" actId="207"/>
          <ac:spMkLst>
            <pc:docMk/>
            <pc:sldMk cId="1449205508" sldId="1906872776"/>
            <ac:spMk id="136" creationId="{D448C0FB-BF7D-4BB5-8B1A-ABF9AA26F928}"/>
          </ac:spMkLst>
        </pc:spChg>
        <pc:grpChg chg="add mod">
          <ac:chgData name="McGirr, Heather" userId="9ab2a10c-60b5-42aa-9f8c-429389f2e398" providerId="ADAL" clId="{41344D87-0FAF-4F34-AE9D-C0E1B014953A}" dt="2021-06-03T02:00:36.595" v="840"/>
          <ac:grpSpMkLst>
            <pc:docMk/>
            <pc:sldMk cId="1449205508" sldId="1906872776"/>
            <ac:grpSpMk id="60" creationId="{7A978F89-D2BC-40AA-8243-F517AED96C2F}"/>
          </ac:grpSpMkLst>
        </pc:grpChg>
        <pc:grpChg chg="add del mod">
          <ac:chgData name="McGirr, Heather" userId="9ab2a10c-60b5-42aa-9f8c-429389f2e398" providerId="ADAL" clId="{41344D87-0FAF-4F34-AE9D-C0E1B014953A}" dt="2021-06-07T03:31:42.492" v="11475" actId="478"/>
          <ac:grpSpMkLst>
            <pc:docMk/>
            <pc:sldMk cId="1449205508" sldId="1906872776"/>
            <ac:grpSpMk id="71" creationId="{AD4F3127-D544-41FE-BE72-809FEEA41B4A}"/>
          </ac:grpSpMkLst>
        </pc:grpChg>
        <pc:grpChg chg="add mod">
          <ac:chgData name="McGirr, Heather" userId="9ab2a10c-60b5-42aa-9f8c-429389f2e398" providerId="ADAL" clId="{41344D87-0FAF-4F34-AE9D-C0E1B014953A}" dt="2021-06-07T03:32:00.202" v="11478" actId="1076"/>
          <ac:grpSpMkLst>
            <pc:docMk/>
            <pc:sldMk cId="1449205508" sldId="1906872776"/>
            <ac:grpSpMk id="110" creationId="{52407983-2021-4638-8873-13279271BCD7}"/>
          </ac:grpSpMkLst>
        </pc:grpChg>
      </pc:sldChg>
      <pc:sldChg chg="addSp delSp modSp mod ord modTransition addCm modCm">
        <pc:chgData name="McGirr, Heather" userId="9ab2a10c-60b5-42aa-9f8c-429389f2e398" providerId="ADAL" clId="{41344D87-0FAF-4F34-AE9D-C0E1B014953A}" dt="2021-06-07T04:31:41.424" v="12538"/>
        <pc:sldMkLst>
          <pc:docMk/>
          <pc:sldMk cId="2923025995" sldId="1906872777"/>
        </pc:sldMkLst>
        <pc:spChg chg="mod">
          <ac:chgData name="McGirr, Heather" userId="9ab2a10c-60b5-42aa-9f8c-429389f2e398" providerId="ADAL" clId="{41344D87-0FAF-4F34-AE9D-C0E1B014953A}" dt="2021-06-03T01:34:56.420" v="333" actId="255"/>
          <ac:spMkLst>
            <pc:docMk/>
            <pc:sldMk cId="2923025995" sldId="1906872777"/>
            <ac:spMk id="17" creationId="{5B2660CB-78CD-A543-9F4E-233D1A5BF410}"/>
          </ac:spMkLst>
        </pc:spChg>
        <pc:spChg chg="mod">
          <ac:chgData name="McGirr, Heather" userId="9ab2a10c-60b5-42aa-9f8c-429389f2e398" providerId="ADAL" clId="{41344D87-0FAF-4F34-AE9D-C0E1B014953A}" dt="2021-06-03T01:35:33.398" v="341" actId="1076"/>
          <ac:spMkLst>
            <pc:docMk/>
            <pc:sldMk cId="2923025995" sldId="1906872777"/>
            <ac:spMk id="18" creationId="{52B47655-39A9-5946-A0FE-1973DE31BAC4}"/>
          </ac:spMkLst>
        </pc:spChg>
        <pc:spChg chg="mod">
          <ac:chgData name="McGirr, Heather" userId="9ab2a10c-60b5-42aa-9f8c-429389f2e398" providerId="ADAL" clId="{41344D87-0FAF-4F34-AE9D-C0E1B014953A}" dt="2021-06-03T01:35:21.814" v="338" actId="1076"/>
          <ac:spMkLst>
            <pc:docMk/>
            <pc:sldMk cId="2923025995" sldId="1906872777"/>
            <ac:spMk id="19" creationId="{4408FF26-8434-AD4D-A323-84364C474290}"/>
          </ac:spMkLst>
        </pc:spChg>
        <pc:spChg chg="mod">
          <ac:chgData name="McGirr, Heather" userId="9ab2a10c-60b5-42aa-9f8c-429389f2e398" providerId="ADAL" clId="{41344D87-0FAF-4F34-AE9D-C0E1B014953A}" dt="2021-06-03T01:34:48.456" v="331" actId="255"/>
          <ac:spMkLst>
            <pc:docMk/>
            <pc:sldMk cId="2923025995" sldId="1906872777"/>
            <ac:spMk id="20" creationId="{1C10FE8F-9F43-8446-949A-2890043F2478}"/>
          </ac:spMkLst>
        </pc:spChg>
        <pc:spChg chg="mod">
          <ac:chgData name="McGirr, Heather" userId="9ab2a10c-60b5-42aa-9f8c-429389f2e398" providerId="ADAL" clId="{41344D87-0FAF-4F34-AE9D-C0E1B014953A}" dt="2021-06-03T01:35:16.926" v="337" actId="1076"/>
          <ac:spMkLst>
            <pc:docMk/>
            <pc:sldMk cId="2923025995" sldId="1906872777"/>
            <ac:spMk id="21" creationId="{90AB04C3-D5F8-2E49-8845-00DF9AFB48DA}"/>
          </ac:spMkLst>
        </pc:spChg>
        <pc:spChg chg="mod">
          <ac:chgData name="McGirr, Heather" userId="9ab2a10c-60b5-42aa-9f8c-429389f2e398" providerId="ADAL" clId="{41344D87-0FAF-4F34-AE9D-C0E1B014953A}" dt="2021-06-03T01:24:41.906" v="303" actId="1076"/>
          <ac:spMkLst>
            <pc:docMk/>
            <pc:sldMk cId="2923025995" sldId="1906872777"/>
            <ac:spMk id="22" creationId="{762C247C-59B5-8947-BA1A-E065309D2A03}"/>
          </ac:spMkLst>
        </pc:spChg>
        <pc:spChg chg="mod">
          <ac:chgData name="McGirr, Heather" userId="9ab2a10c-60b5-42aa-9f8c-429389f2e398" providerId="ADAL" clId="{41344D87-0FAF-4F34-AE9D-C0E1B014953A}" dt="2021-06-03T01:23:49.214" v="299"/>
          <ac:spMkLst>
            <pc:docMk/>
            <pc:sldMk cId="2923025995" sldId="1906872777"/>
            <ac:spMk id="54" creationId="{7658CB26-2EB6-4416-B8B2-644FA704943B}"/>
          </ac:spMkLst>
        </pc:spChg>
        <pc:spChg chg="mod">
          <ac:chgData name="McGirr, Heather" userId="9ab2a10c-60b5-42aa-9f8c-429389f2e398" providerId="ADAL" clId="{41344D87-0FAF-4F34-AE9D-C0E1B014953A}" dt="2021-06-03T01:23:49.214" v="299"/>
          <ac:spMkLst>
            <pc:docMk/>
            <pc:sldMk cId="2923025995" sldId="1906872777"/>
            <ac:spMk id="55" creationId="{BF5FF958-0DF7-492A-900A-E18291044EC2}"/>
          </ac:spMkLst>
        </pc:spChg>
        <pc:spChg chg="mod">
          <ac:chgData name="McGirr, Heather" userId="9ab2a10c-60b5-42aa-9f8c-429389f2e398" providerId="ADAL" clId="{41344D87-0FAF-4F34-AE9D-C0E1B014953A}" dt="2021-06-03T01:23:49.214" v="299"/>
          <ac:spMkLst>
            <pc:docMk/>
            <pc:sldMk cId="2923025995" sldId="1906872777"/>
            <ac:spMk id="56" creationId="{85CDB408-3309-4DFE-BE87-EC77A841EBF3}"/>
          </ac:spMkLst>
        </pc:spChg>
        <pc:spChg chg="mod">
          <ac:chgData name="McGirr, Heather" userId="9ab2a10c-60b5-42aa-9f8c-429389f2e398" providerId="ADAL" clId="{41344D87-0FAF-4F34-AE9D-C0E1B014953A}" dt="2021-06-03T01:24:38.061" v="301"/>
          <ac:spMkLst>
            <pc:docMk/>
            <pc:sldMk cId="2923025995" sldId="1906872777"/>
            <ac:spMk id="58" creationId="{B3DAAAF4-D8E9-4DC8-9D93-EE9325A05D4B}"/>
          </ac:spMkLst>
        </pc:spChg>
        <pc:spChg chg="mod">
          <ac:chgData name="McGirr, Heather" userId="9ab2a10c-60b5-42aa-9f8c-429389f2e398" providerId="ADAL" clId="{41344D87-0FAF-4F34-AE9D-C0E1B014953A}" dt="2021-06-03T01:24:38.061" v="301"/>
          <ac:spMkLst>
            <pc:docMk/>
            <pc:sldMk cId="2923025995" sldId="1906872777"/>
            <ac:spMk id="59" creationId="{56105C31-71B1-4E56-A9A0-C47C27B1482C}"/>
          </ac:spMkLst>
        </pc:spChg>
        <pc:spChg chg="mod">
          <ac:chgData name="McGirr, Heather" userId="9ab2a10c-60b5-42aa-9f8c-429389f2e398" providerId="ADAL" clId="{41344D87-0FAF-4F34-AE9D-C0E1B014953A}" dt="2021-06-03T01:24:45.405" v="305"/>
          <ac:spMkLst>
            <pc:docMk/>
            <pc:sldMk cId="2923025995" sldId="1906872777"/>
            <ac:spMk id="61" creationId="{7AAE16A1-8376-480D-B65D-0C0E36D22531}"/>
          </ac:spMkLst>
        </pc:spChg>
        <pc:spChg chg="mod">
          <ac:chgData name="McGirr, Heather" userId="9ab2a10c-60b5-42aa-9f8c-429389f2e398" providerId="ADAL" clId="{41344D87-0FAF-4F34-AE9D-C0E1B014953A}" dt="2021-06-03T01:24:45.405" v="305"/>
          <ac:spMkLst>
            <pc:docMk/>
            <pc:sldMk cId="2923025995" sldId="1906872777"/>
            <ac:spMk id="62" creationId="{974DE61F-C9C3-4DC2-9551-82FA1C5BB0D2}"/>
          </ac:spMkLst>
        </pc:spChg>
        <pc:spChg chg="mod">
          <ac:chgData name="McGirr, Heather" userId="9ab2a10c-60b5-42aa-9f8c-429389f2e398" providerId="ADAL" clId="{41344D87-0FAF-4F34-AE9D-C0E1B014953A}" dt="2021-06-03T01:25:15.627" v="307"/>
          <ac:spMkLst>
            <pc:docMk/>
            <pc:sldMk cId="2923025995" sldId="1906872777"/>
            <ac:spMk id="64" creationId="{763EDB57-0F75-423B-A8B9-7D666221C5B4}"/>
          </ac:spMkLst>
        </pc:spChg>
        <pc:spChg chg="mod">
          <ac:chgData name="McGirr, Heather" userId="9ab2a10c-60b5-42aa-9f8c-429389f2e398" providerId="ADAL" clId="{41344D87-0FAF-4F34-AE9D-C0E1B014953A}" dt="2021-06-03T01:25:15.627" v="307"/>
          <ac:spMkLst>
            <pc:docMk/>
            <pc:sldMk cId="2923025995" sldId="1906872777"/>
            <ac:spMk id="65" creationId="{F6794FC1-9492-4F90-AE9D-B2B9CCD42F82}"/>
          </ac:spMkLst>
        </pc:spChg>
        <pc:spChg chg="mod">
          <ac:chgData name="McGirr, Heather" userId="9ab2a10c-60b5-42aa-9f8c-429389f2e398" providerId="ADAL" clId="{41344D87-0FAF-4F34-AE9D-C0E1B014953A}" dt="2021-06-03T01:25:15.627" v="307"/>
          <ac:spMkLst>
            <pc:docMk/>
            <pc:sldMk cId="2923025995" sldId="1906872777"/>
            <ac:spMk id="66" creationId="{3528D313-174A-4C89-AA5A-B72B4CC91268}"/>
          </ac:spMkLst>
        </pc:spChg>
        <pc:spChg chg="mod">
          <ac:chgData name="McGirr, Heather" userId="9ab2a10c-60b5-42aa-9f8c-429389f2e398" providerId="ADAL" clId="{41344D87-0FAF-4F34-AE9D-C0E1B014953A}" dt="2021-06-03T01:25:15.627" v="307"/>
          <ac:spMkLst>
            <pc:docMk/>
            <pc:sldMk cId="2923025995" sldId="1906872777"/>
            <ac:spMk id="67" creationId="{76B9BD17-E769-4007-B416-420E3CAD3FB9}"/>
          </ac:spMkLst>
        </pc:spChg>
        <pc:spChg chg="mod">
          <ac:chgData name="McGirr, Heather" userId="9ab2a10c-60b5-42aa-9f8c-429389f2e398" providerId="ADAL" clId="{41344D87-0FAF-4F34-AE9D-C0E1B014953A}" dt="2021-06-03T01:25:53.270" v="309"/>
          <ac:spMkLst>
            <pc:docMk/>
            <pc:sldMk cId="2923025995" sldId="1906872777"/>
            <ac:spMk id="69" creationId="{BA92F64C-8665-4D8F-BDC6-B7E5CAA45F28}"/>
          </ac:spMkLst>
        </pc:spChg>
        <pc:spChg chg="mod">
          <ac:chgData name="McGirr, Heather" userId="9ab2a10c-60b5-42aa-9f8c-429389f2e398" providerId="ADAL" clId="{41344D87-0FAF-4F34-AE9D-C0E1B014953A}" dt="2021-06-03T01:25:53.270" v="309"/>
          <ac:spMkLst>
            <pc:docMk/>
            <pc:sldMk cId="2923025995" sldId="1906872777"/>
            <ac:spMk id="70" creationId="{5C4778E5-5C02-41EF-B71E-DFBA3854F237}"/>
          </ac:spMkLst>
        </pc:spChg>
        <pc:spChg chg="mod">
          <ac:chgData name="McGirr, Heather" userId="9ab2a10c-60b5-42aa-9f8c-429389f2e398" providerId="ADAL" clId="{41344D87-0FAF-4F34-AE9D-C0E1B014953A}" dt="2021-06-03T01:25:53.270" v="309"/>
          <ac:spMkLst>
            <pc:docMk/>
            <pc:sldMk cId="2923025995" sldId="1906872777"/>
            <ac:spMk id="71" creationId="{6C40A963-385D-4396-97DB-482439281F7E}"/>
          </ac:spMkLst>
        </pc:spChg>
        <pc:spChg chg="mod">
          <ac:chgData name="McGirr, Heather" userId="9ab2a10c-60b5-42aa-9f8c-429389f2e398" providerId="ADAL" clId="{41344D87-0FAF-4F34-AE9D-C0E1B014953A}" dt="2021-06-03T01:25:53.270" v="309"/>
          <ac:spMkLst>
            <pc:docMk/>
            <pc:sldMk cId="2923025995" sldId="1906872777"/>
            <ac:spMk id="72" creationId="{D9CC004A-787A-4A00-82D4-76405C6760CB}"/>
          </ac:spMkLst>
        </pc:spChg>
        <pc:spChg chg="mod">
          <ac:chgData name="McGirr, Heather" userId="9ab2a10c-60b5-42aa-9f8c-429389f2e398" providerId="ADAL" clId="{41344D87-0FAF-4F34-AE9D-C0E1B014953A}" dt="2021-06-03T01:25:53.270" v="309"/>
          <ac:spMkLst>
            <pc:docMk/>
            <pc:sldMk cId="2923025995" sldId="1906872777"/>
            <ac:spMk id="73" creationId="{6737B46A-F0DC-4BF4-BFA0-C55888EA8D73}"/>
          </ac:spMkLst>
        </pc:spChg>
        <pc:spChg chg="mod">
          <ac:chgData name="McGirr, Heather" userId="9ab2a10c-60b5-42aa-9f8c-429389f2e398" providerId="ADAL" clId="{41344D87-0FAF-4F34-AE9D-C0E1B014953A}" dt="2021-06-03T01:30:11.722" v="311"/>
          <ac:spMkLst>
            <pc:docMk/>
            <pc:sldMk cId="2923025995" sldId="1906872777"/>
            <ac:spMk id="75" creationId="{9DC92BD3-198E-4866-914E-90378F43AF20}"/>
          </ac:spMkLst>
        </pc:spChg>
        <pc:spChg chg="mod">
          <ac:chgData name="McGirr, Heather" userId="9ab2a10c-60b5-42aa-9f8c-429389f2e398" providerId="ADAL" clId="{41344D87-0FAF-4F34-AE9D-C0E1B014953A}" dt="2021-06-03T01:30:11.722" v="311"/>
          <ac:spMkLst>
            <pc:docMk/>
            <pc:sldMk cId="2923025995" sldId="1906872777"/>
            <ac:spMk id="76" creationId="{EC22DA16-8CC1-4E82-98D4-CCBFD395185E}"/>
          </ac:spMkLst>
        </pc:spChg>
        <pc:spChg chg="mod">
          <ac:chgData name="McGirr, Heather" userId="9ab2a10c-60b5-42aa-9f8c-429389f2e398" providerId="ADAL" clId="{41344D87-0FAF-4F34-AE9D-C0E1B014953A}" dt="2021-06-03T01:30:11.722" v="311"/>
          <ac:spMkLst>
            <pc:docMk/>
            <pc:sldMk cId="2923025995" sldId="1906872777"/>
            <ac:spMk id="77" creationId="{E716061D-34CF-4888-A2C6-DD6BAA0D8913}"/>
          </ac:spMkLst>
        </pc:spChg>
        <pc:spChg chg="mod">
          <ac:chgData name="McGirr, Heather" userId="9ab2a10c-60b5-42aa-9f8c-429389f2e398" providerId="ADAL" clId="{41344D87-0FAF-4F34-AE9D-C0E1B014953A}" dt="2021-06-03T01:31:19.127" v="313"/>
          <ac:spMkLst>
            <pc:docMk/>
            <pc:sldMk cId="2923025995" sldId="1906872777"/>
            <ac:spMk id="79" creationId="{FCB15F01-6EB6-4FDA-96A0-B0E67F5415C4}"/>
          </ac:spMkLst>
        </pc:spChg>
        <pc:spChg chg="mod">
          <ac:chgData name="McGirr, Heather" userId="9ab2a10c-60b5-42aa-9f8c-429389f2e398" providerId="ADAL" clId="{41344D87-0FAF-4F34-AE9D-C0E1B014953A}" dt="2021-06-03T01:31:19.127" v="313"/>
          <ac:spMkLst>
            <pc:docMk/>
            <pc:sldMk cId="2923025995" sldId="1906872777"/>
            <ac:spMk id="80" creationId="{6B91D73B-13D3-4C0B-8D08-81C71D3D6F5C}"/>
          </ac:spMkLst>
        </pc:spChg>
        <pc:spChg chg="mod">
          <ac:chgData name="McGirr, Heather" userId="9ab2a10c-60b5-42aa-9f8c-429389f2e398" providerId="ADAL" clId="{41344D87-0FAF-4F34-AE9D-C0E1B014953A}" dt="2021-06-03T01:31:19.127" v="313"/>
          <ac:spMkLst>
            <pc:docMk/>
            <pc:sldMk cId="2923025995" sldId="1906872777"/>
            <ac:spMk id="81" creationId="{B0812307-5A2D-4048-9509-C9849C84BCF4}"/>
          </ac:spMkLst>
        </pc:spChg>
        <pc:spChg chg="add del mod">
          <ac:chgData name="McGirr, Heather" userId="9ab2a10c-60b5-42aa-9f8c-429389f2e398" providerId="ADAL" clId="{41344D87-0FAF-4F34-AE9D-C0E1B014953A}" dt="2021-06-07T04:22:01.448" v="11862" actId="478"/>
          <ac:spMkLst>
            <pc:docMk/>
            <pc:sldMk cId="2923025995" sldId="1906872777"/>
            <ac:spMk id="81" creationId="{CAFC5FFF-E6C7-40B6-9A16-25A447CD5D6E}"/>
          </ac:spMkLst>
        </pc:spChg>
        <pc:spChg chg="add del mod">
          <ac:chgData name="McGirr, Heather" userId="9ab2a10c-60b5-42aa-9f8c-429389f2e398" providerId="ADAL" clId="{41344D87-0FAF-4F34-AE9D-C0E1B014953A}" dt="2021-06-07T01:20:33.401" v="10413" actId="478"/>
          <ac:spMkLst>
            <pc:docMk/>
            <pc:sldMk cId="2923025995" sldId="1906872777"/>
            <ac:spMk id="82" creationId="{868E90D8-FBAD-4F6F-B33D-D85B9F185183}"/>
          </ac:spMkLst>
        </pc:spChg>
        <pc:spChg chg="mod">
          <ac:chgData name="McGirr, Heather" userId="9ab2a10c-60b5-42aa-9f8c-429389f2e398" providerId="ADAL" clId="{41344D87-0FAF-4F34-AE9D-C0E1B014953A}" dt="2021-06-03T01:31:19.127" v="313"/>
          <ac:spMkLst>
            <pc:docMk/>
            <pc:sldMk cId="2923025995" sldId="1906872777"/>
            <ac:spMk id="82" creationId="{9CA28E5D-4895-4781-81E8-0BDA40ED788D}"/>
          </ac:spMkLst>
        </pc:spChg>
        <pc:spChg chg="mod">
          <ac:chgData name="McGirr, Heather" userId="9ab2a10c-60b5-42aa-9f8c-429389f2e398" providerId="ADAL" clId="{41344D87-0FAF-4F34-AE9D-C0E1B014953A}" dt="2021-06-03T01:31:19.127" v="313"/>
          <ac:spMkLst>
            <pc:docMk/>
            <pc:sldMk cId="2923025995" sldId="1906872777"/>
            <ac:spMk id="83" creationId="{01E4595F-7373-47F6-98C0-1C0AEA244C2E}"/>
          </ac:spMkLst>
        </pc:spChg>
        <pc:spChg chg="add del mod">
          <ac:chgData name="McGirr, Heather" userId="9ab2a10c-60b5-42aa-9f8c-429389f2e398" providerId="ADAL" clId="{41344D87-0FAF-4F34-AE9D-C0E1B014953A}" dt="2021-06-07T03:30:00.621" v="11468" actId="478"/>
          <ac:spMkLst>
            <pc:docMk/>
            <pc:sldMk cId="2923025995" sldId="1906872777"/>
            <ac:spMk id="83" creationId="{1E4616B7-6B69-4E14-A5BD-D99F2170044B}"/>
          </ac:spMkLst>
        </pc:spChg>
        <pc:spChg chg="mod">
          <ac:chgData name="McGirr, Heather" userId="9ab2a10c-60b5-42aa-9f8c-429389f2e398" providerId="ADAL" clId="{41344D87-0FAF-4F34-AE9D-C0E1B014953A}" dt="2021-06-03T01:31:19.127" v="313"/>
          <ac:spMkLst>
            <pc:docMk/>
            <pc:sldMk cId="2923025995" sldId="1906872777"/>
            <ac:spMk id="84" creationId="{611D5F8E-ED9A-4925-AC0C-AB92781359C0}"/>
          </ac:spMkLst>
        </pc:spChg>
        <pc:spChg chg="mod">
          <ac:chgData name="McGirr, Heather" userId="9ab2a10c-60b5-42aa-9f8c-429389f2e398" providerId="ADAL" clId="{41344D87-0FAF-4F34-AE9D-C0E1B014953A}" dt="2021-06-03T01:32:37.947" v="318"/>
          <ac:spMkLst>
            <pc:docMk/>
            <pc:sldMk cId="2923025995" sldId="1906872777"/>
            <ac:spMk id="86" creationId="{AD0A0F84-A02E-4D66-9632-3881580A6C9A}"/>
          </ac:spMkLst>
        </pc:spChg>
        <pc:spChg chg="mod">
          <ac:chgData name="McGirr, Heather" userId="9ab2a10c-60b5-42aa-9f8c-429389f2e398" providerId="ADAL" clId="{41344D87-0FAF-4F34-AE9D-C0E1B014953A}" dt="2021-06-03T01:32:37.947" v="318"/>
          <ac:spMkLst>
            <pc:docMk/>
            <pc:sldMk cId="2923025995" sldId="1906872777"/>
            <ac:spMk id="87" creationId="{A334FB0E-DFC6-4316-BA37-4B6610B01FC7}"/>
          </ac:spMkLst>
        </pc:spChg>
        <pc:spChg chg="mod">
          <ac:chgData name="McGirr, Heather" userId="9ab2a10c-60b5-42aa-9f8c-429389f2e398" providerId="ADAL" clId="{41344D87-0FAF-4F34-AE9D-C0E1B014953A}" dt="2021-06-03T01:32:37.947" v="318"/>
          <ac:spMkLst>
            <pc:docMk/>
            <pc:sldMk cId="2923025995" sldId="1906872777"/>
            <ac:spMk id="88" creationId="{0CF5416B-5F46-446A-9ACE-109AE8EEFD3F}"/>
          </ac:spMkLst>
        </pc:spChg>
        <pc:spChg chg="mod">
          <ac:chgData name="McGirr, Heather" userId="9ab2a10c-60b5-42aa-9f8c-429389f2e398" providerId="ADAL" clId="{41344D87-0FAF-4F34-AE9D-C0E1B014953A}" dt="2021-06-03T01:32:37.947" v="318"/>
          <ac:spMkLst>
            <pc:docMk/>
            <pc:sldMk cId="2923025995" sldId="1906872777"/>
            <ac:spMk id="89" creationId="{A315FABC-34EF-4AA1-ACC3-75B83DA23BCE}"/>
          </ac:spMkLst>
        </pc:spChg>
        <pc:spChg chg="mod">
          <ac:chgData name="McGirr, Heather" userId="9ab2a10c-60b5-42aa-9f8c-429389f2e398" providerId="ADAL" clId="{41344D87-0FAF-4F34-AE9D-C0E1B014953A}" dt="2021-06-03T01:32:37.947" v="318"/>
          <ac:spMkLst>
            <pc:docMk/>
            <pc:sldMk cId="2923025995" sldId="1906872777"/>
            <ac:spMk id="90" creationId="{D5D94900-1B2B-4438-AE59-1F0128C06AA9}"/>
          </ac:spMkLst>
        </pc:spChg>
        <pc:spChg chg="mod">
          <ac:chgData name="McGirr, Heather" userId="9ab2a10c-60b5-42aa-9f8c-429389f2e398" providerId="ADAL" clId="{41344D87-0FAF-4F34-AE9D-C0E1B014953A}" dt="2021-06-03T01:32:37.947" v="318"/>
          <ac:spMkLst>
            <pc:docMk/>
            <pc:sldMk cId="2923025995" sldId="1906872777"/>
            <ac:spMk id="91" creationId="{D8FB8A3A-B586-4723-8576-621F58B12EBF}"/>
          </ac:spMkLst>
        </pc:spChg>
        <pc:spChg chg="mod">
          <ac:chgData name="McGirr, Heather" userId="9ab2a10c-60b5-42aa-9f8c-429389f2e398" providerId="ADAL" clId="{41344D87-0FAF-4F34-AE9D-C0E1B014953A}" dt="2021-06-03T01:32:37.947" v="318"/>
          <ac:spMkLst>
            <pc:docMk/>
            <pc:sldMk cId="2923025995" sldId="1906872777"/>
            <ac:spMk id="92" creationId="{619276BB-F39F-443C-BF12-A1690D25BCEE}"/>
          </ac:spMkLst>
        </pc:spChg>
        <pc:spChg chg="mod">
          <ac:chgData name="McGirr, Heather" userId="9ab2a10c-60b5-42aa-9f8c-429389f2e398" providerId="ADAL" clId="{41344D87-0FAF-4F34-AE9D-C0E1B014953A}" dt="2021-06-03T01:32:37.947" v="318"/>
          <ac:spMkLst>
            <pc:docMk/>
            <pc:sldMk cId="2923025995" sldId="1906872777"/>
            <ac:spMk id="93" creationId="{F8ABF6F7-9177-43C2-8CAC-E967B792DED7}"/>
          </ac:spMkLst>
        </pc:spChg>
        <pc:spChg chg="mod">
          <ac:chgData name="McGirr, Heather" userId="9ab2a10c-60b5-42aa-9f8c-429389f2e398" providerId="ADAL" clId="{41344D87-0FAF-4F34-AE9D-C0E1B014953A}" dt="2021-06-03T01:32:37.947" v="318"/>
          <ac:spMkLst>
            <pc:docMk/>
            <pc:sldMk cId="2923025995" sldId="1906872777"/>
            <ac:spMk id="94" creationId="{18E8B74E-7A32-4EA4-9AB1-F4F17BB5BF70}"/>
          </ac:spMkLst>
        </pc:spChg>
        <pc:spChg chg="mod">
          <ac:chgData name="McGirr, Heather" userId="9ab2a10c-60b5-42aa-9f8c-429389f2e398" providerId="ADAL" clId="{41344D87-0FAF-4F34-AE9D-C0E1B014953A}" dt="2021-06-03T01:34:08.231" v="327"/>
          <ac:spMkLst>
            <pc:docMk/>
            <pc:sldMk cId="2923025995" sldId="1906872777"/>
            <ac:spMk id="96" creationId="{3E97E14B-4099-4150-8E45-AB366E0238A1}"/>
          </ac:spMkLst>
        </pc:spChg>
        <pc:spChg chg="mod">
          <ac:chgData name="McGirr, Heather" userId="9ab2a10c-60b5-42aa-9f8c-429389f2e398" providerId="ADAL" clId="{41344D87-0FAF-4F34-AE9D-C0E1B014953A}" dt="2021-06-03T01:34:08.231" v="327"/>
          <ac:spMkLst>
            <pc:docMk/>
            <pc:sldMk cId="2923025995" sldId="1906872777"/>
            <ac:spMk id="97" creationId="{8A4EBFD6-FCD4-464D-84E1-8EF9F38E498C}"/>
          </ac:spMkLst>
        </pc:spChg>
        <pc:spChg chg="mod">
          <ac:chgData name="McGirr, Heather" userId="9ab2a10c-60b5-42aa-9f8c-429389f2e398" providerId="ADAL" clId="{41344D87-0FAF-4F34-AE9D-C0E1B014953A}" dt="2021-06-03T01:34:08.231" v="327"/>
          <ac:spMkLst>
            <pc:docMk/>
            <pc:sldMk cId="2923025995" sldId="1906872777"/>
            <ac:spMk id="98" creationId="{315F3715-D0C9-46FA-9796-9220E4D5F405}"/>
          </ac:spMkLst>
        </pc:spChg>
        <pc:spChg chg="mod">
          <ac:chgData name="McGirr, Heather" userId="9ab2a10c-60b5-42aa-9f8c-429389f2e398" providerId="ADAL" clId="{41344D87-0FAF-4F34-AE9D-C0E1B014953A}" dt="2021-06-03T01:34:08.231" v="327"/>
          <ac:spMkLst>
            <pc:docMk/>
            <pc:sldMk cId="2923025995" sldId="1906872777"/>
            <ac:spMk id="99" creationId="{179616B1-6C11-45ED-B45E-756F20B0D162}"/>
          </ac:spMkLst>
        </pc:spChg>
        <pc:spChg chg="mod">
          <ac:chgData name="McGirr, Heather" userId="9ab2a10c-60b5-42aa-9f8c-429389f2e398" providerId="ADAL" clId="{41344D87-0FAF-4F34-AE9D-C0E1B014953A}" dt="2021-06-03T01:34:08.231" v="327"/>
          <ac:spMkLst>
            <pc:docMk/>
            <pc:sldMk cId="2923025995" sldId="1906872777"/>
            <ac:spMk id="100" creationId="{BC1B53FD-B282-4795-9D32-18AF64130E87}"/>
          </ac:spMkLst>
        </pc:spChg>
        <pc:spChg chg="mod">
          <ac:chgData name="McGirr, Heather" userId="9ab2a10c-60b5-42aa-9f8c-429389f2e398" providerId="ADAL" clId="{41344D87-0FAF-4F34-AE9D-C0E1B014953A}" dt="2021-06-03T01:34:08.231" v="327"/>
          <ac:spMkLst>
            <pc:docMk/>
            <pc:sldMk cId="2923025995" sldId="1906872777"/>
            <ac:spMk id="101" creationId="{9B97D9CD-7B25-4D3C-B00A-E11FD70EB634}"/>
          </ac:spMkLst>
        </pc:spChg>
        <pc:spChg chg="mod">
          <ac:chgData name="McGirr, Heather" userId="9ab2a10c-60b5-42aa-9f8c-429389f2e398" providerId="ADAL" clId="{41344D87-0FAF-4F34-AE9D-C0E1B014953A}" dt="2021-06-03T01:34:08.231" v="327"/>
          <ac:spMkLst>
            <pc:docMk/>
            <pc:sldMk cId="2923025995" sldId="1906872777"/>
            <ac:spMk id="102" creationId="{3D9D60B8-5931-4BD6-8D9E-FEE1CA7D915F}"/>
          </ac:spMkLst>
        </pc:spChg>
        <pc:spChg chg="mod">
          <ac:chgData name="McGirr, Heather" userId="9ab2a10c-60b5-42aa-9f8c-429389f2e398" providerId="ADAL" clId="{41344D87-0FAF-4F34-AE9D-C0E1B014953A}" dt="2021-06-03T01:34:34.671" v="329"/>
          <ac:spMkLst>
            <pc:docMk/>
            <pc:sldMk cId="2923025995" sldId="1906872777"/>
            <ac:spMk id="104" creationId="{1C86638F-7839-409C-AAE4-40AA7BCBB5D5}"/>
          </ac:spMkLst>
        </pc:spChg>
        <pc:spChg chg="mod">
          <ac:chgData name="McGirr, Heather" userId="9ab2a10c-60b5-42aa-9f8c-429389f2e398" providerId="ADAL" clId="{41344D87-0FAF-4F34-AE9D-C0E1B014953A}" dt="2021-06-03T01:34:34.671" v="329"/>
          <ac:spMkLst>
            <pc:docMk/>
            <pc:sldMk cId="2923025995" sldId="1906872777"/>
            <ac:spMk id="105" creationId="{D45FEB29-C3C8-46D2-AE7F-4C737B1CB27E}"/>
          </ac:spMkLst>
        </pc:spChg>
        <pc:spChg chg="mod">
          <ac:chgData name="McGirr, Heather" userId="9ab2a10c-60b5-42aa-9f8c-429389f2e398" providerId="ADAL" clId="{41344D87-0FAF-4F34-AE9D-C0E1B014953A}" dt="2021-06-03T01:34:34.671" v="329"/>
          <ac:spMkLst>
            <pc:docMk/>
            <pc:sldMk cId="2923025995" sldId="1906872777"/>
            <ac:spMk id="106" creationId="{F4211854-15F5-4E87-8375-6F279D6ADCBF}"/>
          </ac:spMkLst>
        </pc:spChg>
        <pc:spChg chg="mod">
          <ac:chgData name="McGirr, Heather" userId="9ab2a10c-60b5-42aa-9f8c-429389f2e398" providerId="ADAL" clId="{41344D87-0FAF-4F34-AE9D-C0E1B014953A}" dt="2021-06-03T01:34:34.671" v="329"/>
          <ac:spMkLst>
            <pc:docMk/>
            <pc:sldMk cId="2923025995" sldId="1906872777"/>
            <ac:spMk id="107" creationId="{859389DB-1DC4-4934-A04F-986FB566BD47}"/>
          </ac:spMkLst>
        </pc:spChg>
        <pc:spChg chg="mod">
          <ac:chgData name="McGirr, Heather" userId="9ab2a10c-60b5-42aa-9f8c-429389f2e398" providerId="ADAL" clId="{41344D87-0FAF-4F34-AE9D-C0E1B014953A}" dt="2021-06-03T01:34:34.671" v="329"/>
          <ac:spMkLst>
            <pc:docMk/>
            <pc:sldMk cId="2923025995" sldId="1906872777"/>
            <ac:spMk id="108" creationId="{C6BDDBC9-6076-4774-8A65-1EFFB5221190}"/>
          </ac:spMkLst>
        </pc:spChg>
        <pc:spChg chg="mod">
          <ac:chgData name="McGirr, Heather" userId="9ab2a10c-60b5-42aa-9f8c-429389f2e398" providerId="ADAL" clId="{41344D87-0FAF-4F34-AE9D-C0E1B014953A}" dt="2021-06-03T01:34:34.671" v="329"/>
          <ac:spMkLst>
            <pc:docMk/>
            <pc:sldMk cId="2923025995" sldId="1906872777"/>
            <ac:spMk id="109" creationId="{A94A8307-B04F-4A5E-8691-0698B358123C}"/>
          </ac:spMkLst>
        </pc:spChg>
        <pc:spChg chg="mod">
          <ac:chgData name="McGirr, Heather" userId="9ab2a10c-60b5-42aa-9f8c-429389f2e398" providerId="ADAL" clId="{41344D87-0FAF-4F34-AE9D-C0E1B014953A}" dt="2021-06-03T01:45:21.153" v="637"/>
          <ac:spMkLst>
            <pc:docMk/>
            <pc:sldMk cId="2923025995" sldId="1906872777"/>
            <ac:spMk id="111" creationId="{9180BC1C-B375-455C-BEFD-A8CCA9F7696C}"/>
          </ac:spMkLst>
        </pc:spChg>
        <pc:spChg chg="mod">
          <ac:chgData name="McGirr, Heather" userId="9ab2a10c-60b5-42aa-9f8c-429389f2e398" providerId="ADAL" clId="{41344D87-0FAF-4F34-AE9D-C0E1B014953A}" dt="2021-06-03T01:45:21.153" v="637"/>
          <ac:spMkLst>
            <pc:docMk/>
            <pc:sldMk cId="2923025995" sldId="1906872777"/>
            <ac:spMk id="112" creationId="{9B288232-DDA1-4EF7-A239-098A72FF3520}"/>
          </ac:spMkLst>
        </pc:spChg>
        <pc:spChg chg="mod">
          <ac:chgData name="McGirr, Heather" userId="9ab2a10c-60b5-42aa-9f8c-429389f2e398" providerId="ADAL" clId="{41344D87-0FAF-4F34-AE9D-C0E1B014953A}" dt="2021-06-03T01:46:03.494" v="659"/>
          <ac:spMkLst>
            <pc:docMk/>
            <pc:sldMk cId="2923025995" sldId="1906872777"/>
            <ac:spMk id="114" creationId="{E36B197B-4E5D-44DD-9497-CB008E9C8052}"/>
          </ac:spMkLst>
        </pc:spChg>
        <pc:spChg chg="mod">
          <ac:chgData name="McGirr, Heather" userId="9ab2a10c-60b5-42aa-9f8c-429389f2e398" providerId="ADAL" clId="{41344D87-0FAF-4F34-AE9D-C0E1B014953A}" dt="2021-06-03T01:46:03.494" v="659"/>
          <ac:spMkLst>
            <pc:docMk/>
            <pc:sldMk cId="2923025995" sldId="1906872777"/>
            <ac:spMk id="115" creationId="{66BAC357-05F8-4B61-9D23-6CDBB7012C13}"/>
          </ac:spMkLst>
        </pc:spChg>
        <pc:spChg chg="mod">
          <ac:chgData name="McGirr, Heather" userId="9ab2a10c-60b5-42aa-9f8c-429389f2e398" providerId="ADAL" clId="{41344D87-0FAF-4F34-AE9D-C0E1B014953A}" dt="2021-06-03T01:46:15.480" v="663"/>
          <ac:spMkLst>
            <pc:docMk/>
            <pc:sldMk cId="2923025995" sldId="1906872777"/>
            <ac:spMk id="117" creationId="{7EE850B4-80FB-486E-9C5F-4496836D6869}"/>
          </ac:spMkLst>
        </pc:spChg>
        <pc:spChg chg="mod">
          <ac:chgData name="McGirr, Heather" userId="9ab2a10c-60b5-42aa-9f8c-429389f2e398" providerId="ADAL" clId="{41344D87-0FAF-4F34-AE9D-C0E1B014953A}" dt="2021-06-03T01:46:15.480" v="663"/>
          <ac:spMkLst>
            <pc:docMk/>
            <pc:sldMk cId="2923025995" sldId="1906872777"/>
            <ac:spMk id="118" creationId="{D1A788CF-EA13-442C-BA39-9FF17512CADD}"/>
          </ac:spMkLst>
        </pc:spChg>
        <pc:spChg chg="mod">
          <ac:chgData name="McGirr, Heather" userId="9ab2a10c-60b5-42aa-9f8c-429389f2e398" providerId="ADAL" clId="{41344D87-0FAF-4F34-AE9D-C0E1B014953A}" dt="2021-06-03T01:58:55.163" v="829"/>
          <ac:spMkLst>
            <pc:docMk/>
            <pc:sldMk cId="2923025995" sldId="1906872777"/>
            <ac:spMk id="120" creationId="{0871A6C5-6C5D-49A7-9FDE-746162A19192}"/>
          </ac:spMkLst>
        </pc:spChg>
        <pc:spChg chg="mod">
          <ac:chgData name="McGirr, Heather" userId="9ab2a10c-60b5-42aa-9f8c-429389f2e398" providerId="ADAL" clId="{41344D87-0FAF-4F34-AE9D-C0E1B014953A}" dt="2021-06-03T01:58:55.163" v="829"/>
          <ac:spMkLst>
            <pc:docMk/>
            <pc:sldMk cId="2923025995" sldId="1906872777"/>
            <ac:spMk id="121" creationId="{8AC730E4-89BA-47F1-813A-1571953D5F6F}"/>
          </ac:spMkLst>
        </pc:spChg>
        <pc:spChg chg="mod">
          <ac:chgData name="McGirr, Heather" userId="9ab2a10c-60b5-42aa-9f8c-429389f2e398" providerId="ADAL" clId="{41344D87-0FAF-4F34-AE9D-C0E1B014953A}" dt="2021-06-03T01:58:55.163" v="829"/>
          <ac:spMkLst>
            <pc:docMk/>
            <pc:sldMk cId="2923025995" sldId="1906872777"/>
            <ac:spMk id="122" creationId="{0DCDF132-004D-492D-A360-E76689AB6A12}"/>
          </ac:spMkLst>
        </pc:spChg>
        <pc:spChg chg="mod">
          <ac:chgData name="McGirr, Heather" userId="9ab2a10c-60b5-42aa-9f8c-429389f2e398" providerId="ADAL" clId="{41344D87-0FAF-4F34-AE9D-C0E1B014953A}" dt="2021-06-03T01:58:55.163" v="829"/>
          <ac:spMkLst>
            <pc:docMk/>
            <pc:sldMk cId="2923025995" sldId="1906872777"/>
            <ac:spMk id="123" creationId="{C58E4436-9324-473A-BF2F-94148F0DFB16}"/>
          </ac:spMkLst>
        </pc:spChg>
        <pc:spChg chg="mod">
          <ac:chgData name="McGirr, Heather" userId="9ab2a10c-60b5-42aa-9f8c-429389f2e398" providerId="ADAL" clId="{41344D87-0FAF-4F34-AE9D-C0E1B014953A}" dt="2021-06-03T01:58:55.163" v="829"/>
          <ac:spMkLst>
            <pc:docMk/>
            <pc:sldMk cId="2923025995" sldId="1906872777"/>
            <ac:spMk id="124" creationId="{BAF73DEA-DC6F-4A70-BAB9-2A80C38FF1D3}"/>
          </ac:spMkLst>
        </pc:spChg>
        <pc:grpChg chg="add del mod">
          <ac:chgData name="McGirr, Heather" userId="9ab2a10c-60b5-42aa-9f8c-429389f2e398" providerId="ADAL" clId="{41344D87-0FAF-4F34-AE9D-C0E1B014953A}" dt="2021-06-03T01:33:14.201" v="324" actId="478"/>
          <ac:grpSpMkLst>
            <pc:docMk/>
            <pc:sldMk cId="2923025995" sldId="1906872777"/>
            <ac:grpSpMk id="53" creationId="{FEE67C5D-9101-469E-9474-1CF4DD35269E}"/>
          </ac:grpSpMkLst>
        </pc:grpChg>
        <pc:grpChg chg="add del mod">
          <ac:chgData name="McGirr, Heather" userId="9ab2a10c-60b5-42aa-9f8c-429389f2e398" providerId="ADAL" clId="{41344D87-0FAF-4F34-AE9D-C0E1B014953A}" dt="2021-06-03T01:24:42.584" v="304"/>
          <ac:grpSpMkLst>
            <pc:docMk/>
            <pc:sldMk cId="2923025995" sldId="1906872777"/>
            <ac:grpSpMk id="57" creationId="{5D6C97EA-11EF-4CD1-AA69-F01C47B7FE0A}"/>
          </ac:grpSpMkLst>
        </pc:grpChg>
        <pc:grpChg chg="add del mod">
          <ac:chgData name="McGirr, Heather" userId="9ab2a10c-60b5-42aa-9f8c-429389f2e398" providerId="ADAL" clId="{41344D87-0FAF-4F34-AE9D-C0E1B014953A}" dt="2021-06-03T01:49:37.785" v="723" actId="478"/>
          <ac:grpSpMkLst>
            <pc:docMk/>
            <pc:sldMk cId="2923025995" sldId="1906872777"/>
            <ac:grpSpMk id="60" creationId="{E75A6157-650A-4C81-AE42-47605D485AB2}"/>
          </ac:grpSpMkLst>
        </pc:grpChg>
        <pc:grpChg chg="add del mod">
          <ac:chgData name="McGirr, Heather" userId="9ab2a10c-60b5-42aa-9f8c-429389f2e398" providerId="ADAL" clId="{41344D87-0FAF-4F34-AE9D-C0E1B014953A}" dt="2021-06-03T01:31:29.823" v="317" actId="478"/>
          <ac:grpSpMkLst>
            <pc:docMk/>
            <pc:sldMk cId="2923025995" sldId="1906872777"/>
            <ac:grpSpMk id="63" creationId="{BACDF356-4474-4065-A23A-8D748BB3C81E}"/>
          </ac:grpSpMkLst>
        </pc:grpChg>
        <pc:grpChg chg="add del mod">
          <ac:chgData name="McGirr, Heather" userId="9ab2a10c-60b5-42aa-9f8c-429389f2e398" providerId="ADAL" clId="{41344D87-0FAF-4F34-AE9D-C0E1B014953A}" dt="2021-06-03T01:31:28.383" v="316" actId="478"/>
          <ac:grpSpMkLst>
            <pc:docMk/>
            <pc:sldMk cId="2923025995" sldId="1906872777"/>
            <ac:grpSpMk id="68" creationId="{88CB47BD-0FE9-46DF-9799-9EF3B01F7F75}"/>
          </ac:grpSpMkLst>
        </pc:grpChg>
        <pc:grpChg chg="add mod">
          <ac:chgData name="McGirr, Heather" userId="9ab2a10c-60b5-42aa-9f8c-429389f2e398" providerId="ADAL" clId="{41344D87-0FAF-4F34-AE9D-C0E1B014953A}" dt="2021-06-03T01:37:10.832" v="375" actId="1036"/>
          <ac:grpSpMkLst>
            <pc:docMk/>
            <pc:sldMk cId="2923025995" sldId="1906872777"/>
            <ac:grpSpMk id="74" creationId="{49A8F917-F16D-4A74-B9A7-E798E0B98CD4}"/>
          </ac:grpSpMkLst>
        </pc:grpChg>
        <pc:grpChg chg="add del mod">
          <ac:chgData name="McGirr, Heather" userId="9ab2a10c-60b5-42aa-9f8c-429389f2e398" providerId="ADAL" clId="{41344D87-0FAF-4F34-AE9D-C0E1B014953A}" dt="2021-06-03T01:31:26.330" v="315" actId="478"/>
          <ac:grpSpMkLst>
            <pc:docMk/>
            <pc:sldMk cId="2923025995" sldId="1906872777"/>
            <ac:grpSpMk id="78" creationId="{30FFF170-3129-46B1-804B-E4A9003D199E}"/>
          </ac:grpSpMkLst>
        </pc:grpChg>
        <pc:grpChg chg="add mod">
          <ac:chgData name="McGirr, Heather" userId="9ab2a10c-60b5-42aa-9f8c-429389f2e398" providerId="ADAL" clId="{41344D87-0FAF-4F34-AE9D-C0E1B014953A}" dt="2021-06-03T01:37:58.934" v="437" actId="1076"/>
          <ac:grpSpMkLst>
            <pc:docMk/>
            <pc:sldMk cId="2923025995" sldId="1906872777"/>
            <ac:grpSpMk id="85" creationId="{5D5FA1B9-97AA-4194-A44F-AEB84C1DAB2E}"/>
          </ac:grpSpMkLst>
        </pc:grpChg>
        <pc:grpChg chg="add mod">
          <ac:chgData name="McGirr, Heather" userId="9ab2a10c-60b5-42aa-9f8c-429389f2e398" providerId="ADAL" clId="{41344D87-0FAF-4F34-AE9D-C0E1B014953A}" dt="2021-06-03T01:36:11.728" v="343" actId="1076"/>
          <ac:grpSpMkLst>
            <pc:docMk/>
            <pc:sldMk cId="2923025995" sldId="1906872777"/>
            <ac:grpSpMk id="95" creationId="{B73B347E-5226-4DDB-BAC0-6CC25C84C628}"/>
          </ac:grpSpMkLst>
        </pc:grpChg>
        <pc:grpChg chg="add del mod">
          <ac:chgData name="McGirr, Heather" userId="9ab2a10c-60b5-42aa-9f8c-429389f2e398" providerId="ADAL" clId="{41344D87-0FAF-4F34-AE9D-C0E1B014953A}" dt="2021-06-03T01:59:45.422" v="831" actId="478"/>
          <ac:grpSpMkLst>
            <pc:docMk/>
            <pc:sldMk cId="2923025995" sldId="1906872777"/>
            <ac:grpSpMk id="103" creationId="{8290872F-84F4-4045-9295-F92B7B01CE83}"/>
          </ac:grpSpMkLst>
        </pc:grpChg>
        <pc:grpChg chg="add mod">
          <ac:chgData name="McGirr, Heather" userId="9ab2a10c-60b5-42aa-9f8c-429389f2e398" providerId="ADAL" clId="{41344D87-0FAF-4F34-AE9D-C0E1B014953A}" dt="2021-06-03T01:47:00.663" v="696" actId="1076"/>
          <ac:grpSpMkLst>
            <pc:docMk/>
            <pc:sldMk cId="2923025995" sldId="1906872777"/>
            <ac:grpSpMk id="110" creationId="{436527AC-0115-4F7F-B9E7-1888EF027B60}"/>
          </ac:grpSpMkLst>
        </pc:grpChg>
        <pc:grpChg chg="add del mod">
          <ac:chgData name="McGirr, Heather" userId="9ab2a10c-60b5-42aa-9f8c-429389f2e398" providerId="ADAL" clId="{41344D87-0FAF-4F34-AE9D-C0E1B014953A}" dt="2021-06-03T01:46:12.993" v="662"/>
          <ac:grpSpMkLst>
            <pc:docMk/>
            <pc:sldMk cId="2923025995" sldId="1906872777"/>
            <ac:grpSpMk id="113" creationId="{D6D951CD-AA33-4822-81A8-956C78321952}"/>
          </ac:grpSpMkLst>
        </pc:grpChg>
        <pc:grpChg chg="add del mod">
          <ac:chgData name="McGirr, Heather" userId="9ab2a10c-60b5-42aa-9f8c-429389f2e398" providerId="ADAL" clId="{41344D87-0FAF-4F34-AE9D-C0E1B014953A}" dt="2021-06-03T01:46:24.126" v="666"/>
          <ac:grpSpMkLst>
            <pc:docMk/>
            <pc:sldMk cId="2923025995" sldId="1906872777"/>
            <ac:grpSpMk id="116" creationId="{8697F8C2-CE21-4A60-A7BB-859260543B7B}"/>
          </ac:grpSpMkLst>
        </pc:grpChg>
        <pc:grpChg chg="add mod">
          <ac:chgData name="McGirr, Heather" userId="9ab2a10c-60b5-42aa-9f8c-429389f2e398" providerId="ADAL" clId="{41344D87-0FAF-4F34-AE9D-C0E1B014953A}" dt="2021-06-03T02:00:01.911" v="833" actId="1076"/>
          <ac:grpSpMkLst>
            <pc:docMk/>
            <pc:sldMk cId="2923025995" sldId="1906872777"/>
            <ac:grpSpMk id="119" creationId="{717635D7-93C9-451A-852C-7E6BBD2DF05A}"/>
          </ac:grpSpMkLst>
        </pc:grpChg>
        <pc:graphicFrameChg chg="mod ord modGraphic">
          <ac:chgData name="McGirr, Heather" userId="9ab2a10c-60b5-42aa-9f8c-429389f2e398" providerId="ADAL" clId="{41344D87-0FAF-4F34-AE9D-C0E1B014953A}" dt="2021-06-07T04:22:36.976" v="11867" actId="20577"/>
          <ac:graphicFrameMkLst>
            <pc:docMk/>
            <pc:sldMk cId="2923025995" sldId="1906872777"/>
            <ac:graphicFrameMk id="6" creationId="{1C63965C-E6F6-1141-8F3D-677BC8EE13B4}"/>
          </ac:graphicFrameMkLst>
        </pc:graphicFrameChg>
        <pc:graphicFrameChg chg="mod modGraphic">
          <ac:chgData name="McGirr, Heather" userId="9ab2a10c-60b5-42aa-9f8c-429389f2e398" providerId="ADAL" clId="{41344D87-0FAF-4F34-AE9D-C0E1B014953A}" dt="2021-06-04T06:43:09.834" v="7099" actId="20577"/>
          <ac:graphicFrameMkLst>
            <pc:docMk/>
            <pc:sldMk cId="2923025995" sldId="1906872777"/>
            <ac:graphicFrameMk id="47" creationId="{FF7D9C0E-1CFB-4840-B104-3C67A24C2140}"/>
          </ac:graphicFrameMkLst>
        </pc:graphicFrameChg>
      </pc:sldChg>
      <pc:sldChg chg="addSp delSp modSp mod ord modTransition addCm modCm">
        <pc:chgData name="McGirr, Heather" userId="9ab2a10c-60b5-42aa-9f8c-429389f2e398" providerId="ADAL" clId="{41344D87-0FAF-4F34-AE9D-C0E1B014953A}" dt="2021-06-07T02:04:34.212" v="10443"/>
        <pc:sldMkLst>
          <pc:docMk/>
          <pc:sldMk cId="648833524" sldId="1906872784"/>
        </pc:sldMkLst>
        <pc:spChg chg="del mod">
          <ac:chgData name="McGirr, Heather" userId="9ab2a10c-60b5-42aa-9f8c-429389f2e398" providerId="ADAL" clId="{41344D87-0FAF-4F34-AE9D-C0E1B014953A}" dt="2021-06-04T08:42:31.683" v="8285" actId="478"/>
          <ac:spMkLst>
            <pc:docMk/>
            <pc:sldMk cId="648833524" sldId="1906872784"/>
            <ac:spMk id="3" creationId="{F3C5C142-52FF-FB45-AF51-A852FB11890B}"/>
          </ac:spMkLst>
        </pc:spChg>
        <pc:spChg chg="del mod">
          <ac:chgData name="McGirr, Heather" userId="9ab2a10c-60b5-42aa-9f8c-429389f2e398" providerId="ADAL" clId="{41344D87-0FAF-4F34-AE9D-C0E1B014953A}" dt="2021-06-04T08:42:31.683" v="8285" actId="478"/>
          <ac:spMkLst>
            <pc:docMk/>
            <pc:sldMk cId="648833524" sldId="1906872784"/>
            <ac:spMk id="4" creationId="{E4EA937D-C879-B049-9369-D1C052CFDFDE}"/>
          </ac:spMkLst>
        </pc:spChg>
        <pc:spChg chg="del mod">
          <ac:chgData name="McGirr, Heather" userId="9ab2a10c-60b5-42aa-9f8c-429389f2e398" providerId="ADAL" clId="{41344D87-0FAF-4F34-AE9D-C0E1B014953A}" dt="2021-06-03T01:55:04.195" v="797" actId="478"/>
          <ac:spMkLst>
            <pc:docMk/>
            <pc:sldMk cId="648833524" sldId="1906872784"/>
            <ac:spMk id="15" creationId="{018FAF4F-22D1-41F4-92A1-DDE3A591A473}"/>
          </ac:spMkLst>
        </pc:spChg>
        <pc:spChg chg="del">
          <ac:chgData name="McGirr, Heather" userId="9ab2a10c-60b5-42aa-9f8c-429389f2e398" providerId="ADAL" clId="{41344D87-0FAF-4F34-AE9D-C0E1B014953A}" dt="2021-06-04T08:42:31.683" v="8285" actId="478"/>
          <ac:spMkLst>
            <pc:docMk/>
            <pc:sldMk cId="648833524" sldId="1906872784"/>
            <ac:spMk id="34" creationId="{85ADD7DE-5C2D-43B3-9B48-80601372F710}"/>
          </ac:spMkLst>
        </pc:spChg>
        <pc:spChg chg="del">
          <ac:chgData name="McGirr, Heather" userId="9ab2a10c-60b5-42aa-9f8c-429389f2e398" providerId="ADAL" clId="{41344D87-0FAF-4F34-AE9D-C0E1B014953A}" dt="2021-06-04T08:42:31.683" v="8285" actId="478"/>
          <ac:spMkLst>
            <pc:docMk/>
            <pc:sldMk cId="648833524" sldId="1906872784"/>
            <ac:spMk id="35" creationId="{40A160C7-FBDD-48B1-ADD4-0C5A8491BA2C}"/>
          </ac:spMkLst>
        </pc:spChg>
        <pc:spChg chg="del">
          <ac:chgData name="McGirr, Heather" userId="9ab2a10c-60b5-42aa-9f8c-429389f2e398" providerId="ADAL" clId="{41344D87-0FAF-4F34-AE9D-C0E1B014953A}" dt="2021-06-04T08:42:31.683" v="8285" actId="478"/>
          <ac:spMkLst>
            <pc:docMk/>
            <pc:sldMk cId="648833524" sldId="1906872784"/>
            <ac:spMk id="36" creationId="{F2008F18-AE0D-4686-8D8B-686F1723579E}"/>
          </ac:spMkLst>
        </pc:spChg>
        <pc:spChg chg="del">
          <ac:chgData name="McGirr, Heather" userId="9ab2a10c-60b5-42aa-9f8c-429389f2e398" providerId="ADAL" clId="{41344D87-0FAF-4F34-AE9D-C0E1B014953A}" dt="2021-06-04T08:42:31.683" v="8285" actId="478"/>
          <ac:spMkLst>
            <pc:docMk/>
            <pc:sldMk cId="648833524" sldId="1906872784"/>
            <ac:spMk id="37" creationId="{D0CF353F-BA2E-47AA-AFE5-8A180925C6B1}"/>
          </ac:spMkLst>
        </pc:spChg>
        <pc:spChg chg="add del mod">
          <ac:chgData name="McGirr, Heather" userId="9ab2a10c-60b5-42aa-9f8c-429389f2e398" providerId="ADAL" clId="{41344D87-0FAF-4F34-AE9D-C0E1B014953A}" dt="2021-06-03T01:54:51.042" v="790" actId="478"/>
          <ac:spMkLst>
            <pc:docMk/>
            <pc:sldMk cId="648833524" sldId="1906872784"/>
            <ac:spMk id="47" creationId="{BA60B6C2-2EF9-4337-AC4D-A52C523E78B8}"/>
          </ac:spMkLst>
        </pc:spChg>
        <pc:spChg chg="add mod">
          <ac:chgData name="McGirr, Heather" userId="9ab2a10c-60b5-42aa-9f8c-429389f2e398" providerId="ADAL" clId="{41344D87-0FAF-4F34-AE9D-C0E1B014953A}" dt="2021-06-03T01:54:51.248" v="791"/>
          <ac:spMkLst>
            <pc:docMk/>
            <pc:sldMk cId="648833524" sldId="1906872784"/>
            <ac:spMk id="48" creationId="{997A8388-8C23-431E-B84F-0D026CF5C49E}"/>
          </ac:spMkLst>
        </pc:spChg>
        <pc:spChg chg="mod">
          <ac:chgData name="McGirr, Heather" userId="9ab2a10c-60b5-42aa-9f8c-429389f2e398" providerId="ADAL" clId="{41344D87-0FAF-4F34-AE9D-C0E1B014953A}" dt="2021-06-03T01:54:51.248" v="791"/>
          <ac:spMkLst>
            <pc:docMk/>
            <pc:sldMk cId="648833524" sldId="1906872784"/>
            <ac:spMk id="50" creationId="{47B968DD-B30F-40A8-BD79-D320372B0DBA}"/>
          </ac:spMkLst>
        </pc:spChg>
        <pc:spChg chg="mod">
          <ac:chgData name="McGirr, Heather" userId="9ab2a10c-60b5-42aa-9f8c-429389f2e398" providerId="ADAL" clId="{41344D87-0FAF-4F34-AE9D-C0E1B014953A}" dt="2021-06-03T01:54:51.248" v="791"/>
          <ac:spMkLst>
            <pc:docMk/>
            <pc:sldMk cId="648833524" sldId="1906872784"/>
            <ac:spMk id="51" creationId="{06006310-DDC9-4ED6-B4D0-44AB7DA0C43B}"/>
          </ac:spMkLst>
        </pc:spChg>
        <pc:spChg chg="mod">
          <ac:chgData name="McGirr, Heather" userId="9ab2a10c-60b5-42aa-9f8c-429389f2e398" providerId="ADAL" clId="{41344D87-0FAF-4F34-AE9D-C0E1B014953A}" dt="2021-06-03T01:54:51.248" v="791"/>
          <ac:spMkLst>
            <pc:docMk/>
            <pc:sldMk cId="648833524" sldId="1906872784"/>
            <ac:spMk id="52" creationId="{04AF3765-7300-4200-9896-9244F8854CF1}"/>
          </ac:spMkLst>
        </pc:spChg>
        <pc:spChg chg="mod">
          <ac:chgData name="McGirr, Heather" userId="9ab2a10c-60b5-42aa-9f8c-429389f2e398" providerId="ADAL" clId="{41344D87-0FAF-4F34-AE9D-C0E1B014953A}" dt="2021-06-03T01:54:51.248" v="791"/>
          <ac:spMkLst>
            <pc:docMk/>
            <pc:sldMk cId="648833524" sldId="1906872784"/>
            <ac:spMk id="53" creationId="{B04E4B96-075B-4740-B438-FBF2C16C93A8}"/>
          </ac:spMkLst>
        </pc:spChg>
        <pc:spChg chg="mod">
          <ac:chgData name="McGirr, Heather" userId="9ab2a10c-60b5-42aa-9f8c-429389f2e398" providerId="ADAL" clId="{41344D87-0FAF-4F34-AE9D-C0E1B014953A}" dt="2021-06-03T01:54:51.248" v="791"/>
          <ac:spMkLst>
            <pc:docMk/>
            <pc:sldMk cId="648833524" sldId="1906872784"/>
            <ac:spMk id="54" creationId="{6BAACA01-C719-4444-B8EE-4BB325318F3C}"/>
          </ac:spMkLst>
        </pc:spChg>
        <pc:spChg chg="mod">
          <ac:chgData name="McGirr, Heather" userId="9ab2a10c-60b5-42aa-9f8c-429389f2e398" providerId="ADAL" clId="{41344D87-0FAF-4F34-AE9D-C0E1B014953A}" dt="2021-06-03T01:54:51.248" v="791"/>
          <ac:spMkLst>
            <pc:docMk/>
            <pc:sldMk cId="648833524" sldId="1906872784"/>
            <ac:spMk id="55" creationId="{8EB3718A-6C54-4A0C-82A4-BDC246856CE6}"/>
          </ac:spMkLst>
        </pc:spChg>
        <pc:spChg chg="mod">
          <ac:chgData name="McGirr, Heather" userId="9ab2a10c-60b5-42aa-9f8c-429389f2e398" providerId="ADAL" clId="{41344D87-0FAF-4F34-AE9D-C0E1B014953A}" dt="2021-06-03T01:54:51.248" v="791"/>
          <ac:spMkLst>
            <pc:docMk/>
            <pc:sldMk cId="648833524" sldId="1906872784"/>
            <ac:spMk id="56" creationId="{028F133E-6F14-4A93-911A-E9CF47B71685}"/>
          </ac:spMkLst>
        </pc:spChg>
        <pc:spChg chg="add mod">
          <ac:chgData name="McGirr, Heather" userId="9ab2a10c-60b5-42aa-9f8c-429389f2e398" providerId="ADAL" clId="{41344D87-0FAF-4F34-AE9D-C0E1B014953A}" dt="2021-06-03T01:56:29.091" v="818" actId="255"/>
          <ac:spMkLst>
            <pc:docMk/>
            <pc:sldMk cId="648833524" sldId="1906872784"/>
            <ac:spMk id="57" creationId="{EB67D0BA-7FB2-45EF-94ED-2E9163B6A32B}"/>
          </ac:spMkLst>
        </pc:spChg>
        <pc:spChg chg="add mod">
          <ac:chgData name="McGirr, Heather" userId="9ab2a10c-60b5-42aa-9f8c-429389f2e398" providerId="ADAL" clId="{41344D87-0FAF-4F34-AE9D-C0E1B014953A}" dt="2021-06-07T00:44:00.881" v="9058" actId="1076"/>
          <ac:spMkLst>
            <pc:docMk/>
            <pc:sldMk cId="648833524" sldId="1906872784"/>
            <ac:spMk id="58" creationId="{16FBF9DE-E318-4F07-8103-30565A21DA2F}"/>
          </ac:spMkLst>
        </pc:spChg>
        <pc:spChg chg="add del mod">
          <ac:chgData name="McGirr, Heather" userId="9ab2a10c-60b5-42aa-9f8c-429389f2e398" providerId="ADAL" clId="{41344D87-0FAF-4F34-AE9D-C0E1B014953A}" dt="2021-06-04T08:42:31.683" v="8285" actId="478"/>
          <ac:spMkLst>
            <pc:docMk/>
            <pc:sldMk cId="648833524" sldId="1906872784"/>
            <ac:spMk id="58" creationId="{BBB854E9-3EBE-4383-B835-E0E832A4435E}"/>
          </ac:spMkLst>
        </pc:spChg>
        <pc:spChg chg="add del mod">
          <ac:chgData name="McGirr, Heather" userId="9ab2a10c-60b5-42aa-9f8c-429389f2e398" providerId="ADAL" clId="{41344D87-0FAF-4F34-AE9D-C0E1B014953A}" dt="2021-06-04T08:42:31.683" v="8285" actId="478"/>
          <ac:spMkLst>
            <pc:docMk/>
            <pc:sldMk cId="648833524" sldId="1906872784"/>
            <ac:spMk id="59" creationId="{5A09039D-ADF3-4607-AD4A-F9C61762FD98}"/>
          </ac:spMkLst>
        </pc:spChg>
        <pc:spChg chg="add del mod">
          <ac:chgData name="McGirr, Heather" userId="9ab2a10c-60b5-42aa-9f8c-429389f2e398" providerId="ADAL" clId="{41344D87-0FAF-4F34-AE9D-C0E1B014953A}" dt="2021-06-04T08:42:31.683" v="8285" actId="478"/>
          <ac:spMkLst>
            <pc:docMk/>
            <pc:sldMk cId="648833524" sldId="1906872784"/>
            <ac:spMk id="60" creationId="{F6780AFD-07D0-4BEE-8AA3-AB28784473DF}"/>
          </ac:spMkLst>
        </pc:spChg>
        <pc:spChg chg="add del mod">
          <ac:chgData name="McGirr, Heather" userId="9ab2a10c-60b5-42aa-9f8c-429389f2e398" providerId="ADAL" clId="{41344D87-0FAF-4F34-AE9D-C0E1B014953A}" dt="2021-06-04T08:42:31.683" v="8285" actId="478"/>
          <ac:spMkLst>
            <pc:docMk/>
            <pc:sldMk cId="648833524" sldId="1906872784"/>
            <ac:spMk id="61" creationId="{0875E91F-80D3-41D6-A2AF-38B53AEBA1EC}"/>
          </ac:spMkLst>
        </pc:spChg>
        <pc:spChg chg="add del mod">
          <ac:chgData name="McGirr, Heather" userId="9ab2a10c-60b5-42aa-9f8c-429389f2e398" providerId="ADAL" clId="{41344D87-0FAF-4F34-AE9D-C0E1B014953A}" dt="2021-06-04T08:42:31.683" v="8285" actId="478"/>
          <ac:spMkLst>
            <pc:docMk/>
            <pc:sldMk cId="648833524" sldId="1906872784"/>
            <ac:spMk id="62" creationId="{F1321D90-3A36-475E-9C9C-10F836F04CFA}"/>
          </ac:spMkLst>
        </pc:spChg>
        <pc:spChg chg="add del mod">
          <ac:chgData name="McGirr, Heather" userId="9ab2a10c-60b5-42aa-9f8c-429389f2e398" providerId="ADAL" clId="{41344D87-0FAF-4F34-AE9D-C0E1B014953A}" dt="2021-06-04T08:42:31.683" v="8285" actId="478"/>
          <ac:spMkLst>
            <pc:docMk/>
            <pc:sldMk cId="648833524" sldId="1906872784"/>
            <ac:spMk id="63" creationId="{85D716A3-A160-4B6B-B08E-D14FF8A80004}"/>
          </ac:spMkLst>
        </pc:spChg>
        <pc:spChg chg="mod">
          <ac:chgData name="McGirr, Heather" userId="9ab2a10c-60b5-42aa-9f8c-429389f2e398" providerId="ADAL" clId="{41344D87-0FAF-4F34-AE9D-C0E1B014953A}" dt="2021-06-03T07:22:39.670" v="4314"/>
          <ac:spMkLst>
            <pc:docMk/>
            <pc:sldMk cId="648833524" sldId="1906872784"/>
            <ac:spMk id="65" creationId="{0D24E9FD-4DEB-48C1-A30B-E0098FD8C965}"/>
          </ac:spMkLst>
        </pc:spChg>
        <pc:spChg chg="mod">
          <ac:chgData name="McGirr, Heather" userId="9ab2a10c-60b5-42aa-9f8c-429389f2e398" providerId="ADAL" clId="{41344D87-0FAF-4F34-AE9D-C0E1B014953A}" dt="2021-06-03T07:22:39.670" v="4314"/>
          <ac:spMkLst>
            <pc:docMk/>
            <pc:sldMk cId="648833524" sldId="1906872784"/>
            <ac:spMk id="66" creationId="{C6E0AAA5-688E-4DBC-8459-731E976978C9}"/>
          </ac:spMkLst>
        </pc:spChg>
        <pc:spChg chg="add del mod">
          <ac:chgData name="McGirr, Heather" userId="9ab2a10c-60b5-42aa-9f8c-429389f2e398" providerId="ADAL" clId="{41344D87-0FAF-4F34-AE9D-C0E1B014953A}" dt="2021-06-04T08:42:28.621" v="8283" actId="478"/>
          <ac:spMkLst>
            <pc:docMk/>
            <pc:sldMk cId="648833524" sldId="1906872784"/>
            <ac:spMk id="67" creationId="{54CA0FF0-DCD1-48E6-8BDD-2C965755B95A}"/>
          </ac:spMkLst>
        </pc:spChg>
        <pc:spChg chg="mod">
          <ac:chgData name="McGirr, Heather" userId="9ab2a10c-60b5-42aa-9f8c-429389f2e398" providerId="ADAL" clId="{41344D87-0FAF-4F34-AE9D-C0E1B014953A}" dt="2021-06-03T07:36:18.800" v="4683"/>
          <ac:spMkLst>
            <pc:docMk/>
            <pc:sldMk cId="648833524" sldId="1906872784"/>
            <ac:spMk id="69" creationId="{C3737FF9-B56B-49E2-A1D9-6B1FBA2BE649}"/>
          </ac:spMkLst>
        </pc:spChg>
        <pc:spChg chg="mod">
          <ac:chgData name="McGirr, Heather" userId="9ab2a10c-60b5-42aa-9f8c-429389f2e398" providerId="ADAL" clId="{41344D87-0FAF-4F34-AE9D-C0E1B014953A}" dt="2021-06-03T07:36:18.800" v="4683"/>
          <ac:spMkLst>
            <pc:docMk/>
            <pc:sldMk cId="648833524" sldId="1906872784"/>
            <ac:spMk id="70" creationId="{846AF3A8-22A7-4126-829F-D65BB63B5709}"/>
          </ac:spMkLst>
        </pc:spChg>
        <pc:spChg chg="mod">
          <ac:chgData name="McGirr, Heather" userId="9ab2a10c-60b5-42aa-9f8c-429389f2e398" providerId="ADAL" clId="{41344D87-0FAF-4F34-AE9D-C0E1B014953A}" dt="2021-06-03T07:36:18.800" v="4683"/>
          <ac:spMkLst>
            <pc:docMk/>
            <pc:sldMk cId="648833524" sldId="1906872784"/>
            <ac:spMk id="71" creationId="{72B704E5-6118-4241-BAAB-CAC4330BE148}"/>
          </ac:spMkLst>
        </pc:spChg>
        <pc:spChg chg="mod">
          <ac:chgData name="McGirr, Heather" userId="9ab2a10c-60b5-42aa-9f8c-429389f2e398" providerId="ADAL" clId="{41344D87-0FAF-4F34-AE9D-C0E1B014953A}" dt="2021-06-03T07:36:18.800" v="4683"/>
          <ac:spMkLst>
            <pc:docMk/>
            <pc:sldMk cId="648833524" sldId="1906872784"/>
            <ac:spMk id="72" creationId="{DC8BC11E-EFBB-4874-885E-BA904A69A19F}"/>
          </ac:spMkLst>
        </pc:spChg>
        <pc:spChg chg="mod">
          <ac:chgData name="McGirr, Heather" userId="9ab2a10c-60b5-42aa-9f8c-429389f2e398" providerId="ADAL" clId="{41344D87-0FAF-4F34-AE9D-C0E1B014953A}" dt="2021-06-03T07:36:18.800" v="4683"/>
          <ac:spMkLst>
            <pc:docMk/>
            <pc:sldMk cId="648833524" sldId="1906872784"/>
            <ac:spMk id="73" creationId="{39C2F72F-36E0-4DD8-A372-422D1DAA7588}"/>
          </ac:spMkLst>
        </pc:spChg>
        <pc:spChg chg="del mod">
          <ac:chgData name="McGirr, Heather" userId="9ab2a10c-60b5-42aa-9f8c-429389f2e398" providerId="ADAL" clId="{41344D87-0FAF-4F34-AE9D-C0E1B014953A}" dt="2021-06-04T08:42:31.683" v="8285" actId="478"/>
          <ac:spMkLst>
            <pc:docMk/>
            <pc:sldMk cId="648833524" sldId="1906872784"/>
            <ac:spMk id="74" creationId="{2C542BB7-200C-4056-A9DE-FEDB5F9A1D90}"/>
          </ac:spMkLst>
        </pc:spChg>
        <pc:spChg chg="del mod">
          <ac:chgData name="McGirr, Heather" userId="9ab2a10c-60b5-42aa-9f8c-429389f2e398" providerId="ADAL" clId="{41344D87-0FAF-4F34-AE9D-C0E1B014953A}" dt="2021-06-04T08:42:31.683" v="8285" actId="478"/>
          <ac:spMkLst>
            <pc:docMk/>
            <pc:sldMk cId="648833524" sldId="1906872784"/>
            <ac:spMk id="75" creationId="{6E87A761-7C9C-428E-804B-99D34E55EB01}"/>
          </ac:spMkLst>
        </pc:spChg>
        <pc:spChg chg="mod">
          <ac:chgData name="McGirr, Heather" userId="9ab2a10c-60b5-42aa-9f8c-429389f2e398" providerId="ADAL" clId="{41344D87-0FAF-4F34-AE9D-C0E1B014953A}" dt="2021-06-03T07:36:18.800" v="4683"/>
          <ac:spMkLst>
            <pc:docMk/>
            <pc:sldMk cId="648833524" sldId="1906872784"/>
            <ac:spMk id="76" creationId="{6F88128F-186B-4A09-8BBA-2FCA7C15A9F3}"/>
          </ac:spMkLst>
        </pc:spChg>
        <pc:spChg chg="mod">
          <ac:chgData name="McGirr, Heather" userId="9ab2a10c-60b5-42aa-9f8c-429389f2e398" providerId="ADAL" clId="{41344D87-0FAF-4F34-AE9D-C0E1B014953A}" dt="2021-06-03T07:36:53.381" v="4686"/>
          <ac:spMkLst>
            <pc:docMk/>
            <pc:sldMk cId="648833524" sldId="1906872784"/>
            <ac:spMk id="78" creationId="{556517C1-9041-4F81-8E88-ED4B9A49B3F5}"/>
          </ac:spMkLst>
        </pc:spChg>
        <pc:spChg chg="mod">
          <ac:chgData name="McGirr, Heather" userId="9ab2a10c-60b5-42aa-9f8c-429389f2e398" providerId="ADAL" clId="{41344D87-0FAF-4F34-AE9D-C0E1B014953A}" dt="2021-06-03T07:36:53.381" v="4686"/>
          <ac:spMkLst>
            <pc:docMk/>
            <pc:sldMk cId="648833524" sldId="1906872784"/>
            <ac:spMk id="79" creationId="{8065E845-8ECC-4444-A40B-72F759BD9A38}"/>
          </ac:spMkLst>
        </pc:spChg>
        <pc:spChg chg="mod">
          <ac:chgData name="McGirr, Heather" userId="9ab2a10c-60b5-42aa-9f8c-429389f2e398" providerId="ADAL" clId="{41344D87-0FAF-4F34-AE9D-C0E1B014953A}" dt="2021-06-03T07:38:00.642" v="4691"/>
          <ac:spMkLst>
            <pc:docMk/>
            <pc:sldMk cId="648833524" sldId="1906872784"/>
            <ac:spMk id="81" creationId="{AE1DC5F1-5F30-4F36-8060-5FE11FA197AD}"/>
          </ac:spMkLst>
        </pc:spChg>
        <pc:spChg chg="del">
          <ac:chgData name="McGirr, Heather" userId="9ab2a10c-60b5-42aa-9f8c-429389f2e398" providerId="ADAL" clId="{41344D87-0FAF-4F34-AE9D-C0E1B014953A}" dt="2021-06-04T08:42:31.683" v="8285" actId="478"/>
          <ac:spMkLst>
            <pc:docMk/>
            <pc:sldMk cId="648833524" sldId="1906872784"/>
            <ac:spMk id="82" creationId="{BFD43566-9F0F-4E74-8DC0-76604EF92A73}"/>
          </ac:spMkLst>
        </pc:spChg>
        <pc:spChg chg="mod">
          <ac:chgData name="McGirr, Heather" userId="9ab2a10c-60b5-42aa-9f8c-429389f2e398" providerId="ADAL" clId="{41344D87-0FAF-4F34-AE9D-C0E1B014953A}" dt="2021-06-03T07:38:00.642" v="4691"/>
          <ac:spMkLst>
            <pc:docMk/>
            <pc:sldMk cId="648833524" sldId="1906872784"/>
            <ac:spMk id="83" creationId="{CF43B06B-F091-4B81-B2FF-DDD13A3B13AF}"/>
          </ac:spMkLst>
        </pc:spChg>
        <pc:spChg chg="mod">
          <ac:chgData name="McGirr, Heather" userId="9ab2a10c-60b5-42aa-9f8c-429389f2e398" providerId="ADAL" clId="{41344D87-0FAF-4F34-AE9D-C0E1B014953A}" dt="2021-06-03T07:39:18.272" v="4696"/>
          <ac:spMkLst>
            <pc:docMk/>
            <pc:sldMk cId="648833524" sldId="1906872784"/>
            <ac:spMk id="94" creationId="{4336B44E-20D7-448A-A542-CF0B4B69C182}"/>
          </ac:spMkLst>
        </pc:spChg>
        <pc:spChg chg="del mod">
          <ac:chgData name="McGirr, Heather" userId="9ab2a10c-60b5-42aa-9f8c-429389f2e398" providerId="ADAL" clId="{41344D87-0FAF-4F34-AE9D-C0E1B014953A}" dt="2021-06-04T08:42:31.683" v="8285" actId="478"/>
          <ac:spMkLst>
            <pc:docMk/>
            <pc:sldMk cId="648833524" sldId="1906872784"/>
            <ac:spMk id="95" creationId="{99EF8C51-BAD5-46CE-9656-0A76A006962F}"/>
          </ac:spMkLst>
        </pc:spChg>
        <pc:spChg chg="del mod">
          <ac:chgData name="McGirr, Heather" userId="9ab2a10c-60b5-42aa-9f8c-429389f2e398" providerId="ADAL" clId="{41344D87-0FAF-4F34-AE9D-C0E1B014953A}" dt="2021-06-04T08:42:31.683" v="8285" actId="478"/>
          <ac:spMkLst>
            <pc:docMk/>
            <pc:sldMk cId="648833524" sldId="1906872784"/>
            <ac:spMk id="96" creationId="{CD0AADA9-182B-4DC3-BC9D-B7B3F76B424A}"/>
          </ac:spMkLst>
        </pc:spChg>
        <pc:spChg chg="mod">
          <ac:chgData name="McGirr, Heather" userId="9ab2a10c-60b5-42aa-9f8c-429389f2e398" providerId="ADAL" clId="{41344D87-0FAF-4F34-AE9D-C0E1B014953A}" dt="2021-06-03T07:39:18.272" v="4696"/>
          <ac:spMkLst>
            <pc:docMk/>
            <pc:sldMk cId="648833524" sldId="1906872784"/>
            <ac:spMk id="97" creationId="{240084C8-352D-46FC-8D6C-AFAA4AA55BA7}"/>
          </ac:spMkLst>
        </pc:spChg>
        <pc:spChg chg="add del mod">
          <ac:chgData name="McGirr, Heather" userId="9ab2a10c-60b5-42aa-9f8c-429389f2e398" providerId="ADAL" clId="{41344D87-0FAF-4F34-AE9D-C0E1B014953A}" dt="2021-06-04T08:42:30.360" v="8284" actId="478"/>
          <ac:spMkLst>
            <pc:docMk/>
            <pc:sldMk cId="648833524" sldId="1906872784"/>
            <ac:spMk id="98" creationId="{15E87909-C73D-4D45-BC84-ED7824D19F8A}"/>
          </ac:spMkLst>
        </pc:spChg>
        <pc:spChg chg="add del mod">
          <ac:chgData name="McGirr, Heather" userId="9ab2a10c-60b5-42aa-9f8c-429389f2e398" providerId="ADAL" clId="{41344D87-0FAF-4F34-AE9D-C0E1B014953A}" dt="2021-06-03T23:31:03.948" v="6274"/>
          <ac:spMkLst>
            <pc:docMk/>
            <pc:sldMk cId="648833524" sldId="1906872784"/>
            <ac:spMk id="99" creationId="{91621A1C-BD22-4594-AD1B-2C6EB36CF545}"/>
          </ac:spMkLst>
        </pc:spChg>
        <pc:spChg chg="add del mod">
          <ac:chgData name="McGirr, Heather" userId="9ab2a10c-60b5-42aa-9f8c-429389f2e398" providerId="ADAL" clId="{41344D87-0FAF-4F34-AE9D-C0E1B014953A}" dt="2021-06-04T08:42:31.683" v="8285" actId="478"/>
          <ac:spMkLst>
            <pc:docMk/>
            <pc:sldMk cId="648833524" sldId="1906872784"/>
            <ac:spMk id="100" creationId="{51815D1E-5309-4033-A93B-4456B8071FF2}"/>
          </ac:spMkLst>
        </pc:spChg>
        <pc:spChg chg="del">
          <ac:chgData name="McGirr, Heather" userId="9ab2a10c-60b5-42aa-9f8c-429389f2e398" providerId="ADAL" clId="{41344D87-0FAF-4F34-AE9D-C0E1B014953A}" dt="2021-06-04T08:42:31.683" v="8285" actId="478"/>
          <ac:spMkLst>
            <pc:docMk/>
            <pc:sldMk cId="648833524" sldId="1906872784"/>
            <ac:spMk id="101" creationId="{ED7D624F-521A-4B85-853B-6E2D25932790}"/>
          </ac:spMkLst>
        </pc:spChg>
        <pc:spChg chg="del">
          <ac:chgData name="McGirr, Heather" userId="9ab2a10c-60b5-42aa-9f8c-429389f2e398" providerId="ADAL" clId="{41344D87-0FAF-4F34-AE9D-C0E1B014953A}" dt="2021-06-04T08:42:31.683" v="8285" actId="478"/>
          <ac:spMkLst>
            <pc:docMk/>
            <pc:sldMk cId="648833524" sldId="1906872784"/>
            <ac:spMk id="102" creationId="{21C1048C-CD70-45A6-A7E2-6A723CFE03D0}"/>
          </ac:spMkLst>
        </pc:spChg>
        <pc:spChg chg="add del mod">
          <ac:chgData name="McGirr, Heather" userId="9ab2a10c-60b5-42aa-9f8c-429389f2e398" providerId="ADAL" clId="{41344D87-0FAF-4F34-AE9D-C0E1B014953A}" dt="2021-06-04T08:42:31.683" v="8285" actId="478"/>
          <ac:spMkLst>
            <pc:docMk/>
            <pc:sldMk cId="648833524" sldId="1906872784"/>
            <ac:spMk id="103" creationId="{25916C29-E546-4F04-8DE6-73F3E283C2BA}"/>
          </ac:spMkLst>
        </pc:spChg>
        <pc:spChg chg="mod">
          <ac:chgData name="McGirr, Heather" userId="9ab2a10c-60b5-42aa-9f8c-429389f2e398" providerId="ADAL" clId="{41344D87-0FAF-4F34-AE9D-C0E1B014953A}" dt="2021-06-04T08:42:32.722" v="8286"/>
          <ac:spMkLst>
            <pc:docMk/>
            <pc:sldMk cId="648833524" sldId="1906872784"/>
            <ac:spMk id="106" creationId="{A090C63E-B922-4D11-AC17-06748E4CC9BB}"/>
          </ac:spMkLst>
        </pc:spChg>
        <pc:spChg chg="mod">
          <ac:chgData name="McGirr, Heather" userId="9ab2a10c-60b5-42aa-9f8c-429389f2e398" providerId="ADAL" clId="{41344D87-0FAF-4F34-AE9D-C0E1B014953A}" dt="2021-06-04T08:42:32.722" v="8286"/>
          <ac:spMkLst>
            <pc:docMk/>
            <pc:sldMk cId="648833524" sldId="1906872784"/>
            <ac:spMk id="108" creationId="{75E3CD55-82D5-45F1-B8D6-ED5D83ACC09C}"/>
          </ac:spMkLst>
        </pc:spChg>
        <pc:spChg chg="del">
          <ac:chgData name="McGirr, Heather" userId="9ab2a10c-60b5-42aa-9f8c-429389f2e398" providerId="ADAL" clId="{41344D87-0FAF-4F34-AE9D-C0E1B014953A}" dt="2021-06-04T08:42:31.683" v="8285" actId="478"/>
          <ac:spMkLst>
            <pc:docMk/>
            <pc:sldMk cId="648833524" sldId="1906872784"/>
            <ac:spMk id="109" creationId="{A05814AF-E7B0-44E4-A74D-734851CF1E65}"/>
          </ac:spMkLst>
        </pc:spChg>
        <pc:spChg chg="del">
          <ac:chgData name="McGirr, Heather" userId="9ab2a10c-60b5-42aa-9f8c-429389f2e398" providerId="ADAL" clId="{41344D87-0FAF-4F34-AE9D-C0E1B014953A}" dt="2021-06-04T08:42:31.683" v="8285" actId="478"/>
          <ac:spMkLst>
            <pc:docMk/>
            <pc:sldMk cId="648833524" sldId="1906872784"/>
            <ac:spMk id="113" creationId="{589EB5EC-125B-4696-B69E-DCE59C4610AA}"/>
          </ac:spMkLst>
        </pc:spChg>
        <pc:spChg chg="mod">
          <ac:chgData name="McGirr, Heather" userId="9ab2a10c-60b5-42aa-9f8c-429389f2e398" providerId="ADAL" clId="{41344D87-0FAF-4F34-AE9D-C0E1B014953A}" dt="2021-06-04T08:42:32.722" v="8286"/>
          <ac:spMkLst>
            <pc:docMk/>
            <pc:sldMk cId="648833524" sldId="1906872784"/>
            <ac:spMk id="114" creationId="{09ABF8B3-6BB8-4131-A803-27A3DE9851E4}"/>
          </ac:spMkLst>
        </pc:spChg>
        <pc:spChg chg="mod">
          <ac:chgData name="McGirr, Heather" userId="9ab2a10c-60b5-42aa-9f8c-429389f2e398" providerId="ADAL" clId="{41344D87-0FAF-4F34-AE9D-C0E1B014953A}" dt="2021-06-04T08:42:32.722" v="8286"/>
          <ac:spMkLst>
            <pc:docMk/>
            <pc:sldMk cId="648833524" sldId="1906872784"/>
            <ac:spMk id="115" creationId="{49F43676-1BA5-4778-8CFD-C87CBDC63BB2}"/>
          </ac:spMkLst>
        </pc:spChg>
        <pc:spChg chg="del">
          <ac:chgData name="McGirr, Heather" userId="9ab2a10c-60b5-42aa-9f8c-429389f2e398" providerId="ADAL" clId="{41344D87-0FAF-4F34-AE9D-C0E1B014953A}" dt="2021-06-04T08:42:31.683" v="8285" actId="478"/>
          <ac:spMkLst>
            <pc:docMk/>
            <pc:sldMk cId="648833524" sldId="1906872784"/>
            <ac:spMk id="116" creationId="{710DF92E-ACAA-4942-AD04-35899EDB507A}"/>
          </ac:spMkLst>
        </pc:spChg>
        <pc:spChg chg="mod">
          <ac:chgData name="McGirr, Heather" userId="9ab2a10c-60b5-42aa-9f8c-429389f2e398" providerId="ADAL" clId="{41344D87-0FAF-4F34-AE9D-C0E1B014953A}" dt="2021-06-04T08:42:32.722" v="8286"/>
          <ac:spMkLst>
            <pc:docMk/>
            <pc:sldMk cId="648833524" sldId="1906872784"/>
            <ac:spMk id="117" creationId="{57954BE8-AD24-4188-935B-9504054430F2}"/>
          </ac:spMkLst>
        </pc:spChg>
        <pc:spChg chg="mod">
          <ac:chgData name="McGirr, Heather" userId="9ab2a10c-60b5-42aa-9f8c-429389f2e398" providerId="ADAL" clId="{41344D87-0FAF-4F34-AE9D-C0E1B014953A}" dt="2021-06-04T08:42:32.722" v="8286"/>
          <ac:spMkLst>
            <pc:docMk/>
            <pc:sldMk cId="648833524" sldId="1906872784"/>
            <ac:spMk id="118" creationId="{396F3549-1956-4AA9-A362-E76C865EAD89}"/>
          </ac:spMkLst>
        </pc:spChg>
        <pc:spChg chg="mod">
          <ac:chgData name="McGirr, Heather" userId="9ab2a10c-60b5-42aa-9f8c-429389f2e398" providerId="ADAL" clId="{41344D87-0FAF-4F34-AE9D-C0E1B014953A}" dt="2021-06-04T08:42:41.080" v="8288"/>
          <ac:spMkLst>
            <pc:docMk/>
            <pc:sldMk cId="648833524" sldId="1906872784"/>
            <ac:spMk id="121" creationId="{E1635BC6-BD90-4048-A97A-D1F5CB339B5A}"/>
          </ac:spMkLst>
        </pc:spChg>
        <pc:spChg chg="mod">
          <ac:chgData name="McGirr, Heather" userId="9ab2a10c-60b5-42aa-9f8c-429389f2e398" providerId="ADAL" clId="{41344D87-0FAF-4F34-AE9D-C0E1B014953A}" dt="2021-06-04T08:42:41.080" v="8288"/>
          <ac:spMkLst>
            <pc:docMk/>
            <pc:sldMk cId="648833524" sldId="1906872784"/>
            <ac:spMk id="122" creationId="{1E25BAD3-CF5A-43A9-ADE0-E1CE2E1D7FCC}"/>
          </ac:spMkLst>
        </pc:spChg>
        <pc:spChg chg="mod">
          <ac:chgData name="McGirr, Heather" userId="9ab2a10c-60b5-42aa-9f8c-429389f2e398" providerId="ADAL" clId="{41344D87-0FAF-4F34-AE9D-C0E1B014953A}" dt="2021-06-04T08:42:41.080" v="8288"/>
          <ac:spMkLst>
            <pc:docMk/>
            <pc:sldMk cId="648833524" sldId="1906872784"/>
            <ac:spMk id="124" creationId="{82AE9C67-B433-45C3-A021-87DE530C200F}"/>
          </ac:spMkLst>
        </pc:spChg>
        <pc:spChg chg="mod">
          <ac:chgData name="McGirr, Heather" userId="9ab2a10c-60b5-42aa-9f8c-429389f2e398" providerId="ADAL" clId="{41344D87-0FAF-4F34-AE9D-C0E1B014953A}" dt="2021-06-04T08:42:41.080" v="8288"/>
          <ac:spMkLst>
            <pc:docMk/>
            <pc:sldMk cId="648833524" sldId="1906872784"/>
            <ac:spMk id="125" creationId="{34002C24-75FE-48A4-8EF0-5858A7B470A4}"/>
          </ac:spMkLst>
        </pc:spChg>
        <pc:spChg chg="mod">
          <ac:chgData name="McGirr, Heather" userId="9ab2a10c-60b5-42aa-9f8c-429389f2e398" providerId="ADAL" clId="{41344D87-0FAF-4F34-AE9D-C0E1B014953A}" dt="2021-06-04T08:42:41.080" v="8288"/>
          <ac:spMkLst>
            <pc:docMk/>
            <pc:sldMk cId="648833524" sldId="1906872784"/>
            <ac:spMk id="126" creationId="{8DD51B90-588D-4E72-A316-38DB38FC9198}"/>
          </ac:spMkLst>
        </pc:spChg>
        <pc:spChg chg="mod">
          <ac:chgData name="McGirr, Heather" userId="9ab2a10c-60b5-42aa-9f8c-429389f2e398" providerId="ADAL" clId="{41344D87-0FAF-4F34-AE9D-C0E1B014953A}" dt="2021-06-04T08:42:41.080" v="8288"/>
          <ac:spMkLst>
            <pc:docMk/>
            <pc:sldMk cId="648833524" sldId="1906872784"/>
            <ac:spMk id="127" creationId="{E35DCD42-2F53-4992-8CC2-77D660EFFB91}"/>
          </ac:spMkLst>
        </pc:spChg>
        <pc:spChg chg="add mod">
          <ac:chgData name="McGirr, Heather" userId="9ab2a10c-60b5-42aa-9f8c-429389f2e398" providerId="ADAL" clId="{41344D87-0FAF-4F34-AE9D-C0E1B014953A}" dt="2021-06-04T08:42:41.080" v="8288"/>
          <ac:spMkLst>
            <pc:docMk/>
            <pc:sldMk cId="648833524" sldId="1906872784"/>
            <ac:spMk id="128" creationId="{824E5B32-E693-4395-AB33-D1AD8AA754FC}"/>
          </ac:spMkLst>
        </pc:spChg>
        <pc:spChg chg="add mod">
          <ac:chgData name="McGirr, Heather" userId="9ab2a10c-60b5-42aa-9f8c-429389f2e398" providerId="ADAL" clId="{41344D87-0FAF-4F34-AE9D-C0E1B014953A}" dt="2021-06-04T08:42:41.080" v="8288"/>
          <ac:spMkLst>
            <pc:docMk/>
            <pc:sldMk cId="648833524" sldId="1906872784"/>
            <ac:spMk id="129" creationId="{162835CC-8A13-4373-A1EE-693B7DCB7467}"/>
          </ac:spMkLst>
        </pc:spChg>
        <pc:spChg chg="add mod">
          <ac:chgData name="McGirr, Heather" userId="9ab2a10c-60b5-42aa-9f8c-429389f2e398" providerId="ADAL" clId="{41344D87-0FAF-4F34-AE9D-C0E1B014953A}" dt="2021-06-04T08:42:41.080" v="8288"/>
          <ac:spMkLst>
            <pc:docMk/>
            <pc:sldMk cId="648833524" sldId="1906872784"/>
            <ac:spMk id="130" creationId="{BC564B5D-1E61-42E8-BEC1-93CFFD80AD21}"/>
          </ac:spMkLst>
        </pc:spChg>
        <pc:spChg chg="add mod">
          <ac:chgData name="McGirr, Heather" userId="9ab2a10c-60b5-42aa-9f8c-429389f2e398" providerId="ADAL" clId="{41344D87-0FAF-4F34-AE9D-C0E1B014953A}" dt="2021-06-04T08:42:41.080" v="8288"/>
          <ac:spMkLst>
            <pc:docMk/>
            <pc:sldMk cId="648833524" sldId="1906872784"/>
            <ac:spMk id="131" creationId="{2FFF516F-3055-4E49-A271-6417E999B70D}"/>
          </ac:spMkLst>
        </pc:spChg>
        <pc:spChg chg="add mod">
          <ac:chgData name="McGirr, Heather" userId="9ab2a10c-60b5-42aa-9f8c-429389f2e398" providerId="ADAL" clId="{41344D87-0FAF-4F34-AE9D-C0E1B014953A}" dt="2021-06-04T08:42:41.080" v="8288"/>
          <ac:spMkLst>
            <pc:docMk/>
            <pc:sldMk cId="648833524" sldId="1906872784"/>
            <ac:spMk id="132" creationId="{957A6BA1-C885-429A-A98F-ED347D5E3E2F}"/>
          </ac:spMkLst>
        </pc:spChg>
        <pc:spChg chg="add mod">
          <ac:chgData name="McGirr, Heather" userId="9ab2a10c-60b5-42aa-9f8c-429389f2e398" providerId="ADAL" clId="{41344D87-0FAF-4F34-AE9D-C0E1B014953A}" dt="2021-06-04T08:42:41.080" v="8288"/>
          <ac:spMkLst>
            <pc:docMk/>
            <pc:sldMk cId="648833524" sldId="1906872784"/>
            <ac:spMk id="133" creationId="{56B88C9E-46C4-4598-8535-C39FCC698F16}"/>
          </ac:spMkLst>
        </pc:spChg>
        <pc:spChg chg="add mod">
          <ac:chgData name="McGirr, Heather" userId="9ab2a10c-60b5-42aa-9f8c-429389f2e398" providerId="ADAL" clId="{41344D87-0FAF-4F34-AE9D-C0E1B014953A}" dt="2021-06-04T08:42:41.080" v="8288"/>
          <ac:spMkLst>
            <pc:docMk/>
            <pc:sldMk cId="648833524" sldId="1906872784"/>
            <ac:spMk id="134" creationId="{5566235A-906E-4E89-8BBB-6841D3082AC5}"/>
          </ac:spMkLst>
        </pc:spChg>
        <pc:spChg chg="add mod">
          <ac:chgData name="McGirr, Heather" userId="9ab2a10c-60b5-42aa-9f8c-429389f2e398" providerId="ADAL" clId="{41344D87-0FAF-4F34-AE9D-C0E1B014953A}" dt="2021-06-04T08:42:41.080" v="8288"/>
          <ac:spMkLst>
            <pc:docMk/>
            <pc:sldMk cId="648833524" sldId="1906872784"/>
            <ac:spMk id="135" creationId="{891DC64E-C394-4B95-8109-66DAA32DD3FB}"/>
          </ac:spMkLst>
        </pc:spChg>
        <pc:spChg chg="add mod">
          <ac:chgData name="McGirr, Heather" userId="9ab2a10c-60b5-42aa-9f8c-429389f2e398" providerId="ADAL" clId="{41344D87-0FAF-4F34-AE9D-C0E1B014953A}" dt="2021-06-04T08:42:41.080" v="8288"/>
          <ac:spMkLst>
            <pc:docMk/>
            <pc:sldMk cId="648833524" sldId="1906872784"/>
            <ac:spMk id="136" creationId="{2155F4B5-FF95-4145-B8AA-6FBE45B8E37D}"/>
          </ac:spMkLst>
        </pc:spChg>
        <pc:spChg chg="add mod">
          <ac:chgData name="McGirr, Heather" userId="9ab2a10c-60b5-42aa-9f8c-429389f2e398" providerId="ADAL" clId="{41344D87-0FAF-4F34-AE9D-C0E1B014953A}" dt="2021-06-04T08:42:41.080" v="8288"/>
          <ac:spMkLst>
            <pc:docMk/>
            <pc:sldMk cId="648833524" sldId="1906872784"/>
            <ac:spMk id="137" creationId="{150453CB-72F6-46E9-89B3-1D33DB6DFE4A}"/>
          </ac:spMkLst>
        </pc:spChg>
        <pc:spChg chg="add mod">
          <ac:chgData name="McGirr, Heather" userId="9ab2a10c-60b5-42aa-9f8c-429389f2e398" providerId="ADAL" clId="{41344D87-0FAF-4F34-AE9D-C0E1B014953A}" dt="2021-06-04T08:42:41.080" v="8288"/>
          <ac:spMkLst>
            <pc:docMk/>
            <pc:sldMk cId="648833524" sldId="1906872784"/>
            <ac:spMk id="138" creationId="{4D3BE657-4784-442F-9DA3-998576C6D295}"/>
          </ac:spMkLst>
        </pc:spChg>
        <pc:spChg chg="add mod">
          <ac:chgData name="McGirr, Heather" userId="9ab2a10c-60b5-42aa-9f8c-429389f2e398" providerId="ADAL" clId="{41344D87-0FAF-4F34-AE9D-C0E1B014953A}" dt="2021-06-04T08:42:41.080" v="8288"/>
          <ac:spMkLst>
            <pc:docMk/>
            <pc:sldMk cId="648833524" sldId="1906872784"/>
            <ac:spMk id="139" creationId="{2706A8B1-26AA-4754-A7FB-C9880F703A05}"/>
          </ac:spMkLst>
        </pc:spChg>
        <pc:spChg chg="mod">
          <ac:chgData name="McGirr, Heather" userId="9ab2a10c-60b5-42aa-9f8c-429389f2e398" providerId="ADAL" clId="{41344D87-0FAF-4F34-AE9D-C0E1B014953A}" dt="2021-06-04T08:42:41.080" v="8288"/>
          <ac:spMkLst>
            <pc:docMk/>
            <pc:sldMk cId="648833524" sldId="1906872784"/>
            <ac:spMk id="142" creationId="{4A320932-69A1-4245-A875-9D8DC4F3692B}"/>
          </ac:spMkLst>
        </pc:spChg>
        <pc:spChg chg="mod">
          <ac:chgData name="McGirr, Heather" userId="9ab2a10c-60b5-42aa-9f8c-429389f2e398" providerId="ADAL" clId="{41344D87-0FAF-4F34-AE9D-C0E1B014953A}" dt="2021-06-04T08:42:41.080" v="8288"/>
          <ac:spMkLst>
            <pc:docMk/>
            <pc:sldMk cId="648833524" sldId="1906872784"/>
            <ac:spMk id="143" creationId="{F251BC9B-33EA-47E7-8A25-ED6DC49D420A}"/>
          </ac:spMkLst>
        </pc:spChg>
        <pc:spChg chg="mod">
          <ac:chgData name="McGirr, Heather" userId="9ab2a10c-60b5-42aa-9f8c-429389f2e398" providerId="ADAL" clId="{41344D87-0FAF-4F34-AE9D-C0E1B014953A}" dt="2021-06-04T08:42:41.080" v="8288"/>
          <ac:spMkLst>
            <pc:docMk/>
            <pc:sldMk cId="648833524" sldId="1906872784"/>
            <ac:spMk id="145" creationId="{2D920179-AE09-4FE7-B478-B76FDA5D770E}"/>
          </ac:spMkLst>
        </pc:spChg>
        <pc:spChg chg="mod">
          <ac:chgData name="McGirr, Heather" userId="9ab2a10c-60b5-42aa-9f8c-429389f2e398" providerId="ADAL" clId="{41344D87-0FAF-4F34-AE9D-C0E1B014953A}" dt="2021-06-04T08:42:41.080" v="8288"/>
          <ac:spMkLst>
            <pc:docMk/>
            <pc:sldMk cId="648833524" sldId="1906872784"/>
            <ac:spMk id="146" creationId="{A85418C0-2078-431A-A10C-DEA86383C807}"/>
          </ac:spMkLst>
        </pc:spChg>
        <pc:spChg chg="mod">
          <ac:chgData name="McGirr, Heather" userId="9ab2a10c-60b5-42aa-9f8c-429389f2e398" providerId="ADAL" clId="{41344D87-0FAF-4F34-AE9D-C0E1B014953A}" dt="2021-06-04T08:42:41.080" v="8288"/>
          <ac:spMkLst>
            <pc:docMk/>
            <pc:sldMk cId="648833524" sldId="1906872784"/>
            <ac:spMk id="147" creationId="{29D40359-797C-4E3F-B6A9-45B59F423913}"/>
          </ac:spMkLst>
        </pc:spChg>
        <pc:spChg chg="mod">
          <ac:chgData name="McGirr, Heather" userId="9ab2a10c-60b5-42aa-9f8c-429389f2e398" providerId="ADAL" clId="{41344D87-0FAF-4F34-AE9D-C0E1B014953A}" dt="2021-06-04T08:42:41.080" v="8288"/>
          <ac:spMkLst>
            <pc:docMk/>
            <pc:sldMk cId="648833524" sldId="1906872784"/>
            <ac:spMk id="148" creationId="{44F58154-941C-4C7A-A856-D0A66A45FFC3}"/>
          </ac:spMkLst>
        </pc:spChg>
        <pc:spChg chg="add mod">
          <ac:chgData name="McGirr, Heather" userId="9ab2a10c-60b5-42aa-9f8c-429389f2e398" providerId="ADAL" clId="{41344D87-0FAF-4F34-AE9D-C0E1B014953A}" dt="2021-06-04T08:42:41.080" v="8288"/>
          <ac:spMkLst>
            <pc:docMk/>
            <pc:sldMk cId="648833524" sldId="1906872784"/>
            <ac:spMk id="152" creationId="{37DC53E1-279A-4B0E-9947-3F932BE6B890}"/>
          </ac:spMkLst>
        </pc:spChg>
        <pc:spChg chg="add mod">
          <ac:chgData name="McGirr, Heather" userId="9ab2a10c-60b5-42aa-9f8c-429389f2e398" providerId="ADAL" clId="{41344D87-0FAF-4F34-AE9D-C0E1B014953A}" dt="2021-06-04T08:42:41.080" v="8288"/>
          <ac:spMkLst>
            <pc:docMk/>
            <pc:sldMk cId="648833524" sldId="1906872784"/>
            <ac:spMk id="153" creationId="{A3D884C9-D700-40BB-B1B6-9E8F8625654E}"/>
          </ac:spMkLst>
        </pc:spChg>
        <pc:spChg chg="add mod">
          <ac:chgData name="McGirr, Heather" userId="9ab2a10c-60b5-42aa-9f8c-429389f2e398" providerId="ADAL" clId="{41344D87-0FAF-4F34-AE9D-C0E1B014953A}" dt="2021-06-04T08:42:41.080" v="8288"/>
          <ac:spMkLst>
            <pc:docMk/>
            <pc:sldMk cId="648833524" sldId="1906872784"/>
            <ac:spMk id="154" creationId="{2425A9C0-2779-441C-BEEE-761A4B6FCF00}"/>
          </ac:spMkLst>
        </pc:spChg>
        <pc:spChg chg="add mod">
          <ac:chgData name="McGirr, Heather" userId="9ab2a10c-60b5-42aa-9f8c-429389f2e398" providerId="ADAL" clId="{41344D87-0FAF-4F34-AE9D-C0E1B014953A}" dt="2021-06-04T08:42:41.080" v="8288"/>
          <ac:spMkLst>
            <pc:docMk/>
            <pc:sldMk cId="648833524" sldId="1906872784"/>
            <ac:spMk id="155" creationId="{78260B8A-D9FB-4280-9223-DF29C7876C07}"/>
          </ac:spMkLst>
        </pc:spChg>
        <pc:spChg chg="mod">
          <ac:chgData name="McGirr, Heather" userId="9ab2a10c-60b5-42aa-9f8c-429389f2e398" providerId="ADAL" clId="{41344D87-0FAF-4F34-AE9D-C0E1B014953A}" dt="2021-06-04T08:42:41.080" v="8288"/>
          <ac:spMkLst>
            <pc:docMk/>
            <pc:sldMk cId="648833524" sldId="1906872784"/>
            <ac:spMk id="157" creationId="{E4AC0841-8A6B-41A3-A565-159D949B52DD}"/>
          </ac:spMkLst>
        </pc:spChg>
        <pc:spChg chg="mod">
          <ac:chgData name="McGirr, Heather" userId="9ab2a10c-60b5-42aa-9f8c-429389f2e398" providerId="ADAL" clId="{41344D87-0FAF-4F34-AE9D-C0E1B014953A}" dt="2021-06-04T08:42:41.080" v="8288"/>
          <ac:spMkLst>
            <pc:docMk/>
            <pc:sldMk cId="648833524" sldId="1906872784"/>
            <ac:spMk id="158" creationId="{AE9272E0-089F-437D-802B-7000076FAE93}"/>
          </ac:spMkLst>
        </pc:spChg>
        <pc:spChg chg="mod">
          <ac:chgData name="McGirr, Heather" userId="9ab2a10c-60b5-42aa-9f8c-429389f2e398" providerId="ADAL" clId="{41344D87-0FAF-4F34-AE9D-C0E1B014953A}" dt="2021-06-04T08:42:41.080" v="8288"/>
          <ac:spMkLst>
            <pc:docMk/>
            <pc:sldMk cId="648833524" sldId="1906872784"/>
            <ac:spMk id="160" creationId="{A3876BE7-0B0A-41EC-A59B-E48E1CD3EFE9}"/>
          </ac:spMkLst>
        </pc:spChg>
        <pc:spChg chg="mod">
          <ac:chgData name="McGirr, Heather" userId="9ab2a10c-60b5-42aa-9f8c-429389f2e398" providerId="ADAL" clId="{41344D87-0FAF-4F34-AE9D-C0E1B014953A}" dt="2021-06-04T08:42:41.080" v="8288"/>
          <ac:spMkLst>
            <pc:docMk/>
            <pc:sldMk cId="648833524" sldId="1906872784"/>
            <ac:spMk id="161" creationId="{5DCB8D87-58FF-47A8-B36A-607912B261FE}"/>
          </ac:spMkLst>
        </pc:spChg>
        <pc:spChg chg="mod">
          <ac:chgData name="McGirr, Heather" userId="9ab2a10c-60b5-42aa-9f8c-429389f2e398" providerId="ADAL" clId="{41344D87-0FAF-4F34-AE9D-C0E1B014953A}" dt="2021-06-04T08:42:41.080" v="8288"/>
          <ac:spMkLst>
            <pc:docMk/>
            <pc:sldMk cId="648833524" sldId="1906872784"/>
            <ac:spMk id="163" creationId="{5509873D-4D3F-496F-83BD-B5846E12C1EE}"/>
          </ac:spMkLst>
        </pc:spChg>
        <pc:spChg chg="mod">
          <ac:chgData name="McGirr, Heather" userId="9ab2a10c-60b5-42aa-9f8c-429389f2e398" providerId="ADAL" clId="{41344D87-0FAF-4F34-AE9D-C0E1B014953A}" dt="2021-06-04T08:42:41.080" v="8288"/>
          <ac:spMkLst>
            <pc:docMk/>
            <pc:sldMk cId="648833524" sldId="1906872784"/>
            <ac:spMk id="164" creationId="{62656F9E-BEFF-4EE5-BEA2-7C361C7798DD}"/>
          </ac:spMkLst>
        </pc:spChg>
        <pc:grpChg chg="add mod">
          <ac:chgData name="McGirr, Heather" userId="9ab2a10c-60b5-42aa-9f8c-429389f2e398" providerId="ADAL" clId="{41344D87-0FAF-4F34-AE9D-C0E1B014953A}" dt="2021-06-03T01:54:51.248" v="791"/>
          <ac:grpSpMkLst>
            <pc:docMk/>
            <pc:sldMk cId="648833524" sldId="1906872784"/>
            <ac:grpSpMk id="49" creationId="{A801101C-6B63-44E9-8E4B-0783A26B1D91}"/>
          </ac:grpSpMkLst>
        </pc:grpChg>
        <pc:grpChg chg="add del mod">
          <ac:chgData name="McGirr, Heather" userId="9ab2a10c-60b5-42aa-9f8c-429389f2e398" providerId="ADAL" clId="{41344D87-0FAF-4F34-AE9D-C0E1B014953A}" dt="2021-06-04T08:42:31.683" v="8285" actId="478"/>
          <ac:grpSpMkLst>
            <pc:docMk/>
            <pc:sldMk cId="648833524" sldId="1906872784"/>
            <ac:grpSpMk id="64" creationId="{D77FA247-DA8D-4DE5-B388-3155591A13C9}"/>
          </ac:grpSpMkLst>
        </pc:grpChg>
        <pc:grpChg chg="add del mod">
          <ac:chgData name="McGirr, Heather" userId="9ab2a10c-60b5-42aa-9f8c-429389f2e398" providerId="ADAL" clId="{41344D87-0FAF-4F34-AE9D-C0E1B014953A}" dt="2021-06-04T08:42:31.683" v="8285" actId="478"/>
          <ac:grpSpMkLst>
            <pc:docMk/>
            <pc:sldMk cId="648833524" sldId="1906872784"/>
            <ac:grpSpMk id="68" creationId="{BB637B9C-C325-4066-B006-19F06A868F2E}"/>
          </ac:grpSpMkLst>
        </pc:grpChg>
        <pc:grpChg chg="add del mod">
          <ac:chgData name="McGirr, Heather" userId="9ab2a10c-60b5-42aa-9f8c-429389f2e398" providerId="ADAL" clId="{41344D87-0FAF-4F34-AE9D-C0E1B014953A}" dt="2021-06-04T08:42:31.683" v="8285" actId="478"/>
          <ac:grpSpMkLst>
            <pc:docMk/>
            <pc:sldMk cId="648833524" sldId="1906872784"/>
            <ac:grpSpMk id="77" creationId="{91954071-4A9B-440B-A36D-AF6BA6CDDB05}"/>
          </ac:grpSpMkLst>
        </pc:grpChg>
        <pc:grpChg chg="add del mod">
          <ac:chgData name="McGirr, Heather" userId="9ab2a10c-60b5-42aa-9f8c-429389f2e398" providerId="ADAL" clId="{41344D87-0FAF-4F34-AE9D-C0E1B014953A}" dt="2021-06-04T08:42:31.683" v="8285" actId="478"/>
          <ac:grpSpMkLst>
            <pc:docMk/>
            <pc:sldMk cId="648833524" sldId="1906872784"/>
            <ac:grpSpMk id="80" creationId="{542CD9D7-7AC7-46F8-8F3B-3EB8D7CBFD9A}"/>
          </ac:grpSpMkLst>
        </pc:grpChg>
        <pc:grpChg chg="add del mod">
          <ac:chgData name="McGirr, Heather" userId="9ab2a10c-60b5-42aa-9f8c-429389f2e398" providerId="ADAL" clId="{41344D87-0FAF-4F34-AE9D-C0E1B014953A}" dt="2021-06-04T08:42:31.683" v="8285" actId="478"/>
          <ac:grpSpMkLst>
            <pc:docMk/>
            <pc:sldMk cId="648833524" sldId="1906872784"/>
            <ac:grpSpMk id="84" creationId="{15CD8F38-8CD5-4620-A05B-69FE6E526BE3}"/>
          </ac:grpSpMkLst>
        </pc:grpChg>
        <pc:grpChg chg="del mod">
          <ac:chgData name="McGirr, Heather" userId="9ab2a10c-60b5-42aa-9f8c-429389f2e398" providerId="ADAL" clId="{41344D87-0FAF-4F34-AE9D-C0E1B014953A}" dt="2021-06-04T08:42:27.600" v="8282" actId="478"/>
          <ac:grpSpMkLst>
            <pc:docMk/>
            <pc:sldMk cId="648833524" sldId="1906872784"/>
            <ac:grpSpMk id="85" creationId="{A4FB9A0A-470F-4209-B3D1-D90473AE6892}"/>
          </ac:grpSpMkLst>
        </pc:grpChg>
        <pc:grpChg chg="add del mod">
          <ac:chgData name="McGirr, Heather" userId="9ab2a10c-60b5-42aa-9f8c-429389f2e398" providerId="ADAL" clId="{41344D87-0FAF-4F34-AE9D-C0E1B014953A}" dt="2021-06-04T08:42:40.635" v="8287" actId="478"/>
          <ac:grpSpMkLst>
            <pc:docMk/>
            <pc:sldMk cId="648833524" sldId="1906872784"/>
            <ac:grpSpMk id="104" creationId="{405B36A3-4F1E-4D71-AC59-9C5654B546F5}"/>
          </ac:grpSpMkLst>
        </pc:grpChg>
        <pc:grpChg chg="mod">
          <ac:chgData name="McGirr, Heather" userId="9ab2a10c-60b5-42aa-9f8c-429389f2e398" providerId="ADAL" clId="{41344D87-0FAF-4F34-AE9D-C0E1B014953A}" dt="2021-06-04T08:42:32.722" v="8286"/>
          <ac:grpSpMkLst>
            <pc:docMk/>
            <pc:sldMk cId="648833524" sldId="1906872784"/>
            <ac:grpSpMk id="105" creationId="{8AB7FF83-10D0-4E89-9D68-AB1C2D009773}"/>
          </ac:grpSpMkLst>
        </pc:grpChg>
        <pc:grpChg chg="mod">
          <ac:chgData name="McGirr, Heather" userId="9ab2a10c-60b5-42aa-9f8c-429389f2e398" providerId="ADAL" clId="{41344D87-0FAF-4F34-AE9D-C0E1B014953A}" dt="2021-06-04T08:42:32.722" v="8286"/>
          <ac:grpSpMkLst>
            <pc:docMk/>
            <pc:sldMk cId="648833524" sldId="1906872784"/>
            <ac:grpSpMk id="110" creationId="{40EA5A40-672A-4880-8B34-DF05F294A01F}"/>
          </ac:grpSpMkLst>
        </pc:grpChg>
        <pc:grpChg chg="del mod">
          <ac:chgData name="McGirr, Heather" userId="9ab2a10c-60b5-42aa-9f8c-429389f2e398" providerId="ADAL" clId="{41344D87-0FAF-4F34-AE9D-C0E1B014953A}" dt="2021-06-04T08:42:24.936" v="8281" actId="478"/>
          <ac:grpSpMkLst>
            <pc:docMk/>
            <pc:sldMk cId="648833524" sldId="1906872784"/>
            <ac:grpSpMk id="112" creationId="{7106E790-0656-4F32-94BC-40F244EF5F0C}"/>
          </ac:grpSpMkLst>
        </pc:grpChg>
        <pc:grpChg chg="add mod">
          <ac:chgData name="McGirr, Heather" userId="9ab2a10c-60b5-42aa-9f8c-429389f2e398" providerId="ADAL" clId="{41344D87-0FAF-4F34-AE9D-C0E1B014953A}" dt="2021-06-04T08:42:41.080" v="8288"/>
          <ac:grpSpMkLst>
            <pc:docMk/>
            <pc:sldMk cId="648833524" sldId="1906872784"/>
            <ac:grpSpMk id="119" creationId="{D6BA4EDF-6655-4A53-8DA2-94469BED8AA3}"/>
          </ac:grpSpMkLst>
        </pc:grpChg>
        <pc:grpChg chg="mod">
          <ac:chgData name="McGirr, Heather" userId="9ab2a10c-60b5-42aa-9f8c-429389f2e398" providerId="ADAL" clId="{41344D87-0FAF-4F34-AE9D-C0E1B014953A}" dt="2021-06-04T08:42:41.080" v="8288"/>
          <ac:grpSpMkLst>
            <pc:docMk/>
            <pc:sldMk cId="648833524" sldId="1906872784"/>
            <ac:grpSpMk id="120" creationId="{A6632E7A-92F8-43F5-8E0A-2F5B6CB34FB0}"/>
          </ac:grpSpMkLst>
        </pc:grpChg>
        <pc:grpChg chg="mod">
          <ac:chgData name="McGirr, Heather" userId="9ab2a10c-60b5-42aa-9f8c-429389f2e398" providerId="ADAL" clId="{41344D87-0FAF-4F34-AE9D-C0E1B014953A}" dt="2021-06-04T08:42:41.080" v="8288"/>
          <ac:grpSpMkLst>
            <pc:docMk/>
            <pc:sldMk cId="648833524" sldId="1906872784"/>
            <ac:grpSpMk id="123" creationId="{DE8C201C-7725-4FAB-9117-D2AABAD77B40}"/>
          </ac:grpSpMkLst>
        </pc:grpChg>
        <pc:grpChg chg="add mod">
          <ac:chgData name="McGirr, Heather" userId="9ab2a10c-60b5-42aa-9f8c-429389f2e398" providerId="ADAL" clId="{41344D87-0FAF-4F34-AE9D-C0E1B014953A}" dt="2021-06-04T08:42:41.080" v="8288"/>
          <ac:grpSpMkLst>
            <pc:docMk/>
            <pc:sldMk cId="648833524" sldId="1906872784"/>
            <ac:grpSpMk id="140" creationId="{45D98A2E-0263-47E0-AA60-D49920A8B212}"/>
          </ac:grpSpMkLst>
        </pc:grpChg>
        <pc:grpChg chg="mod">
          <ac:chgData name="McGirr, Heather" userId="9ab2a10c-60b5-42aa-9f8c-429389f2e398" providerId="ADAL" clId="{41344D87-0FAF-4F34-AE9D-C0E1B014953A}" dt="2021-06-04T08:42:41.080" v="8288"/>
          <ac:grpSpMkLst>
            <pc:docMk/>
            <pc:sldMk cId="648833524" sldId="1906872784"/>
            <ac:grpSpMk id="141" creationId="{43B7F97F-6C2F-42DC-8DEC-2C6D0C756AA0}"/>
          </ac:grpSpMkLst>
        </pc:grpChg>
        <pc:grpChg chg="mod">
          <ac:chgData name="McGirr, Heather" userId="9ab2a10c-60b5-42aa-9f8c-429389f2e398" providerId="ADAL" clId="{41344D87-0FAF-4F34-AE9D-C0E1B014953A}" dt="2021-06-04T08:42:41.080" v="8288"/>
          <ac:grpSpMkLst>
            <pc:docMk/>
            <pc:sldMk cId="648833524" sldId="1906872784"/>
            <ac:grpSpMk id="144" creationId="{0BCD52E3-5985-4E35-9AD5-4C1EEAA7C069}"/>
          </ac:grpSpMkLst>
        </pc:grpChg>
        <pc:grpChg chg="del">
          <ac:chgData name="McGirr, Heather" userId="9ab2a10c-60b5-42aa-9f8c-429389f2e398" providerId="ADAL" clId="{41344D87-0FAF-4F34-AE9D-C0E1B014953A}" dt="2021-06-03T07:38:05.960" v="4693" actId="478"/>
          <ac:grpSpMkLst>
            <pc:docMk/>
            <pc:sldMk cId="648833524" sldId="1906872784"/>
            <ac:grpSpMk id="146" creationId="{4FBEC6E3-2E50-4D34-8438-27272F2FC297}"/>
          </ac:grpSpMkLst>
        </pc:grpChg>
        <pc:grpChg chg="del">
          <ac:chgData name="McGirr, Heather" userId="9ab2a10c-60b5-42aa-9f8c-429389f2e398" providerId="ADAL" clId="{41344D87-0FAF-4F34-AE9D-C0E1B014953A}" dt="2021-06-04T08:42:31.683" v="8285" actId="478"/>
          <ac:grpSpMkLst>
            <pc:docMk/>
            <pc:sldMk cId="648833524" sldId="1906872784"/>
            <ac:grpSpMk id="149" creationId="{D1E95454-BD58-4E61-B57F-56C2ED1F0344}"/>
          </ac:grpSpMkLst>
        </pc:grpChg>
        <pc:grpChg chg="del">
          <ac:chgData name="McGirr, Heather" userId="9ab2a10c-60b5-42aa-9f8c-429389f2e398" providerId="ADAL" clId="{41344D87-0FAF-4F34-AE9D-C0E1B014953A}" dt="2021-06-03T07:23:09.451" v="4318" actId="478"/>
          <ac:grpSpMkLst>
            <pc:docMk/>
            <pc:sldMk cId="648833524" sldId="1906872784"/>
            <ac:grpSpMk id="155" creationId="{387897C7-243F-48BF-B81E-50CCD981477E}"/>
          </ac:grpSpMkLst>
        </pc:grpChg>
        <pc:grpChg chg="add mod">
          <ac:chgData name="McGirr, Heather" userId="9ab2a10c-60b5-42aa-9f8c-429389f2e398" providerId="ADAL" clId="{41344D87-0FAF-4F34-AE9D-C0E1B014953A}" dt="2021-06-04T08:42:41.080" v="8288"/>
          <ac:grpSpMkLst>
            <pc:docMk/>
            <pc:sldMk cId="648833524" sldId="1906872784"/>
            <ac:grpSpMk id="156" creationId="{7466D4D2-D40A-4B32-A25C-941B9DEB0584}"/>
          </ac:grpSpMkLst>
        </pc:grpChg>
        <pc:grpChg chg="add mod">
          <ac:chgData name="McGirr, Heather" userId="9ab2a10c-60b5-42aa-9f8c-429389f2e398" providerId="ADAL" clId="{41344D87-0FAF-4F34-AE9D-C0E1B014953A}" dt="2021-06-04T08:42:41.080" v="8288"/>
          <ac:grpSpMkLst>
            <pc:docMk/>
            <pc:sldMk cId="648833524" sldId="1906872784"/>
            <ac:grpSpMk id="159" creationId="{0D0E2DE2-0869-4EEF-9EFD-DCD62248AE72}"/>
          </ac:grpSpMkLst>
        </pc:grpChg>
        <pc:grpChg chg="add mod">
          <ac:chgData name="McGirr, Heather" userId="9ab2a10c-60b5-42aa-9f8c-429389f2e398" providerId="ADAL" clId="{41344D87-0FAF-4F34-AE9D-C0E1B014953A}" dt="2021-06-04T08:42:41.080" v="8288"/>
          <ac:grpSpMkLst>
            <pc:docMk/>
            <pc:sldMk cId="648833524" sldId="1906872784"/>
            <ac:grpSpMk id="162" creationId="{20FEEBD9-AB5F-4076-8045-E81D58E7A3A7}"/>
          </ac:grpSpMkLst>
        </pc:grpChg>
      </pc:sldChg>
      <pc:sldChg chg="add del">
        <pc:chgData name="McGirr, Heather" userId="9ab2a10c-60b5-42aa-9f8c-429389f2e398" providerId="ADAL" clId="{41344D87-0FAF-4F34-AE9D-C0E1B014953A}" dt="2021-06-03T01:54:03.750" v="775"/>
        <pc:sldMkLst>
          <pc:docMk/>
          <pc:sldMk cId="333827826" sldId="1906872785"/>
        </pc:sldMkLst>
      </pc:sldChg>
      <pc:sldChg chg="addSp delSp modSp add mod ord modTransition addCm modCm">
        <pc:chgData name="McGirr, Heather" userId="9ab2a10c-60b5-42aa-9f8c-429389f2e398" providerId="ADAL" clId="{41344D87-0FAF-4F34-AE9D-C0E1B014953A}" dt="2021-06-07T02:31:12.701" v="10602"/>
        <pc:sldMkLst>
          <pc:docMk/>
          <pc:sldMk cId="1309797260" sldId="1906872785"/>
        </pc:sldMkLst>
        <pc:spChg chg="mod">
          <ac:chgData name="McGirr, Heather" userId="9ab2a10c-60b5-42aa-9f8c-429389f2e398" providerId="ADAL" clId="{41344D87-0FAF-4F34-AE9D-C0E1B014953A}" dt="2021-06-03T03:47:43.609" v="2452" actId="1035"/>
          <ac:spMkLst>
            <pc:docMk/>
            <pc:sldMk cId="1309797260" sldId="1906872785"/>
            <ac:spMk id="2" creationId="{992D4315-A906-46AB-82B5-87937C20801C}"/>
          </ac:spMkLst>
        </pc:spChg>
        <pc:spChg chg="add del mod">
          <ac:chgData name="McGirr, Heather" userId="9ab2a10c-60b5-42aa-9f8c-429389f2e398" providerId="ADAL" clId="{41344D87-0FAF-4F34-AE9D-C0E1B014953A}" dt="2021-06-03T03:47:35.154" v="2422" actId="478"/>
          <ac:spMkLst>
            <pc:docMk/>
            <pc:sldMk cId="1309797260" sldId="1906872785"/>
            <ac:spMk id="3" creationId="{92D586FE-5338-4D72-9D6F-FCD9572EBC55}"/>
          </ac:spMkLst>
        </pc:spChg>
        <pc:spChg chg="mod">
          <ac:chgData name="McGirr, Heather" userId="9ab2a10c-60b5-42aa-9f8c-429389f2e398" providerId="ADAL" clId="{41344D87-0FAF-4F34-AE9D-C0E1B014953A}" dt="2021-06-03T03:47:43.609" v="2452" actId="1035"/>
          <ac:spMkLst>
            <pc:docMk/>
            <pc:sldMk cId="1309797260" sldId="1906872785"/>
            <ac:spMk id="4" creationId="{C7D97725-6348-499B-9FE1-8F01D1E33A58}"/>
          </ac:spMkLst>
        </pc:spChg>
        <pc:spChg chg="mod">
          <ac:chgData name="McGirr, Heather" userId="9ab2a10c-60b5-42aa-9f8c-429389f2e398" providerId="ADAL" clId="{41344D87-0FAF-4F34-AE9D-C0E1B014953A}" dt="2021-06-03T03:48:19.053" v="2542" actId="20577"/>
          <ac:spMkLst>
            <pc:docMk/>
            <pc:sldMk cId="1309797260" sldId="1906872785"/>
            <ac:spMk id="15" creationId="{018FAF4F-22D1-41F4-92A1-DDE3A591A473}"/>
          </ac:spMkLst>
        </pc:spChg>
        <pc:spChg chg="add del mod">
          <ac:chgData name="McGirr, Heather" userId="9ab2a10c-60b5-42aa-9f8c-429389f2e398" providerId="ADAL" clId="{41344D87-0FAF-4F34-AE9D-C0E1B014953A}" dt="2021-06-07T01:42:57.979" v="10439" actId="478"/>
          <ac:spMkLst>
            <pc:docMk/>
            <pc:sldMk cId="1309797260" sldId="1906872785"/>
            <ac:spMk id="41" creationId="{16C9E17A-850F-460E-B8D9-4994FDE2C73A}"/>
          </ac:spMkLst>
        </pc:spChg>
        <pc:spChg chg="mod">
          <ac:chgData name="McGirr, Heather" userId="9ab2a10c-60b5-42aa-9f8c-429389f2e398" providerId="ADAL" clId="{41344D87-0FAF-4F34-AE9D-C0E1B014953A}" dt="2021-06-03T22:56:21.117" v="5486" actId="20577"/>
          <ac:spMkLst>
            <pc:docMk/>
            <pc:sldMk cId="1309797260" sldId="1906872785"/>
            <ac:spMk id="82" creationId="{A0A44E02-B81C-415E-81D8-C62327B3F277}"/>
          </ac:spMkLst>
        </pc:spChg>
        <pc:grpChg chg="mod">
          <ac:chgData name="McGirr, Heather" userId="9ab2a10c-60b5-42aa-9f8c-429389f2e398" providerId="ADAL" clId="{41344D87-0FAF-4F34-AE9D-C0E1B014953A}" dt="2021-06-03T03:47:54.090" v="2483" actId="1035"/>
          <ac:grpSpMkLst>
            <pc:docMk/>
            <pc:sldMk cId="1309797260" sldId="1906872785"/>
            <ac:grpSpMk id="49" creationId="{CFE82E9D-BE9C-4D17-BB16-FD9F227841AC}"/>
          </ac:grpSpMkLst>
        </pc:grpChg>
        <pc:grpChg chg="mod">
          <ac:chgData name="McGirr, Heather" userId="9ab2a10c-60b5-42aa-9f8c-429389f2e398" providerId="ADAL" clId="{41344D87-0FAF-4F34-AE9D-C0E1B014953A}" dt="2021-06-03T03:47:54.090" v="2483" actId="1035"/>
          <ac:grpSpMkLst>
            <pc:docMk/>
            <pc:sldMk cId="1309797260" sldId="1906872785"/>
            <ac:grpSpMk id="53" creationId="{52D8CA62-E2FE-4793-A738-273955C6195B}"/>
          </ac:grpSpMkLst>
        </pc:grpChg>
        <pc:grpChg chg="mod">
          <ac:chgData name="McGirr, Heather" userId="9ab2a10c-60b5-42aa-9f8c-429389f2e398" providerId="ADAL" clId="{41344D87-0FAF-4F34-AE9D-C0E1B014953A}" dt="2021-06-03T03:47:54.090" v="2483" actId="1035"/>
          <ac:grpSpMkLst>
            <pc:docMk/>
            <pc:sldMk cId="1309797260" sldId="1906872785"/>
            <ac:grpSpMk id="60" creationId="{B22E5E17-F2D2-48D3-8E64-0E1708856264}"/>
          </ac:grpSpMkLst>
        </pc:grpChg>
        <pc:grpChg chg="mod">
          <ac:chgData name="McGirr, Heather" userId="9ab2a10c-60b5-42aa-9f8c-429389f2e398" providerId="ADAL" clId="{41344D87-0FAF-4F34-AE9D-C0E1B014953A}" dt="2021-06-03T03:47:54.090" v="2483" actId="1035"/>
          <ac:grpSpMkLst>
            <pc:docMk/>
            <pc:sldMk cId="1309797260" sldId="1906872785"/>
            <ac:grpSpMk id="68" creationId="{606F40A8-F878-49B8-A42B-DF642D9A0708}"/>
          </ac:grpSpMkLst>
        </pc:grpChg>
        <pc:graphicFrameChg chg="mod modGraphic">
          <ac:chgData name="McGirr, Heather" userId="9ab2a10c-60b5-42aa-9f8c-429389f2e398" providerId="ADAL" clId="{41344D87-0FAF-4F34-AE9D-C0E1B014953A}" dt="2021-06-03T22:58:24.382" v="5515" actId="20577"/>
          <ac:graphicFrameMkLst>
            <pc:docMk/>
            <pc:sldMk cId="1309797260" sldId="1906872785"/>
            <ac:graphicFrameMk id="48" creationId="{B81BAD86-EEE2-4CEC-96AB-4D1A560C9A35}"/>
          </ac:graphicFrameMkLst>
        </pc:graphicFrameChg>
      </pc:sldChg>
      <pc:sldChg chg="add del ord">
        <pc:chgData name="McGirr, Heather" userId="9ab2a10c-60b5-42aa-9f8c-429389f2e398" providerId="ADAL" clId="{41344D87-0FAF-4F34-AE9D-C0E1B014953A}" dt="2021-06-04T07:04:15.860" v="7442" actId="47"/>
        <pc:sldMkLst>
          <pc:docMk/>
          <pc:sldMk cId="296833346" sldId="1906872786"/>
        </pc:sldMkLst>
      </pc:sldChg>
      <pc:sldChg chg="add del ord">
        <pc:chgData name="McGirr, Heather" userId="9ab2a10c-60b5-42aa-9f8c-429389f2e398" providerId="ADAL" clId="{41344D87-0FAF-4F34-AE9D-C0E1B014953A}" dt="2021-06-04T07:04:43.703" v="7453" actId="47"/>
        <pc:sldMkLst>
          <pc:docMk/>
          <pc:sldMk cId="674766208" sldId="1906872787"/>
        </pc:sldMkLst>
      </pc:sldChg>
      <pc:sldChg chg="add del ord">
        <pc:chgData name="McGirr, Heather" userId="9ab2a10c-60b5-42aa-9f8c-429389f2e398" providerId="ADAL" clId="{41344D87-0FAF-4F34-AE9D-C0E1B014953A}" dt="2021-06-04T07:06:31.240" v="7466" actId="47"/>
        <pc:sldMkLst>
          <pc:docMk/>
          <pc:sldMk cId="223264672" sldId="1906872788"/>
        </pc:sldMkLst>
      </pc:sldChg>
      <pc:sldChg chg="add del">
        <pc:chgData name="McGirr, Heather" userId="9ab2a10c-60b5-42aa-9f8c-429389f2e398" providerId="ADAL" clId="{41344D87-0FAF-4F34-AE9D-C0E1B014953A}" dt="2021-06-04T07:03:28.187" v="7432" actId="47"/>
        <pc:sldMkLst>
          <pc:docMk/>
          <pc:sldMk cId="1447245311" sldId="1906872789"/>
        </pc:sldMkLst>
      </pc:sldChg>
      <pc:sldChg chg="add del">
        <pc:chgData name="McGirr, Heather" userId="9ab2a10c-60b5-42aa-9f8c-429389f2e398" providerId="ADAL" clId="{41344D87-0FAF-4F34-AE9D-C0E1B014953A}" dt="2021-06-04T07:03:28.823" v="7433" actId="47"/>
        <pc:sldMkLst>
          <pc:docMk/>
          <pc:sldMk cId="712564707" sldId="1906872790"/>
        </pc:sldMkLst>
      </pc:sldChg>
      <pc:sldChg chg="add del">
        <pc:chgData name="McGirr, Heather" userId="9ab2a10c-60b5-42aa-9f8c-429389f2e398" providerId="ADAL" clId="{41344D87-0FAF-4F34-AE9D-C0E1B014953A}" dt="2021-06-04T07:03:29.231" v="7434" actId="47"/>
        <pc:sldMkLst>
          <pc:docMk/>
          <pc:sldMk cId="3326812810" sldId="1906872791"/>
        </pc:sldMkLst>
      </pc:sldChg>
      <pc:sldChg chg="add modTransition">
        <pc:chgData name="McGirr, Heather" userId="9ab2a10c-60b5-42aa-9f8c-429389f2e398" providerId="ADAL" clId="{41344D87-0FAF-4F34-AE9D-C0E1B014953A}" dt="2021-06-04T07:03:31.589" v="7435"/>
        <pc:sldMkLst>
          <pc:docMk/>
          <pc:sldMk cId="2958266802" sldId="1906872792"/>
        </pc:sldMkLst>
      </pc:sldChg>
      <pc:sldChg chg="addSp delSp modSp add mod ord modTransition addCm delCm modCm">
        <pc:chgData name="McGirr, Heather" userId="9ab2a10c-60b5-42aa-9f8c-429389f2e398" providerId="ADAL" clId="{41344D87-0FAF-4F34-AE9D-C0E1B014953A}" dt="2021-06-07T02:37:34.732" v="10633" actId="478"/>
        <pc:sldMkLst>
          <pc:docMk/>
          <pc:sldMk cId="3510200049" sldId="1906872793"/>
        </pc:sldMkLst>
        <pc:spChg chg="del">
          <ac:chgData name="McGirr, Heather" userId="9ab2a10c-60b5-42aa-9f8c-429389f2e398" providerId="ADAL" clId="{41344D87-0FAF-4F34-AE9D-C0E1B014953A}" dt="2021-06-07T01:10:32.001" v="10268" actId="478"/>
          <ac:spMkLst>
            <pc:docMk/>
            <pc:sldMk cId="3510200049" sldId="1906872793"/>
            <ac:spMk id="18" creationId="{0F76B56D-7463-8842-8FE0-6782DCB406B2}"/>
          </ac:spMkLst>
        </pc:spChg>
        <pc:spChg chg="del">
          <ac:chgData name="McGirr, Heather" userId="9ab2a10c-60b5-42aa-9f8c-429389f2e398" providerId="ADAL" clId="{41344D87-0FAF-4F34-AE9D-C0E1B014953A}" dt="2021-06-07T01:10:07.623" v="10263" actId="478"/>
          <ac:spMkLst>
            <pc:docMk/>
            <pc:sldMk cId="3510200049" sldId="1906872793"/>
            <ac:spMk id="60" creationId="{5B446681-D8A9-41C6-8487-5619FAF08F1D}"/>
          </ac:spMkLst>
        </pc:spChg>
        <pc:spChg chg="mod">
          <ac:chgData name="McGirr, Heather" userId="9ab2a10c-60b5-42aa-9f8c-429389f2e398" providerId="ADAL" clId="{41344D87-0FAF-4F34-AE9D-C0E1B014953A}" dt="2021-06-07T01:10:34.089" v="10270" actId="20577"/>
          <ac:spMkLst>
            <pc:docMk/>
            <pc:sldMk cId="3510200049" sldId="1906872793"/>
            <ac:spMk id="71" creationId="{282EA70A-81EE-451F-A030-BE5EDC545CF6}"/>
          </ac:spMkLst>
        </pc:spChg>
        <pc:spChg chg="mod">
          <ac:chgData name="McGirr, Heather" userId="9ab2a10c-60b5-42aa-9f8c-429389f2e398" providerId="ADAL" clId="{41344D87-0FAF-4F34-AE9D-C0E1B014953A}" dt="2021-06-07T01:10:26.919" v="10267"/>
          <ac:spMkLst>
            <pc:docMk/>
            <pc:sldMk cId="3510200049" sldId="1906872793"/>
            <ac:spMk id="72" creationId="{3B33DA66-AA9E-48BF-87D7-7FCD25EEDB08}"/>
          </ac:spMkLst>
        </pc:spChg>
        <pc:spChg chg="del">
          <ac:chgData name="McGirr, Heather" userId="9ab2a10c-60b5-42aa-9f8c-429389f2e398" providerId="ADAL" clId="{41344D87-0FAF-4F34-AE9D-C0E1B014953A}" dt="2021-06-07T01:10:36.624" v="10271" actId="478"/>
          <ac:spMkLst>
            <pc:docMk/>
            <pc:sldMk cId="3510200049" sldId="1906872793"/>
            <ac:spMk id="101" creationId="{B658BDE0-7869-49DF-B9E4-DEE68539E5A4}"/>
          </ac:spMkLst>
        </pc:spChg>
        <pc:spChg chg="add mod">
          <ac:chgData name="McGirr, Heather" userId="9ab2a10c-60b5-42aa-9f8c-429389f2e398" providerId="ADAL" clId="{41344D87-0FAF-4F34-AE9D-C0E1B014953A}" dt="2021-06-07T01:11:36.160" v="10292" actId="207"/>
          <ac:spMkLst>
            <pc:docMk/>
            <pc:sldMk cId="3510200049" sldId="1906872793"/>
            <ac:spMk id="106" creationId="{0569E9C8-D1B6-4FC4-9308-1C19487C1C50}"/>
          </ac:spMkLst>
        </pc:spChg>
        <pc:spChg chg="add del mod">
          <ac:chgData name="McGirr, Heather" userId="9ab2a10c-60b5-42aa-9f8c-429389f2e398" providerId="ADAL" clId="{41344D87-0FAF-4F34-AE9D-C0E1B014953A}" dt="2021-06-07T02:37:34.732" v="10633" actId="478"/>
          <ac:spMkLst>
            <pc:docMk/>
            <pc:sldMk cId="3510200049" sldId="1906872793"/>
            <ac:spMk id="108" creationId="{8376B84F-BC30-4840-BE07-8B858930A74A}"/>
          </ac:spMkLst>
        </pc:spChg>
        <pc:spChg chg="mod">
          <ac:chgData name="McGirr, Heather" userId="9ab2a10c-60b5-42aa-9f8c-429389f2e398" providerId="ADAL" clId="{41344D87-0FAF-4F34-AE9D-C0E1B014953A}" dt="2021-06-07T01:11:57.138" v="10314" actId="207"/>
          <ac:spMkLst>
            <pc:docMk/>
            <pc:sldMk cId="3510200049" sldId="1906872793"/>
            <ac:spMk id="151" creationId="{37E6E039-4982-4B83-8DE3-71B73EB90785}"/>
          </ac:spMkLst>
        </pc:spChg>
        <pc:spChg chg="mod">
          <ac:chgData name="McGirr, Heather" userId="9ab2a10c-60b5-42aa-9f8c-429389f2e398" providerId="ADAL" clId="{41344D87-0FAF-4F34-AE9D-C0E1B014953A}" dt="2021-06-07T01:12:04.588" v="10364" actId="207"/>
          <ac:spMkLst>
            <pc:docMk/>
            <pc:sldMk cId="3510200049" sldId="1906872793"/>
            <ac:spMk id="152" creationId="{ED829093-71FD-4C2D-955A-B33C5E87C9DE}"/>
          </ac:spMkLst>
        </pc:spChg>
        <pc:grpChg chg="del">
          <ac:chgData name="McGirr, Heather" userId="9ab2a10c-60b5-42aa-9f8c-429389f2e398" providerId="ADAL" clId="{41344D87-0FAF-4F34-AE9D-C0E1B014953A}" dt="2021-06-07T01:10:16.494" v="10264" actId="478"/>
          <ac:grpSpMkLst>
            <pc:docMk/>
            <pc:sldMk cId="3510200049" sldId="1906872793"/>
            <ac:grpSpMk id="73" creationId="{1D07DB6A-8D74-4C65-8DD5-ECDD257AB4FC}"/>
          </ac:grpSpMkLst>
        </pc:grpChg>
        <pc:grpChg chg="mod">
          <ac:chgData name="McGirr, Heather" userId="9ab2a10c-60b5-42aa-9f8c-429389f2e398" providerId="ADAL" clId="{41344D87-0FAF-4F34-AE9D-C0E1B014953A}" dt="2021-06-07T01:10:21.100" v="10265" actId="1076"/>
          <ac:grpSpMkLst>
            <pc:docMk/>
            <pc:sldMk cId="3510200049" sldId="1906872793"/>
            <ac:grpSpMk id="192" creationId="{59833C9F-307A-4A5E-9F21-390E4022CC17}"/>
          </ac:grpSpMkLst>
        </pc:grpChg>
      </pc:sldChg>
      <pc:sldChg chg="add modTransition">
        <pc:chgData name="McGirr, Heather" userId="9ab2a10c-60b5-42aa-9f8c-429389f2e398" providerId="ADAL" clId="{41344D87-0FAF-4F34-AE9D-C0E1B014953A}" dt="2021-06-04T07:03:36.526" v="7437"/>
        <pc:sldMkLst>
          <pc:docMk/>
          <pc:sldMk cId="1471319300" sldId="1906872794"/>
        </pc:sldMkLst>
      </pc:sldChg>
      <pc:sldChg chg="add ord modTransition">
        <pc:chgData name="McGirr, Heather" userId="9ab2a10c-60b5-42aa-9f8c-429389f2e398" providerId="ADAL" clId="{41344D87-0FAF-4F34-AE9D-C0E1B014953A}" dt="2021-06-07T00:17:44.834" v="8685"/>
        <pc:sldMkLst>
          <pc:docMk/>
          <pc:sldMk cId="330178162" sldId="1906872795"/>
        </pc:sldMkLst>
      </pc:sldChg>
      <pc:sldChg chg="add del ord addCm modCm">
        <pc:chgData name="McGirr, Heather" userId="9ab2a10c-60b5-42aa-9f8c-429389f2e398" providerId="ADAL" clId="{41344D87-0FAF-4F34-AE9D-C0E1B014953A}" dt="2021-06-04T08:42:47.796" v="8289" actId="47"/>
        <pc:sldMkLst>
          <pc:docMk/>
          <pc:sldMk cId="462492474" sldId="1906872796"/>
        </pc:sldMkLst>
      </pc:sldChg>
      <pc:sldChg chg="add del ord">
        <pc:chgData name="McGirr, Heather" userId="9ab2a10c-60b5-42aa-9f8c-429389f2e398" providerId="ADAL" clId="{41344D87-0FAF-4F34-AE9D-C0E1B014953A}" dt="2021-06-04T08:18:18.502" v="7704" actId="47"/>
        <pc:sldMkLst>
          <pc:docMk/>
          <pc:sldMk cId="739162252" sldId="1906872796"/>
        </pc:sldMkLst>
      </pc:sldChg>
      <pc:sldChg chg="addSp delSp modSp add mod ord modTransition addCm modCm">
        <pc:chgData name="McGirr, Heather" userId="9ab2a10c-60b5-42aa-9f8c-429389f2e398" providerId="ADAL" clId="{41344D87-0FAF-4F34-AE9D-C0E1B014953A}" dt="2021-06-07T04:58:42.559" v="12774" actId="20577"/>
        <pc:sldMkLst>
          <pc:docMk/>
          <pc:sldMk cId="1009448214" sldId="1906872797"/>
        </pc:sldMkLst>
        <pc:spChg chg="mod">
          <ac:chgData name="McGirr, Heather" userId="9ab2a10c-60b5-42aa-9f8c-429389f2e398" providerId="ADAL" clId="{41344D87-0FAF-4F34-AE9D-C0E1B014953A}" dt="2021-06-07T00:54:31.181" v="9504" actId="20577"/>
          <ac:spMkLst>
            <pc:docMk/>
            <pc:sldMk cId="1009448214" sldId="1906872797"/>
            <ac:spMk id="3" creationId="{F3C5C142-52FF-FB45-AF51-A852FB11890B}"/>
          </ac:spMkLst>
        </pc:spChg>
        <pc:spChg chg="mod">
          <ac:chgData name="McGirr, Heather" userId="9ab2a10c-60b5-42aa-9f8c-429389f2e398" providerId="ADAL" clId="{41344D87-0FAF-4F34-AE9D-C0E1B014953A}" dt="2021-06-07T04:58:42.559" v="12774" actId="20577"/>
          <ac:spMkLst>
            <pc:docMk/>
            <pc:sldMk cId="1009448214" sldId="1906872797"/>
            <ac:spMk id="4" creationId="{E4EA937D-C879-B049-9369-D1C052CFDFDE}"/>
          </ac:spMkLst>
        </pc:spChg>
        <pc:spChg chg="ord">
          <ac:chgData name="McGirr, Heather" userId="9ab2a10c-60b5-42aa-9f8c-429389f2e398" providerId="ADAL" clId="{41344D87-0FAF-4F34-AE9D-C0E1B014953A}" dt="2021-06-07T00:52:01.902" v="9492" actId="167"/>
          <ac:spMkLst>
            <pc:docMk/>
            <pc:sldMk cId="1009448214" sldId="1906872797"/>
            <ac:spMk id="21" creationId="{FACAF153-4BB1-400D-9B37-C80A12719F66}"/>
          </ac:spMkLst>
        </pc:spChg>
        <pc:spChg chg="ord">
          <ac:chgData name="McGirr, Heather" userId="9ab2a10c-60b5-42aa-9f8c-429389f2e398" providerId="ADAL" clId="{41344D87-0FAF-4F34-AE9D-C0E1B014953A}" dt="2021-06-07T00:57:18.986" v="9560" actId="167"/>
          <ac:spMkLst>
            <pc:docMk/>
            <pc:sldMk cId="1009448214" sldId="1906872797"/>
            <ac:spMk id="22" creationId="{76D0E886-5516-4C93-98D8-02048CD5BC97}"/>
          </ac:spMkLst>
        </pc:spChg>
        <pc:spChg chg="mod">
          <ac:chgData name="McGirr, Heather" userId="9ab2a10c-60b5-42aa-9f8c-429389f2e398" providerId="ADAL" clId="{41344D87-0FAF-4F34-AE9D-C0E1B014953A}" dt="2021-06-07T04:24:11.884" v="11883" actId="6549"/>
          <ac:spMkLst>
            <pc:docMk/>
            <pc:sldMk cId="1009448214" sldId="1906872797"/>
            <ac:spMk id="58" creationId="{BBB854E9-3EBE-4383-B835-E0E832A4435E}"/>
          </ac:spMkLst>
        </pc:spChg>
        <pc:spChg chg="mod">
          <ac:chgData name="McGirr, Heather" userId="9ab2a10c-60b5-42aa-9f8c-429389f2e398" providerId="ADAL" clId="{41344D87-0FAF-4F34-AE9D-C0E1B014953A}" dt="2021-06-07T00:48:28.620" v="9156" actId="20577"/>
          <ac:spMkLst>
            <pc:docMk/>
            <pc:sldMk cId="1009448214" sldId="1906872797"/>
            <ac:spMk id="59" creationId="{5A09039D-ADF3-4607-AD4A-F9C61762FD98}"/>
          </ac:spMkLst>
        </pc:spChg>
        <pc:spChg chg="mod">
          <ac:chgData name="McGirr, Heather" userId="9ab2a10c-60b5-42aa-9f8c-429389f2e398" providerId="ADAL" clId="{41344D87-0FAF-4F34-AE9D-C0E1B014953A}" dt="2021-06-07T01:04:23.294" v="9973" actId="20577"/>
          <ac:spMkLst>
            <pc:docMk/>
            <pc:sldMk cId="1009448214" sldId="1906872797"/>
            <ac:spMk id="60" creationId="{F6780AFD-07D0-4BEE-8AA3-AB28784473DF}"/>
          </ac:spMkLst>
        </pc:spChg>
        <pc:spChg chg="mod">
          <ac:chgData name="McGirr, Heather" userId="9ab2a10c-60b5-42aa-9f8c-429389f2e398" providerId="ADAL" clId="{41344D87-0FAF-4F34-AE9D-C0E1B014953A}" dt="2021-06-07T01:08:20.872" v="10256" actId="20577"/>
          <ac:spMkLst>
            <pc:docMk/>
            <pc:sldMk cId="1009448214" sldId="1906872797"/>
            <ac:spMk id="61" creationId="{0875E91F-80D3-41D6-A2AF-38B53AEBA1EC}"/>
          </ac:spMkLst>
        </pc:spChg>
        <pc:spChg chg="mod">
          <ac:chgData name="McGirr, Heather" userId="9ab2a10c-60b5-42aa-9f8c-429389f2e398" providerId="ADAL" clId="{41344D87-0FAF-4F34-AE9D-C0E1B014953A}" dt="2021-06-07T00:51:26.455" v="9486"/>
          <ac:spMkLst>
            <pc:docMk/>
            <pc:sldMk cId="1009448214" sldId="1906872797"/>
            <ac:spMk id="62" creationId="{F1321D90-3A36-475E-9C9C-10F836F04CFA}"/>
          </ac:spMkLst>
        </pc:spChg>
        <pc:spChg chg="mod">
          <ac:chgData name="McGirr, Heather" userId="9ab2a10c-60b5-42aa-9f8c-429389f2e398" providerId="ADAL" clId="{41344D87-0FAF-4F34-AE9D-C0E1B014953A}" dt="2021-06-07T00:51:40.051" v="9490" actId="1076"/>
          <ac:spMkLst>
            <pc:docMk/>
            <pc:sldMk cId="1009448214" sldId="1906872797"/>
            <ac:spMk id="63" creationId="{85D716A3-A160-4B6B-B08E-D14FF8A80004}"/>
          </ac:spMkLst>
        </pc:spChg>
        <pc:spChg chg="del">
          <ac:chgData name="McGirr, Heather" userId="9ab2a10c-60b5-42aa-9f8c-429389f2e398" providerId="ADAL" clId="{41344D87-0FAF-4F34-AE9D-C0E1B014953A}" dt="2021-06-07T00:42:59.817" v="9057" actId="478"/>
          <ac:spMkLst>
            <pc:docMk/>
            <pc:sldMk cId="1009448214" sldId="1906872797"/>
            <ac:spMk id="67" creationId="{54CA0FF0-DCD1-48E6-8BDD-2C965755B95A}"/>
          </ac:spMkLst>
        </pc:spChg>
        <pc:spChg chg="mod">
          <ac:chgData name="McGirr, Heather" userId="9ab2a10c-60b5-42aa-9f8c-429389f2e398" providerId="ADAL" clId="{41344D87-0FAF-4F34-AE9D-C0E1B014953A}" dt="2021-06-07T00:46:43.287" v="9150" actId="20577"/>
          <ac:spMkLst>
            <pc:docMk/>
            <pc:sldMk cId="1009448214" sldId="1906872797"/>
            <ac:spMk id="75" creationId="{6E87A761-7C9C-428E-804B-99D34E55EB01}"/>
          </ac:spMkLst>
        </pc:spChg>
        <pc:spChg chg="mod">
          <ac:chgData name="McGirr, Heather" userId="9ab2a10c-60b5-42aa-9f8c-429389f2e398" providerId="ADAL" clId="{41344D87-0FAF-4F34-AE9D-C0E1B014953A}" dt="2021-06-07T00:53:15.435" v="9499" actId="20577"/>
          <ac:spMkLst>
            <pc:docMk/>
            <pc:sldMk cId="1009448214" sldId="1906872797"/>
            <ac:spMk id="95" creationId="{99EF8C51-BAD5-46CE-9656-0A76A006962F}"/>
          </ac:spMkLst>
        </pc:spChg>
        <pc:spChg chg="mod">
          <ac:chgData name="McGirr, Heather" userId="9ab2a10c-60b5-42aa-9f8c-429389f2e398" providerId="ADAL" clId="{41344D87-0FAF-4F34-AE9D-C0E1B014953A}" dt="2021-06-07T04:58:36.054" v="12756" actId="20577"/>
          <ac:spMkLst>
            <pc:docMk/>
            <pc:sldMk cId="1009448214" sldId="1906872797"/>
            <ac:spMk id="96" creationId="{CD0AADA9-182B-4DC3-BC9D-B7B3F76B424A}"/>
          </ac:spMkLst>
        </pc:spChg>
        <pc:spChg chg="add del mod">
          <ac:chgData name="McGirr, Heather" userId="9ab2a10c-60b5-42aa-9f8c-429389f2e398" providerId="ADAL" clId="{41344D87-0FAF-4F34-AE9D-C0E1B014953A}" dt="2021-06-07T02:37:58.299" v="10634" actId="478"/>
          <ac:spMkLst>
            <pc:docMk/>
            <pc:sldMk cId="1009448214" sldId="1906872797"/>
            <ac:spMk id="99" creationId="{6B60D8C5-067F-47B6-AB41-7411CFA2A9AD}"/>
          </ac:spMkLst>
        </pc:spChg>
        <pc:grpChg chg="mod">
          <ac:chgData name="McGirr, Heather" userId="9ab2a10c-60b5-42aa-9f8c-429389f2e398" providerId="ADAL" clId="{41344D87-0FAF-4F34-AE9D-C0E1B014953A}" dt="2021-06-07T00:57:37.800" v="9562" actId="1076"/>
          <ac:grpSpMkLst>
            <pc:docMk/>
            <pc:sldMk cId="1009448214" sldId="1906872797"/>
            <ac:grpSpMk id="64" creationId="{D77FA247-DA8D-4DE5-B388-3155591A13C9}"/>
          </ac:grpSpMkLst>
        </pc:grpChg>
        <pc:grpChg chg="mod">
          <ac:chgData name="McGirr, Heather" userId="9ab2a10c-60b5-42aa-9f8c-429389f2e398" providerId="ADAL" clId="{41344D87-0FAF-4F34-AE9D-C0E1B014953A}" dt="2021-06-07T00:52:22.298" v="9497" actId="1076"/>
          <ac:grpSpMkLst>
            <pc:docMk/>
            <pc:sldMk cId="1009448214" sldId="1906872797"/>
            <ac:grpSpMk id="68" creationId="{BB637B9C-C325-4066-B006-19F06A868F2E}"/>
          </ac:grpSpMkLst>
        </pc:grpChg>
        <pc:grpChg chg="mod">
          <ac:chgData name="McGirr, Heather" userId="9ab2a10c-60b5-42aa-9f8c-429389f2e398" providerId="ADAL" clId="{41344D87-0FAF-4F34-AE9D-C0E1B014953A}" dt="2021-06-07T00:49:30.090" v="9319" actId="1036"/>
          <ac:grpSpMkLst>
            <pc:docMk/>
            <pc:sldMk cId="1009448214" sldId="1906872797"/>
            <ac:grpSpMk id="77" creationId="{91954071-4A9B-440B-A36D-AF6BA6CDDB05}"/>
          </ac:grpSpMkLst>
        </pc:grpChg>
        <pc:grpChg chg="mod">
          <ac:chgData name="McGirr, Heather" userId="9ab2a10c-60b5-42aa-9f8c-429389f2e398" providerId="ADAL" clId="{41344D87-0FAF-4F34-AE9D-C0E1B014953A}" dt="2021-06-07T00:57:33.466" v="9561" actId="1076"/>
          <ac:grpSpMkLst>
            <pc:docMk/>
            <pc:sldMk cId="1009448214" sldId="1906872797"/>
            <ac:grpSpMk id="80" creationId="{542CD9D7-7AC7-46F8-8F3B-3EB8D7CBFD9A}"/>
          </ac:grpSpMkLst>
        </pc:grpChg>
        <pc:grpChg chg="mod">
          <ac:chgData name="McGirr, Heather" userId="9ab2a10c-60b5-42aa-9f8c-429389f2e398" providerId="ADAL" clId="{41344D87-0FAF-4F34-AE9D-C0E1B014953A}" dt="2021-06-07T00:52:32.785" v="9498" actId="1076"/>
          <ac:grpSpMkLst>
            <pc:docMk/>
            <pc:sldMk cId="1009448214" sldId="1906872797"/>
            <ac:grpSpMk id="84" creationId="{15CD8F38-8CD5-4620-A05B-69FE6E526BE3}"/>
          </ac:grpSpMkLst>
        </pc:grpChg>
        <pc:grpChg chg="mod">
          <ac:chgData name="McGirr, Heather" userId="9ab2a10c-60b5-42aa-9f8c-429389f2e398" providerId="ADAL" clId="{41344D87-0FAF-4F34-AE9D-C0E1B014953A}" dt="2021-06-07T00:52:04.967" v="9495" actId="1076"/>
          <ac:grpSpMkLst>
            <pc:docMk/>
            <pc:sldMk cId="1009448214" sldId="1906872797"/>
            <ac:grpSpMk id="112" creationId="{7106E790-0656-4F32-94BC-40F244EF5F0C}"/>
          </ac:grpSpMkLst>
        </pc:grpChg>
      </pc:sldChg>
      <pc:sldChg chg="ord modTransition">
        <pc:chgData name="McGirr, Heather" userId="9ab2a10c-60b5-42aa-9f8c-429389f2e398" providerId="ADAL" clId="{41344D87-0FAF-4F34-AE9D-C0E1B014953A}" dt="2021-06-07T02:31:12.701" v="10602"/>
        <pc:sldMkLst>
          <pc:docMk/>
          <pc:sldMk cId="2109028363" sldId="1906872798"/>
        </pc:sldMkLst>
      </pc:sldChg>
      <pc:sldChg chg="ord modTransition">
        <pc:chgData name="McGirr, Heather" userId="9ab2a10c-60b5-42aa-9f8c-429389f2e398" providerId="ADAL" clId="{41344D87-0FAF-4F34-AE9D-C0E1B014953A}" dt="2021-06-07T02:31:12.701" v="10602"/>
        <pc:sldMkLst>
          <pc:docMk/>
          <pc:sldMk cId="1342534745" sldId="1906872799"/>
        </pc:sldMkLst>
      </pc:sldChg>
      <pc:sldChg chg="addSp delSp modSp add mod ord">
        <pc:chgData name="McGirr, Heather" userId="9ab2a10c-60b5-42aa-9f8c-429389f2e398" providerId="ADAL" clId="{41344D87-0FAF-4F34-AE9D-C0E1B014953A}" dt="2021-06-07T01:13:20.267" v="10374"/>
        <pc:sldMkLst>
          <pc:docMk/>
          <pc:sldMk cId="1436615777" sldId="1906872801"/>
        </pc:sldMkLst>
        <pc:spChg chg="add mod">
          <ac:chgData name="McGirr, Heather" userId="9ab2a10c-60b5-42aa-9f8c-429389f2e398" providerId="ADAL" clId="{41344D87-0FAF-4F34-AE9D-C0E1B014953A}" dt="2021-06-07T01:12:58.960" v="10370"/>
          <ac:spMkLst>
            <pc:docMk/>
            <pc:sldMk cId="1436615777" sldId="1906872801"/>
            <ac:spMk id="106" creationId="{4A80A7F5-CF1B-4926-B3FD-B561DEE9E8A9}"/>
          </ac:spMkLst>
        </pc:spChg>
        <pc:spChg chg="add mod">
          <ac:chgData name="McGirr, Heather" userId="9ab2a10c-60b5-42aa-9f8c-429389f2e398" providerId="ADAL" clId="{41344D87-0FAF-4F34-AE9D-C0E1B014953A}" dt="2021-06-07T01:12:58.960" v="10370"/>
          <ac:spMkLst>
            <pc:docMk/>
            <pc:sldMk cId="1436615777" sldId="1906872801"/>
            <ac:spMk id="108" creationId="{AC1C494C-F8C1-4167-8114-4B7FFCECE63C}"/>
          </ac:spMkLst>
        </pc:spChg>
        <pc:spChg chg="add mod">
          <ac:chgData name="McGirr, Heather" userId="9ab2a10c-60b5-42aa-9f8c-429389f2e398" providerId="ADAL" clId="{41344D87-0FAF-4F34-AE9D-C0E1B014953A}" dt="2021-06-07T01:12:58.960" v="10370"/>
          <ac:spMkLst>
            <pc:docMk/>
            <pc:sldMk cId="1436615777" sldId="1906872801"/>
            <ac:spMk id="109" creationId="{CA8E8358-130F-4DD4-BB01-27470BDCC808}"/>
          </ac:spMkLst>
        </pc:spChg>
        <pc:spChg chg="del mod">
          <ac:chgData name="McGirr, Heather" userId="9ab2a10c-60b5-42aa-9f8c-429389f2e398" providerId="ADAL" clId="{41344D87-0FAF-4F34-AE9D-C0E1B014953A}" dt="2021-06-07T01:12:58.499" v="10369" actId="478"/>
          <ac:spMkLst>
            <pc:docMk/>
            <pc:sldMk cId="1436615777" sldId="1906872801"/>
            <ac:spMk id="151" creationId="{37E6E039-4982-4B83-8DE3-71B73EB90785}"/>
          </ac:spMkLst>
        </pc:spChg>
        <pc:spChg chg="del">
          <ac:chgData name="McGirr, Heather" userId="9ab2a10c-60b5-42aa-9f8c-429389f2e398" providerId="ADAL" clId="{41344D87-0FAF-4F34-AE9D-C0E1B014953A}" dt="2021-06-07T01:12:55.338" v="10367" actId="478"/>
          <ac:spMkLst>
            <pc:docMk/>
            <pc:sldMk cId="1436615777" sldId="1906872801"/>
            <ac:spMk id="152" creationId="{ED829093-71FD-4C2D-955A-B33C5E87C9DE}"/>
          </ac:spMkLst>
        </pc:spChg>
      </pc:sldChg>
      <pc:sldChg chg="addSp delSp modSp mod addCm delCm modCm">
        <pc:chgData name="McGirr, Heather" userId="9ab2a10c-60b5-42aa-9f8c-429389f2e398" providerId="ADAL" clId="{41344D87-0FAF-4F34-AE9D-C0E1B014953A}" dt="2021-06-07T04:16:44.314" v="11856" actId="1035"/>
        <pc:sldMkLst>
          <pc:docMk/>
          <pc:sldMk cId="3192802525" sldId="1906872802"/>
        </pc:sldMkLst>
        <pc:spChg chg="del">
          <ac:chgData name="McGirr, Heather" userId="9ab2a10c-60b5-42aa-9f8c-429389f2e398" providerId="ADAL" clId="{41344D87-0FAF-4F34-AE9D-C0E1B014953A}" dt="2021-06-07T02:31:23.648" v="10603" actId="478"/>
          <ac:spMkLst>
            <pc:docMk/>
            <pc:sldMk cId="3192802525" sldId="1906872802"/>
            <ac:spMk id="40" creationId="{F9B1250A-7233-4E53-8819-CFB9EA4E3657}"/>
          </ac:spMkLst>
        </pc:spChg>
        <pc:spChg chg="mod">
          <ac:chgData name="McGirr, Heather" userId="9ab2a10c-60b5-42aa-9f8c-429389f2e398" providerId="ADAL" clId="{41344D87-0FAF-4F34-AE9D-C0E1B014953A}" dt="2021-06-07T02:08:06.104" v="10455" actId="20577"/>
          <ac:spMkLst>
            <pc:docMk/>
            <pc:sldMk cId="3192802525" sldId="1906872802"/>
            <ac:spMk id="82" creationId="{A0A44E02-B81C-415E-81D8-C62327B3F277}"/>
          </ac:spMkLst>
        </pc:spChg>
        <pc:spChg chg="mod">
          <ac:chgData name="McGirr, Heather" userId="9ab2a10c-60b5-42aa-9f8c-429389f2e398" providerId="ADAL" clId="{41344D87-0FAF-4F34-AE9D-C0E1B014953A}" dt="2021-06-07T02:32:03.853" v="10608" actId="20577"/>
          <ac:spMkLst>
            <pc:docMk/>
            <pc:sldMk cId="3192802525" sldId="1906872802"/>
            <ac:spMk id="88" creationId="{61099727-FD88-5C46-A39E-A6E7F066F702}"/>
          </ac:spMkLst>
        </pc:spChg>
        <pc:picChg chg="add mod">
          <ac:chgData name="McGirr, Heather" userId="9ab2a10c-60b5-42aa-9f8c-429389f2e398" providerId="ADAL" clId="{41344D87-0FAF-4F34-AE9D-C0E1B014953A}" dt="2021-06-07T04:14:48.803" v="11751" actId="1076"/>
          <ac:picMkLst>
            <pc:docMk/>
            <pc:sldMk cId="3192802525" sldId="1906872802"/>
            <ac:picMk id="5" creationId="{936308CA-F035-472A-A812-72E28B8152A0}"/>
          </ac:picMkLst>
        </pc:picChg>
        <pc:picChg chg="add mod">
          <ac:chgData name="McGirr, Heather" userId="9ab2a10c-60b5-42aa-9f8c-429389f2e398" providerId="ADAL" clId="{41344D87-0FAF-4F34-AE9D-C0E1B014953A}" dt="2021-06-07T04:16:37.921" v="11853" actId="1038"/>
          <ac:picMkLst>
            <pc:docMk/>
            <pc:sldMk cId="3192802525" sldId="1906872802"/>
            <ac:picMk id="7" creationId="{63219B0C-FA7E-40AA-BEF5-8E3174FDACEE}"/>
          </ac:picMkLst>
        </pc:picChg>
        <pc:picChg chg="add del mod">
          <ac:chgData name="McGirr, Heather" userId="9ab2a10c-60b5-42aa-9f8c-429389f2e398" providerId="ADAL" clId="{41344D87-0FAF-4F34-AE9D-C0E1B014953A}" dt="2021-06-07T03:58:32.591" v="11649" actId="478"/>
          <ac:picMkLst>
            <pc:docMk/>
            <pc:sldMk cId="3192802525" sldId="1906872802"/>
            <ac:picMk id="9" creationId="{E75BE494-C9AB-4B0D-9419-625D76B42797}"/>
          </ac:picMkLst>
        </pc:picChg>
        <pc:picChg chg="add mod">
          <ac:chgData name="McGirr, Heather" userId="9ab2a10c-60b5-42aa-9f8c-429389f2e398" providerId="ADAL" clId="{41344D87-0FAF-4F34-AE9D-C0E1B014953A}" dt="2021-06-07T04:16:36.089" v="11843" actId="1037"/>
          <ac:picMkLst>
            <pc:docMk/>
            <pc:sldMk cId="3192802525" sldId="1906872802"/>
            <ac:picMk id="11" creationId="{E47AA982-7D97-440C-8F57-31C48574255C}"/>
          </ac:picMkLst>
        </pc:picChg>
        <pc:picChg chg="add del mod">
          <ac:chgData name="McGirr, Heather" userId="9ab2a10c-60b5-42aa-9f8c-429389f2e398" providerId="ADAL" clId="{41344D87-0FAF-4F34-AE9D-C0E1B014953A}" dt="2021-06-07T04:13:16.591" v="11744" actId="478"/>
          <ac:picMkLst>
            <pc:docMk/>
            <pc:sldMk cId="3192802525" sldId="1906872802"/>
            <ac:picMk id="13" creationId="{02AA2D86-2471-4962-87AA-95E118E39796}"/>
          </ac:picMkLst>
        </pc:picChg>
        <pc:picChg chg="add mod">
          <ac:chgData name="McGirr, Heather" userId="9ab2a10c-60b5-42aa-9f8c-429389f2e398" providerId="ADAL" clId="{41344D87-0FAF-4F34-AE9D-C0E1B014953A}" dt="2021-06-07T04:07:03.892" v="11712" actId="1076"/>
          <ac:picMkLst>
            <pc:docMk/>
            <pc:sldMk cId="3192802525" sldId="1906872802"/>
            <ac:picMk id="16" creationId="{27DDE9A1-51A8-413C-A797-15A735EE1F36}"/>
          </ac:picMkLst>
        </pc:picChg>
        <pc:picChg chg="add del mod">
          <ac:chgData name="McGirr, Heather" userId="9ab2a10c-60b5-42aa-9f8c-429389f2e398" providerId="ADAL" clId="{41344D87-0FAF-4F34-AE9D-C0E1B014953A}" dt="2021-06-07T04:05:42.635" v="11710" actId="478"/>
          <ac:picMkLst>
            <pc:docMk/>
            <pc:sldMk cId="3192802525" sldId="1906872802"/>
            <ac:picMk id="18" creationId="{A4C2CD88-05E5-4B9F-9CF2-C271C5733D9C}"/>
          </ac:picMkLst>
        </pc:picChg>
        <pc:picChg chg="add del mod">
          <ac:chgData name="McGirr, Heather" userId="9ab2a10c-60b5-42aa-9f8c-429389f2e398" providerId="ADAL" clId="{41344D87-0FAF-4F34-AE9D-C0E1B014953A}" dt="2021-06-07T04:05:04.409" v="11701" actId="478"/>
          <ac:picMkLst>
            <pc:docMk/>
            <pc:sldMk cId="3192802525" sldId="1906872802"/>
            <ac:picMk id="21" creationId="{0D60856A-50C5-4646-AF41-F274ECF3FAA2}"/>
          </ac:picMkLst>
        </pc:picChg>
        <pc:picChg chg="add del mod">
          <ac:chgData name="McGirr, Heather" userId="9ab2a10c-60b5-42aa-9f8c-429389f2e398" providerId="ADAL" clId="{41344D87-0FAF-4F34-AE9D-C0E1B014953A}" dt="2021-06-07T04:07:48.698" v="11718" actId="478"/>
          <ac:picMkLst>
            <pc:docMk/>
            <pc:sldMk cId="3192802525" sldId="1906872802"/>
            <ac:picMk id="23" creationId="{213B3EFF-6901-46AC-81D8-4851A06ABC74}"/>
          </ac:picMkLst>
        </pc:picChg>
        <pc:picChg chg="add mod">
          <ac:chgData name="McGirr, Heather" userId="9ab2a10c-60b5-42aa-9f8c-429389f2e398" providerId="ADAL" clId="{41344D87-0FAF-4F34-AE9D-C0E1B014953A}" dt="2021-06-07T04:07:58.187" v="11723" actId="1076"/>
          <ac:picMkLst>
            <pc:docMk/>
            <pc:sldMk cId="3192802525" sldId="1906872802"/>
            <ac:picMk id="25" creationId="{FEC8A562-ADB5-4C8E-8585-C89123DAB451}"/>
          </ac:picMkLst>
        </pc:picChg>
        <pc:picChg chg="add mod">
          <ac:chgData name="McGirr, Heather" userId="9ab2a10c-60b5-42aa-9f8c-429389f2e398" providerId="ADAL" clId="{41344D87-0FAF-4F34-AE9D-C0E1B014953A}" dt="2021-06-07T04:10:06.547" v="11735" actId="1076"/>
          <ac:picMkLst>
            <pc:docMk/>
            <pc:sldMk cId="3192802525" sldId="1906872802"/>
            <ac:picMk id="27" creationId="{4950FCD9-B7BF-4E38-A91A-7F6878FA3B44}"/>
          </ac:picMkLst>
        </pc:picChg>
        <pc:picChg chg="add del mod ord">
          <ac:chgData name="McGirr, Heather" userId="9ab2a10c-60b5-42aa-9f8c-429389f2e398" providerId="ADAL" clId="{41344D87-0FAF-4F34-AE9D-C0E1B014953A}" dt="2021-06-07T04:04:50.666" v="11695" actId="478"/>
          <ac:picMkLst>
            <pc:docMk/>
            <pc:sldMk cId="3192802525" sldId="1906872802"/>
            <ac:picMk id="89" creationId="{D3F9E741-14EE-4AAA-A7B0-5AFD26EEE337}"/>
          </ac:picMkLst>
        </pc:picChg>
        <pc:picChg chg="mod">
          <ac:chgData name="McGirr, Heather" userId="9ab2a10c-60b5-42aa-9f8c-429389f2e398" providerId="ADAL" clId="{41344D87-0FAF-4F34-AE9D-C0E1B014953A}" dt="2021-06-07T04:16:44.314" v="11856" actId="1035"/>
          <ac:picMkLst>
            <pc:docMk/>
            <pc:sldMk cId="3192802525" sldId="1906872802"/>
            <ac:picMk id="1026" creationId="{5EC2D8DA-F295-B342-89BD-BC8023A1ABBD}"/>
          </ac:picMkLst>
        </pc:picChg>
      </pc:sldChg>
      <pc:sldChg chg="del">
        <pc:chgData name="McGirr, Heather" userId="9ab2a10c-60b5-42aa-9f8c-429389f2e398" providerId="ADAL" clId="{41344D87-0FAF-4F34-AE9D-C0E1B014953A}" dt="2021-06-07T02:30:56.316" v="10596" actId="47"/>
        <pc:sldMkLst>
          <pc:docMk/>
          <pc:sldMk cId="3629955644" sldId="1906872807"/>
        </pc:sldMkLst>
      </pc:sldChg>
      <pc:sldChg chg="addSp delSp modSp mod addCm modCm">
        <pc:chgData name="McGirr, Heather" userId="9ab2a10c-60b5-42aa-9f8c-429389f2e398" providerId="ADAL" clId="{41344D87-0FAF-4F34-AE9D-C0E1B014953A}" dt="2021-06-07T04:48:39.691" v="12567" actId="1076"/>
        <pc:sldMkLst>
          <pc:docMk/>
          <pc:sldMk cId="2134546730" sldId="1906872808"/>
        </pc:sldMkLst>
        <pc:spChg chg="del mod">
          <ac:chgData name="McGirr, Heather" userId="9ab2a10c-60b5-42aa-9f8c-429389f2e398" providerId="ADAL" clId="{41344D87-0FAF-4F34-AE9D-C0E1B014953A}" dt="2021-06-07T02:19:38.907" v="10593" actId="478"/>
          <ac:spMkLst>
            <pc:docMk/>
            <pc:sldMk cId="2134546730" sldId="1906872808"/>
            <ac:spMk id="2" creationId="{992D4315-A906-46AB-82B5-87937C20801C}"/>
          </ac:spMkLst>
        </pc:spChg>
        <pc:spChg chg="del">
          <ac:chgData name="McGirr, Heather" userId="9ab2a10c-60b5-42aa-9f8c-429389f2e398" providerId="ADAL" clId="{41344D87-0FAF-4F34-AE9D-C0E1B014953A}" dt="2021-06-07T04:48:31.874" v="12566" actId="478"/>
          <ac:spMkLst>
            <pc:docMk/>
            <pc:sldMk cId="2134546730" sldId="1906872808"/>
            <ac:spMk id="4" creationId="{C7D97725-6348-499B-9FE1-8F01D1E33A58}"/>
          </ac:spMkLst>
        </pc:spChg>
        <pc:spChg chg="mod">
          <ac:chgData name="McGirr, Heather" userId="9ab2a10c-60b5-42aa-9f8c-429389f2e398" providerId="ADAL" clId="{41344D87-0FAF-4F34-AE9D-C0E1B014953A}" dt="2021-06-07T02:33:26.735" v="10609"/>
          <ac:spMkLst>
            <pc:docMk/>
            <pc:sldMk cId="2134546730" sldId="1906872808"/>
            <ac:spMk id="15" creationId="{018FAF4F-22D1-41F4-92A1-DDE3A591A473}"/>
          </ac:spMkLst>
        </pc:spChg>
        <pc:spChg chg="del">
          <ac:chgData name="McGirr, Heather" userId="9ab2a10c-60b5-42aa-9f8c-429389f2e398" providerId="ADAL" clId="{41344D87-0FAF-4F34-AE9D-C0E1B014953A}" dt="2021-06-07T02:07:24.231" v="10451" actId="478"/>
          <ac:spMkLst>
            <pc:docMk/>
            <pc:sldMk cId="2134546730" sldId="1906872808"/>
            <ac:spMk id="40" creationId="{F9B1250A-7233-4E53-8819-CFB9EA4E3657}"/>
          </ac:spMkLst>
        </pc:spChg>
        <pc:spChg chg="mod">
          <ac:chgData name="McGirr, Heather" userId="9ab2a10c-60b5-42aa-9f8c-429389f2e398" providerId="ADAL" clId="{41344D87-0FAF-4F34-AE9D-C0E1B014953A}" dt="2021-06-07T02:19:19.267" v="10557"/>
          <ac:spMkLst>
            <pc:docMk/>
            <pc:sldMk cId="2134546730" sldId="1906872808"/>
            <ac:spMk id="42" creationId="{6D6CEAB0-B6AC-4FF6-BC1A-4B3BCFB8B994}"/>
          </ac:spMkLst>
        </pc:spChg>
        <pc:spChg chg="mod">
          <ac:chgData name="McGirr, Heather" userId="9ab2a10c-60b5-42aa-9f8c-429389f2e398" providerId="ADAL" clId="{41344D87-0FAF-4F34-AE9D-C0E1B014953A}" dt="2021-06-07T02:19:19.267" v="10557"/>
          <ac:spMkLst>
            <pc:docMk/>
            <pc:sldMk cId="2134546730" sldId="1906872808"/>
            <ac:spMk id="43" creationId="{CDF73D68-90D3-4166-AAA8-8CDA6A73E629}"/>
          </ac:spMkLst>
        </pc:spChg>
        <pc:spChg chg="mod">
          <ac:chgData name="McGirr, Heather" userId="9ab2a10c-60b5-42aa-9f8c-429389f2e398" providerId="ADAL" clId="{41344D87-0FAF-4F34-AE9D-C0E1B014953A}" dt="2021-06-07T02:19:19.267" v="10557"/>
          <ac:spMkLst>
            <pc:docMk/>
            <pc:sldMk cId="2134546730" sldId="1906872808"/>
            <ac:spMk id="46" creationId="{9EA47F01-4663-4AB1-A323-0C6CF6ABBF8E}"/>
          </ac:spMkLst>
        </pc:spChg>
        <pc:spChg chg="mod">
          <ac:chgData name="McGirr, Heather" userId="9ab2a10c-60b5-42aa-9f8c-429389f2e398" providerId="ADAL" clId="{41344D87-0FAF-4F34-AE9D-C0E1B014953A}" dt="2021-06-07T02:19:19.267" v="10557"/>
          <ac:spMkLst>
            <pc:docMk/>
            <pc:sldMk cId="2134546730" sldId="1906872808"/>
            <ac:spMk id="47" creationId="{D84844B8-1B26-431C-BF45-6E4C4BA046D1}"/>
          </ac:spMkLst>
        </pc:spChg>
        <pc:spChg chg="mod">
          <ac:chgData name="McGirr, Heather" userId="9ab2a10c-60b5-42aa-9f8c-429389f2e398" providerId="ADAL" clId="{41344D87-0FAF-4F34-AE9D-C0E1B014953A}" dt="2021-06-07T02:19:19.267" v="10557"/>
          <ac:spMkLst>
            <pc:docMk/>
            <pc:sldMk cId="2134546730" sldId="1906872808"/>
            <ac:spMk id="81" creationId="{2B00F823-2969-441D-B998-5EE4AD8E0ECE}"/>
          </ac:spMkLst>
        </pc:spChg>
        <pc:spChg chg="mod">
          <ac:chgData name="McGirr, Heather" userId="9ab2a10c-60b5-42aa-9f8c-429389f2e398" providerId="ADAL" clId="{41344D87-0FAF-4F34-AE9D-C0E1B014953A}" dt="2021-06-07T02:31:56.238" v="10604" actId="20577"/>
          <ac:spMkLst>
            <pc:docMk/>
            <pc:sldMk cId="2134546730" sldId="1906872808"/>
            <ac:spMk id="82" creationId="{A0A44E02-B81C-415E-81D8-C62327B3F277}"/>
          </ac:spMkLst>
        </pc:spChg>
        <pc:spChg chg="mod">
          <ac:chgData name="McGirr, Heather" userId="9ab2a10c-60b5-42aa-9f8c-429389f2e398" providerId="ADAL" clId="{41344D87-0FAF-4F34-AE9D-C0E1B014953A}" dt="2021-06-07T02:19:19.267" v="10557"/>
          <ac:spMkLst>
            <pc:docMk/>
            <pc:sldMk cId="2134546730" sldId="1906872808"/>
            <ac:spMk id="83" creationId="{448B4E71-D434-4D44-B872-BB55E082C387}"/>
          </ac:spMkLst>
        </pc:spChg>
        <pc:spChg chg="mod">
          <ac:chgData name="McGirr, Heather" userId="9ab2a10c-60b5-42aa-9f8c-429389f2e398" providerId="ADAL" clId="{41344D87-0FAF-4F34-AE9D-C0E1B014953A}" dt="2021-06-07T02:19:19.267" v="10557"/>
          <ac:spMkLst>
            <pc:docMk/>
            <pc:sldMk cId="2134546730" sldId="1906872808"/>
            <ac:spMk id="87" creationId="{91D24864-0F00-404E-9FFB-7C47E1248470}"/>
          </ac:spMkLst>
        </pc:spChg>
        <pc:spChg chg="mod">
          <ac:chgData name="McGirr, Heather" userId="9ab2a10c-60b5-42aa-9f8c-429389f2e398" providerId="ADAL" clId="{41344D87-0FAF-4F34-AE9D-C0E1B014953A}" dt="2021-06-07T02:19:19.267" v="10557"/>
          <ac:spMkLst>
            <pc:docMk/>
            <pc:sldMk cId="2134546730" sldId="1906872808"/>
            <ac:spMk id="88" creationId="{B6DAE5F6-AB9B-4E30-8A46-A76D054A0F4E}"/>
          </ac:spMkLst>
        </pc:spChg>
        <pc:spChg chg="mod">
          <ac:chgData name="McGirr, Heather" userId="9ab2a10c-60b5-42aa-9f8c-429389f2e398" providerId="ADAL" clId="{41344D87-0FAF-4F34-AE9D-C0E1B014953A}" dt="2021-06-07T02:19:19.267" v="10557"/>
          <ac:spMkLst>
            <pc:docMk/>
            <pc:sldMk cId="2134546730" sldId="1906872808"/>
            <ac:spMk id="89" creationId="{DF4FB574-92F9-487C-B705-7C886521514F}"/>
          </ac:spMkLst>
        </pc:spChg>
        <pc:spChg chg="mod">
          <ac:chgData name="McGirr, Heather" userId="9ab2a10c-60b5-42aa-9f8c-429389f2e398" providerId="ADAL" clId="{41344D87-0FAF-4F34-AE9D-C0E1B014953A}" dt="2021-06-07T02:19:19.267" v="10557"/>
          <ac:spMkLst>
            <pc:docMk/>
            <pc:sldMk cId="2134546730" sldId="1906872808"/>
            <ac:spMk id="90" creationId="{CBBC2096-1327-42FD-8A2C-936685360D0F}"/>
          </ac:spMkLst>
        </pc:spChg>
        <pc:spChg chg="mod">
          <ac:chgData name="McGirr, Heather" userId="9ab2a10c-60b5-42aa-9f8c-429389f2e398" providerId="ADAL" clId="{41344D87-0FAF-4F34-AE9D-C0E1B014953A}" dt="2021-06-07T02:19:19.267" v="10557"/>
          <ac:spMkLst>
            <pc:docMk/>
            <pc:sldMk cId="2134546730" sldId="1906872808"/>
            <ac:spMk id="95" creationId="{DD82D702-0970-40C8-9742-6673722A21DB}"/>
          </ac:spMkLst>
        </pc:spChg>
        <pc:spChg chg="mod">
          <ac:chgData name="McGirr, Heather" userId="9ab2a10c-60b5-42aa-9f8c-429389f2e398" providerId="ADAL" clId="{41344D87-0FAF-4F34-AE9D-C0E1B014953A}" dt="2021-06-07T02:19:19.267" v="10557"/>
          <ac:spMkLst>
            <pc:docMk/>
            <pc:sldMk cId="2134546730" sldId="1906872808"/>
            <ac:spMk id="96" creationId="{E7CE5ECA-7FA7-4525-B7EB-AA343B8024D0}"/>
          </ac:spMkLst>
        </pc:spChg>
        <pc:spChg chg="mod">
          <ac:chgData name="McGirr, Heather" userId="9ab2a10c-60b5-42aa-9f8c-429389f2e398" providerId="ADAL" clId="{41344D87-0FAF-4F34-AE9D-C0E1B014953A}" dt="2021-06-07T02:19:19.267" v="10557"/>
          <ac:spMkLst>
            <pc:docMk/>
            <pc:sldMk cId="2134546730" sldId="1906872808"/>
            <ac:spMk id="97" creationId="{A071942A-E032-4FE6-86D4-C9418153930F}"/>
          </ac:spMkLst>
        </pc:spChg>
        <pc:spChg chg="mod">
          <ac:chgData name="McGirr, Heather" userId="9ab2a10c-60b5-42aa-9f8c-429389f2e398" providerId="ADAL" clId="{41344D87-0FAF-4F34-AE9D-C0E1B014953A}" dt="2021-06-07T02:19:19.267" v="10557"/>
          <ac:spMkLst>
            <pc:docMk/>
            <pc:sldMk cId="2134546730" sldId="1906872808"/>
            <ac:spMk id="98" creationId="{F6DA8120-32CA-4637-A05C-1E283B7439BF}"/>
          </ac:spMkLst>
        </pc:spChg>
        <pc:spChg chg="mod">
          <ac:chgData name="McGirr, Heather" userId="9ab2a10c-60b5-42aa-9f8c-429389f2e398" providerId="ADAL" clId="{41344D87-0FAF-4F34-AE9D-C0E1B014953A}" dt="2021-06-07T02:19:19.267" v="10557"/>
          <ac:spMkLst>
            <pc:docMk/>
            <pc:sldMk cId="2134546730" sldId="1906872808"/>
            <ac:spMk id="99" creationId="{48BB13BA-C759-4CCD-AD72-06523C3FB31C}"/>
          </ac:spMkLst>
        </pc:spChg>
        <pc:spChg chg="mod">
          <ac:chgData name="McGirr, Heather" userId="9ab2a10c-60b5-42aa-9f8c-429389f2e398" providerId="ADAL" clId="{41344D87-0FAF-4F34-AE9D-C0E1B014953A}" dt="2021-06-07T02:19:19.267" v="10557"/>
          <ac:spMkLst>
            <pc:docMk/>
            <pc:sldMk cId="2134546730" sldId="1906872808"/>
            <ac:spMk id="100" creationId="{72BCEAE7-E9C2-416D-A9A9-1F50AB912AE7}"/>
          </ac:spMkLst>
        </pc:spChg>
        <pc:spChg chg="add mod">
          <ac:chgData name="McGirr, Heather" userId="9ab2a10c-60b5-42aa-9f8c-429389f2e398" providerId="ADAL" clId="{41344D87-0FAF-4F34-AE9D-C0E1B014953A}" dt="2021-06-07T02:19:50.272" v="10594"/>
          <ac:spMkLst>
            <pc:docMk/>
            <pc:sldMk cId="2134546730" sldId="1906872808"/>
            <ac:spMk id="107" creationId="{47878D6E-C824-4903-9F3A-7748840754F1}"/>
          </ac:spMkLst>
        </pc:spChg>
        <pc:grpChg chg="add mod">
          <ac:chgData name="McGirr, Heather" userId="9ab2a10c-60b5-42aa-9f8c-429389f2e398" providerId="ADAL" clId="{41344D87-0FAF-4F34-AE9D-C0E1B014953A}" dt="2021-06-07T02:19:24.949" v="10581" actId="1035"/>
          <ac:grpSpMkLst>
            <pc:docMk/>
            <pc:sldMk cId="2134546730" sldId="1906872808"/>
            <ac:grpSpMk id="41" creationId="{4A7D18CE-4819-4ADC-843C-F9923DB5A4AF}"/>
          </ac:grpSpMkLst>
        </pc:grpChg>
        <pc:grpChg chg="add mod">
          <ac:chgData name="McGirr, Heather" userId="9ab2a10c-60b5-42aa-9f8c-429389f2e398" providerId="ADAL" clId="{41344D87-0FAF-4F34-AE9D-C0E1B014953A}" dt="2021-06-07T02:19:24.949" v="10581" actId="1035"/>
          <ac:grpSpMkLst>
            <pc:docMk/>
            <pc:sldMk cId="2134546730" sldId="1906872808"/>
            <ac:grpSpMk id="45" creationId="{EFE55B12-F00D-40CD-A4C9-65241835351B}"/>
          </ac:grpSpMkLst>
        </pc:grpChg>
        <pc:grpChg chg="del">
          <ac:chgData name="McGirr, Heather" userId="9ab2a10c-60b5-42aa-9f8c-429389f2e398" providerId="ADAL" clId="{41344D87-0FAF-4F34-AE9D-C0E1B014953A}" dt="2021-06-07T02:19:33.024" v="10582" actId="478"/>
          <ac:grpSpMkLst>
            <pc:docMk/>
            <pc:sldMk cId="2134546730" sldId="1906872808"/>
            <ac:grpSpMk id="49" creationId="{CFE82E9D-BE9C-4D17-BB16-FD9F227841AC}"/>
          </ac:grpSpMkLst>
        </pc:grpChg>
        <pc:grpChg chg="del">
          <ac:chgData name="McGirr, Heather" userId="9ab2a10c-60b5-42aa-9f8c-429389f2e398" providerId="ADAL" clId="{41344D87-0FAF-4F34-AE9D-C0E1B014953A}" dt="2021-06-07T02:19:33.024" v="10582" actId="478"/>
          <ac:grpSpMkLst>
            <pc:docMk/>
            <pc:sldMk cId="2134546730" sldId="1906872808"/>
            <ac:grpSpMk id="53" creationId="{52D8CA62-E2FE-4793-A738-273955C6195B}"/>
          </ac:grpSpMkLst>
        </pc:grpChg>
        <pc:grpChg chg="del">
          <ac:chgData name="McGirr, Heather" userId="9ab2a10c-60b5-42aa-9f8c-429389f2e398" providerId="ADAL" clId="{41344D87-0FAF-4F34-AE9D-C0E1B014953A}" dt="2021-06-07T02:19:33.024" v="10582" actId="478"/>
          <ac:grpSpMkLst>
            <pc:docMk/>
            <pc:sldMk cId="2134546730" sldId="1906872808"/>
            <ac:grpSpMk id="60" creationId="{B22E5E17-F2D2-48D3-8E64-0E1708856264}"/>
          </ac:grpSpMkLst>
        </pc:grpChg>
        <pc:grpChg chg="del">
          <ac:chgData name="McGirr, Heather" userId="9ab2a10c-60b5-42aa-9f8c-429389f2e398" providerId="ADAL" clId="{41344D87-0FAF-4F34-AE9D-C0E1B014953A}" dt="2021-06-07T02:19:33.024" v="10582" actId="478"/>
          <ac:grpSpMkLst>
            <pc:docMk/>
            <pc:sldMk cId="2134546730" sldId="1906872808"/>
            <ac:grpSpMk id="68" creationId="{606F40A8-F878-49B8-A42B-DF642D9A0708}"/>
          </ac:grpSpMkLst>
        </pc:grpChg>
        <pc:grpChg chg="add mod">
          <ac:chgData name="McGirr, Heather" userId="9ab2a10c-60b5-42aa-9f8c-429389f2e398" providerId="ADAL" clId="{41344D87-0FAF-4F34-AE9D-C0E1B014953A}" dt="2021-06-07T02:19:24.949" v="10581" actId="1035"/>
          <ac:grpSpMkLst>
            <pc:docMk/>
            <pc:sldMk cId="2134546730" sldId="1906872808"/>
            <ac:grpSpMk id="86" creationId="{F0AC2DB7-A893-4A34-8931-920474B42C48}"/>
          </ac:grpSpMkLst>
        </pc:grpChg>
        <pc:grpChg chg="add mod">
          <ac:chgData name="McGirr, Heather" userId="9ab2a10c-60b5-42aa-9f8c-429389f2e398" providerId="ADAL" clId="{41344D87-0FAF-4F34-AE9D-C0E1B014953A}" dt="2021-06-07T02:19:24.949" v="10581" actId="1035"/>
          <ac:grpSpMkLst>
            <pc:docMk/>
            <pc:sldMk cId="2134546730" sldId="1906872808"/>
            <ac:grpSpMk id="94" creationId="{95DF932B-920C-48C0-8022-FDB36583FA5D}"/>
          </ac:grpSpMkLst>
        </pc:grpChg>
        <pc:graphicFrameChg chg="mod ord modGraphic">
          <ac:chgData name="McGirr, Heather" userId="9ab2a10c-60b5-42aa-9f8c-429389f2e398" providerId="ADAL" clId="{41344D87-0FAF-4F34-AE9D-C0E1B014953A}" dt="2021-06-07T04:48:39.691" v="12567" actId="1076"/>
          <ac:graphicFrameMkLst>
            <pc:docMk/>
            <pc:sldMk cId="2134546730" sldId="1906872808"/>
            <ac:graphicFrameMk id="48" creationId="{B81BAD86-EEE2-4CEC-96AB-4D1A560C9A35}"/>
          </ac:graphicFrameMkLst>
        </pc:graphicFrameChg>
        <pc:cxnChg chg="mod">
          <ac:chgData name="McGirr, Heather" userId="9ab2a10c-60b5-42aa-9f8c-429389f2e398" providerId="ADAL" clId="{41344D87-0FAF-4F34-AE9D-C0E1B014953A}" dt="2021-06-07T02:19:19.267" v="10557"/>
          <ac:cxnSpMkLst>
            <pc:docMk/>
            <pc:sldMk cId="2134546730" sldId="1906872808"/>
            <ac:cxnSpMk id="44" creationId="{FC08BD2A-DFB6-4D43-9AE9-9E295F4CD8C1}"/>
          </ac:cxnSpMkLst>
        </pc:cxnChg>
        <pc:cxnChg chg="mod">
          <ac:chgData name="McGirr, Heather" userId="9ab2a10c-60b5-42aa-9f8c-429389f2e398" providerId="ADAL" clId="{41344D87-0FAF-4F34-AE9D-C0E1B014953A}" dt="2021-06-07T02:19:33.024" v="10582" actId="478"/>
          <ac:cxnSpMkLst>
            <pc:docMk/>
            <pc:sldMk cId="2134546730" sldId="1906872808"/>
            <ac:cxnSpMk id="77" creationId="{69463CE0-8B57-41A4-B3C0-D590DEBC31C7}"/>
          </ac:cxnSpMkLst>
        </pc:cxnChg>
        <pc:cxnChg chg="mod">
          <ac:chgData name="McGirr, Heather" userId="9ab2a10c-60b5-42aa-9f8c-429389f2e398" providerId="ADAL" clId="{41344D87-0FAF-4F34-AE9D-C0E1B014953A}" dt="2021-06-07T02:19:19.267" v="10557"/>
          <ac:cxnSpMkLst>
            <pc:docMk/>
            <pc:sldMk cId="2134546730" sldId="1906872808"/>
            <ac:cxnSpMk id="84" creationId="{7CA0411C-F820-43F2-9507-43C5FFEB1756}"/>
          </ac:cxnSpMkLst>
        </pc:cxnChg>
        <pc:cxnChg chg="mod">
          <ac:chgData name="McGirr, Heather" userId="9ab2a10c-60b5-42aa-9f8c-429389f2e398" providerId="ADAL" clId="{41344D87-0FAF-4F34-AE9D-C0E1B014953A}" dt="2021-06-07T02:19:19.267" v="10557"/>
          <ac:cxnSpMkLst>
            <pc:docMk/>
            <pc:sldMk cId="2134546730" sldId="1906872808"/>
            <ac:cxnSpMk id="85" creationId="{4B1C798D-22D8-4589-9454-C149E80A72DE}"/>
          </ac:cxnSpMkLst>
        </pc:cxnChg>
        <pc:cxnChg chg="mod">
          <ac:chgData name="McGirr, Heather" userId="9ab2a10c-60b5-42aa-9f8c-429389f2e398" providerId="ADAL" clId="{41344D87-0FAF-4F34-AE9D-C0E1B014953A}" dt="2021-06-07T02:19:19.267" v="10557"/>
          <ac:cxnSpMkLst>
            <pc:docMk/>
            <pc:sldMk cId="2134546730" sldId="1906872808"/>
            <ac:cxnSpMk id="91" creationId="{3063CA9C-B816-4EA2-8771-3A864F2A49F8}"/>
          </ac:cxnSpMkLst>
        </pc:cxnChg>
        <pc:cxnChg chg="mod">
          <ac:chgData name="McGirr, Heather" userId="9ab2a10c-60b5-42aa-9f8c-429389f2e398" providerId="ADAL" clId="{41344D87-0FAF-4F34-AE9D-C0E1B014953A}" dt="2021-06-07T02:19:19.267" v="10557"/>
          <ac:cxnSpMkLst>
            <pc:docMk/>
            <pc:sldMk cId="2134546730" sldId="1906872808"/>
            <ac:cxnSpMk id="92" creationId="{8D725719-7F3C-4DCB-9124-0584828A9492}"/>
          </ac:cxnSpMkLst>
        </pc:cxnChg>
        <pc:cxnChg chg="mod">
          <ac:chgData name="McGirr, Heather" userId="9ab2a10c-60b5-42aa-9f8c-429389f2e398" providerId="ADAL" clId="{41344D87-0FAF-4F34-AE9D-C0E1B014953A}" dt="2021-06-07T02:19:19.267" v="10557"/>
          <ac:cxnSpMkLst>
            <pc:docMk/>
            <pc:sldMk cId="2134546730" sldId="1906872808"/>
            <ac:cxnSpMk id="93" creationId="{6FA546EB-BDBD-4876-AFB9-FE8196A173B8}"/>
          </ac:cxnSpMkLst>
        </pc:cxnChg>
        <pc:cxnChg chg="mod">
          <ac:chgData name="McGirr, Heather" userId="9ab2a10c-60b5-42aa-9f8c-429389f2e398" providerId="ADAL" clId="{41344D87-0FAF-4F34-AE9D-C0E1B014953A}" dt="2021-06-07T02:19:19.267" v="10557"/>
          <ac:cxnSpMkLst>
            <pc:docMk/>
            <pc:sldMk cId="2134546730" sldId="1906872808"/>
            <ac:cxnSpMk id="101" creationId="{2E6A3558-2A62-48D7-BE5A-90F26A629C8D}"/>
          </ac:cxnSpMkLst>
        </pc:cxnChg>
        <pc:cxnChg chg="mod">
          <ac:chgData name="McGirr, Heather" userId="9ab2a10c-60b5-42aa-9f8c-429389f2e398" providerId="ADAL" clId="{41344D87-0FAF-4F34-AE9D-C0E1B014953A}" dt="2021-06-07T02:19:19.267" v="10557"/>
          <ac:cxnSpMkLst>
            <pc:docMk/>
            <pc:sldMk cId="2134546730" sldId="1906872808"/>
            <ac:cxnSpMk id="102" creationId="{42841EB8-0BD1-4B5D-BEBA-BFC0D96D180C}"/>
          </ac:cxnSpMkLst>
        </pc:cxnChg>
        <pc:cxnChg chg="mod">
          <ac:chgData name="McGirr, Heather" userId="9ab2a10c-60b5-42aa-9f8c-429389f2e398" providerId="ADAL" clId="{41344D87-0FAF-4F34-AE9D-C0E1B014953A}" dt="2021-06-07T02:19:19.267" v="10557"/>
          <ac:cxnSpMkLst>
            <pc:docMk/>
            <pc:sldMk cId="2134546730" sldId="1906872808"/>
            <ac:cxnSpMk id="103" creationId="{E8BC54FA-A0CB-4677-9DF0-B1223CD4B093}"/>
          </ac:cxnSpMkLst>
        </pc:cxnChg>
        <pc:cxnChg chg="mod">
          <ac:chgData name="McGirr, Heather" userId="9ab2a10c-60b5-42aa-9f8c-429389f2e398" providerId="ADAL" clId="{41344D87-0FAF-4F34-AE9D-C0E1B014953A}" dt="2021-06-07T02:19:19.267" v="10557"/>
          <ac:cxnSpMkLst>
            <pc:docMk/>
            <pc:sldMk cId="2134546730" sldId="1906872808"/>
            <ac:cxnSpMk id="104" creationId="{A45EBAED-0C63-4525-A251-F96CC3F6938C}"/>
          </ac:cxnSpMkLst>
        </pc:cxnChg>
        <pc:cxnChg chg="mod">
          <ac:chgData name="McGirr, Heather" userId="9ab2a10c-60b5-42aa-9f8c-429389f2e398" providerId="ADAL" clId="{41344D87-0FAF-4F34-AE9D-C0E1B014953A}" dt="2021-06-07T02:19:19.267" v="10557"/>
          <ac:cxnSpMkLst>
            <pc:docMk/>
            <pc:sldMk cId="2134546730" sldId="1906872808"/>
            <ac:cxnSpMk id="105" creationId="{127846F6-8C59-47BC-8659-B6719D249356}"/>
          </ac:cxnSpMkLst>
        </pc:cxnChg>
        <pc:cxnChg chg="mod">
          <ac:chgData name="McGirr, Heather" userId="9ab2a10c-60b5-42aa-9f8c-429389f2e398" providerId="ADAL" clId="{41344D87-0FAF-4F34-AE9D-C0E1B014953A}" dt="2021-06-07T02:19:19.267" v="10557"/>
          <ac:cxnSpMkLst>
            <pc:docMk/>
            <pc:sldMk cId="2134546730" sldId="1906872808"/>
            <ac:cxnSpMk id="106" creationId="{FA9A4EF1-C920-4C04-95D4-72B597880F7F}"/>
          </ac:cxnSpMkLst>
        </pc:cxnChg>
      </pc:sldChg>
      <pc:sldChg chg="addSp delSp modSp add mod ord">
        <pc:chgData name="McGirr, Heather" userId="9ab2a10c-60b5-42aa-9f8c-429389f2e398" providerId="ADAL" clId="{41344D87-0FAF-4F34-AE9D-C0E1B014953A}" dt="2021-06-07T04:31:12.557" v="12535" actId="14100"/>
        <pc:sldMkLst>
          <pc:docMk/>
          <pc:sldMk cId="1087950793" sldId="1906872809"/>
        </pc:sldMkLst>
        <pc:spChg chg="add del mod">
          <ac:chgData name="McGirr, Heather" userId="9ab2a10c-60b5-42aa-9f8c-429389f2e398" providerId="ADAL" clId="{41344D87-0FAF-4F34-AE9D-C0E1B014953A}" dt="2021-06-07T04:29:29.511" v="12514" actId="478"/>
          <ac:spMkLst>
            <pc:docMk/>
            <pc:sldMk cId="1087950793" sldId="1906872809"/>
            <ac:spMk id="3" creationId="{98C5F16B-F69E-4223-B7C4-EFF0E6DFC846}"/>
          </ac:spMkLst>
        </pc:spChg>
        <pc:spChg chg="mod">
          <ac:chgData name="McGirr, Heather" userId="9ab2a10c-60b5-42aa-9f8c-429389f2e398" providerId="ADAL" clId="{41344D87-0FAF-4F34-AE9D-C0E1B014953A}" dt="2021-06-07T04:31:05.133" v="12534" actId="1035"/>
          <ac:spMkLst>
            <pc:docMk/>
            <pc:sldMk cId="1087950793" sldId="1906872809"/>
            <ac:spMk id="17" creationId="{5B2660CB-78CD-A543-9F4E-233D1A5BF410}"/>
          </ac:spMkLst>
        </pc:spChg>
        <pc:spChg chg="mod">
          <ac:chgData name="McGirr, Heather" userId="9ab2a10c-60b5-42aa-9f8c-429389f2e398" providerId="ADAL" clId="{41344D87-0FAF-4F34-AE9D-C0E1B014953A}" dt="2021-06-07T04:30:11.672" v="12523" actId="1035"/>
          <ac:spMkLst>
            <pc:docMk/>
            <pc:sldMk cId="1087950793" sldId="1906872809"/>
            <ac:spMk id="18" creationId="{52B47655-39A9-5946-A0FE-1973DE31BAC4}"/>
          </ac:spMkLst>
        </pc:spChg>
        <pc:spChg chg="mod">
          <ac:chgData name="McGirr, Heather" userId="9ab2a10c-60b5-42aa-9f8c-429389f2e398" providerId="ADAL" clId="{41344D87-0FAF-4F34-AE9D-C0E1B014953A}" dt="2021-06-07T04:30:11.672" v="12523" actId="1035"/>
          <ac:spMkLst>
            <pc:docMk/>
            <pc:sldMk cId="1087950793" sldId="1906872809"/>
            <ac:spMk id="19" creationId="{4408FF26-8434-AD4D-A323-84364C474290}"/>
          </ac:spMkLst>
        </pc:spChg>
        <pc:spChg chg="mod">
          <ac:chgData name="McGirr, Heather" userId="9ab2a10c-60b5-42aa-9f8c-429389f2e398" providerId="ADAL" clId="{41344D87-0FAF-4F34-AE9D-C0E1B014953A}" dt="2021-06-07T04:30:11.672" v="12523" actId="1035"/>
          <ac:spMkLst>
            <pc:docMk/>
            <pc:sldMk cId="1087950793" sldId="1906872809"/>
            <ac:spMk id="20" creationId="{1C10FE8F-9F43-8446-949A-2890043F2478}"/>
          </ac:spMkLst>
        </pc:spChg>
        <pc:spChg chg="mod">
          <ac:chgData name="McGirr, Heather" userId="9ab2a10c-60b5-42aa-9f8c-429389f2e398" providerId="ADAL" clId="{41344D87-0FAF-4F34-AE9D-C0E1B014953A}" dt="2021-06-07T04:30:11.672" v="12523" actId="1035"/>
          <ac:spMkLst>
            <pc:docMk/>
            <pc:sldMk cId="1087950793" sldId="1906872809"/>
            <ac:spMk id="21" creationId="{90AB04C3-D5F8-2E49-8845-00DF9AFB48DA}"/>
          </ac:spMkLst>
        </pc:spChg>
        <pc:spChg chg="mod">
          <ac:chgData name="McGirr, Heather" userId="9ab2a10c-60b5-42aa-9f8c-429389f2e398" providerId="ADAL" clId="{41344D87-0FAF-4F34-AE9D-C0E1B014953A}" dt="2021-06-07T04:31:00.211" v="12531" actId="1076"/>
          <ac:spMkLst>
            <pc:docMk/>
            <pc:sldMk cId="1087950793" sldId="1906872809"/>
            <ac:spMk id="37" creationId="{580D2B49-81DA-0D4F-91EF-C9568A57FB72}"/>
          </ac:spMkLst>
        </pc:spChg>
        <pc:spChg chg="del">
          <ac:chgData name="McGirr, Heather" userId="9ab2a10c-60b5-42aa-9f8c-429389f2e398" providerId="ADAL" clId="{41344D87-0FAF-4F34-AE9D-C0E1B014953A}" dt="2021-06-07T04:29:21.596" v="12513" actId="478"/>
          <ac:spMkLst>
            <pc:docMk/>
            <pc:sldMk cId="1087950793" sldId="1906872809"/>
            <ac:spMk id="81" creationId="{CAFC5FFF-E6C7-40B6-9A16-25A447CD5D6E}"/>
          </ac:spMkLst>
        </pc:spChg>
        <pc:grpChg chg="mod">
          <ac:chgData name="McGirr, Heather" userId="9ab2a10c-60b5-42aa-9f8c-429389f2e398" providerId="ADAL" clId="{41344D87-0FAF-4F34-AE9D-C0E1B014953A}" dt="2021-06-07T04:31:05.133" v="12534" actId="1035"/>
          <ac:grpSpMkLst>
            <pc:docMk/>
            <pc:sldMk cId="1087950793" sldId="1906872809"/>
            <ac:grpSpMk id="74" creationId="{49A8F917-F16D-4A74-B9A7-E798E0B98CD4}"/>
          </ac:grpSpMkLst>
        </pc:grpChg>
        <pc:grpChg chg="mod">
          <ac:chgData name="McGirr, Heather" userId="9ab2a10c-60b5-42aa-9f8c-429389f2e398" providerId="ADAL" clId="{41344D87-0FAF-4F34-AE9D-C0E1B014953A}" dt="2021-06-07T04:31:05.133" v="12534" actId="1035"/>
          <ac:grpSpMkLst>
            <pc:docMk/>
            <pc:sldMk cId="1087950793" sldId="1906872809"/>
            <ac:grpSpMk id="85" creationId="{5D5FA1B9-97AA-4194-A44F-AEB84C1DAB2E}"/>
          </ac:grpSpMkLst>
        </pc:grpChg>
        <pc:grpChg chg="mod">
          <ac:chgData name="McGirr, Heather" userId="9ab2a10c-60b5-42aa-9f8c-429389f2e398" providerId="ADAL" clId="{41344D87-0FAF-4F34-AE9D-C0E1B014953A}" dt="2021-06-07T04:31:05.133" v="12534" actId="1035"/>
          <ac:grpSpMkLst>
            <pc:docMk/>
            <pc:sldMk cId="1087950793" sldId="1906872809"/>
            <ac:grpSpMk id="95" creationId="{B73B347E-5226-4DDB-BAC0-6CC25C84C628}"/>
          </ac:grpSpMkLst>
        </pc:grpChg>
        <pc:grpChg chg="mod">
          <ac:chgData name="McGirr, Heather" userId="9ab2a10c-60b5-42aa-9f8c-429389f2e398" providerId="ADAL" clId="{41344D87-0FAF-4F34-AE9D-C0E1B014953A}" dt="2021-06-07T04:31:05.133" v="12534" actId="1035"/>
          <ac:grpSpMkLst>
            <pc:docMk/>
            <pc:sldMk cId="1087950793" sldId="1906872809"/>
            <ac:grpSpMk id="110" creationId="{436527AC-0115-4F7F-B9E7-1888EF027B60}"/>
          </ac:grpSpMkLst>
        </pc:grpChg>
        <pc:grpChg chg="mod">
          <ac:chgData name="McGirr, Heather" userId="9ab2a10c-60b5-42aa-9f8c-429389f2e398" providerId="ADAL" clId="{41344D87-0FAF-4F34-AE9D-C0E1B014953A}" dt="2021-06-07T04:31:05.133" v="12534" actId="1035"/>
          <ac:grpSpMkLst>
            <pc:docMk/>
            <pc:sldMk cId="1087950793" sldId="1906872809"/>
            <ac:grpSpMk id="119" creationId="{717635D7-93C9-451A-852C-7E6BBD2DF05A}"/>
          </ac:grpSpMkLst>
        </pc:grpChg>
        <pc:graphicFrameChg chg="mod modGraphic">
          <ac:chgData name="McGirr, Heather" userId="9ab2a10c-60b5-42aa-9f8c-429389f2e398" providerId="ADAL" clId="{41344D87-0FAF-4F34-AE9D-C0E1B014953A}" dt="2021-06-07T04:31:12.557" v="12535" actId="14100"/>
          <ac:graphicFrameMkLst>
            <pc:docMk/>
            <pc:sldMk cId="1087950793" sldId="1906872809"/>
            <ac:graphicFrameMk id="6" creationId="{1C63965C-E6F6-1141-8F3D-677BC8EE13B4}"/>
          </ac:graphicFrameMkLst>
        </pc:graphicFrameChg>
      </pc:sldChg>
    </pc:docChg>
  </pc:docChgLst>
  <pc:docChgLst>
    <pc:chgData name="McGirr, Heather" userId="9ab2a10c-60b5-42aa-9f8c-429389f2e398" providerId="ADAL" clId="{F4CE8280-5F79-4F3B-902A-F26794298B73}"/>
    <pc:docChg chg="undo redo custSel addSld delSld modSld sldOrd">
      <pc:chgData name="McGirr, Heather" userId="9ab2a10c-60b5-42aa-9f8c-429389f2e398" providerId="ADAL" clId="{F4CE8280-5F79-4F3B-902A-F26794298B73}" dt="2021-06-10T02:50:17.749" v="4828" actId="1076"/>
      <pc:docMkLst>
        <pc:docMk/>
      </pc:docMkLst>
      <pc:sldChg chg="modSp mod">
        <pc:chgData name="McGirr, Heather" userId="9ab2a10c-60b5-42aa-9f8c-429389f2e398" providerId="ADAL" clId="{F4CE8280-5F79-4F3B-902A-F26794298B73}" dt="2021-06-09T07:13:13.996" v="2" actId="20577"/>
        <pc:sldMkLst>
          <pc:docMk/>
          <pc:sldMk cId="3500098291" sldId="256"/>
        </pc:sldMkLst>
        <pc:spChg chg="mod">
          <ac:chgData name="McGirr, Heather" userId="9ab2a10c-60b5-42aa-9f8c-429389f2e398" providerId="ADAL" clId="{F4CE8280-5F79-4F3B-902A-F26794298B73}" dt="2021-06-09T07:13:13.996" v="2" actId="20577"/>
          <ac:spMkLst>
            <pc:docMk/>
            <pc:sldMk cId="3500098291" sldId="256"/>
            <ac:spMk id="7" creationId="{CFED328A-C859-48FA-A117-70924929CAE0}"/>
          </ac:spMkLst>
        </pc:spChg>
      </pc:sldChg>
      <pc:sldChg chg="modSp mod">
        <pc:chgData name="McGirr, Heather" userId="9ab2a10c-60b5-42aa-9f8c-429389f2e398" providerId="ADAL" clId="{F4CE8280-5F79-4F3B-902A-F26794298B73}" dt="2021-06-09T07:30:05.916" v="1052" actId="20577"/>
        <pc:sldMkLst>
          <pc:docMk/>
          <pc:sldMk cId="4044907361" sldId="1906872731"/>
        </pc:sldMkLst>
        <pc:graphicFrameChg chg="modGraphic">
          <ac:chgData name="McGirr, Heather" userId="9ab2a10c-60b5-42aa-9f8c-429389f2e398" providerId="ADAL" clId="{F4CE8280-5F79-4F3B-902A-F26794298B73}" dt="2021-06-09T07:30:05.916" v="1052" actId="20577"/>
          <ac:graphicFrameMkLst>
            <pc:docMk/>
            <pc:sldMk cId="4044907361" sldId="1906872731"/>
            <ac:graphicFrameMk id="3" creationId="{DCEBDB0D-73AD-4A52-AB45-04424C595B13}"/>
          </ac:graphicFrameMkLst>
        </pc:graphicFrameChg>
      </pc:sldChg>
      <pc:sldChg chg="addSp delSp modSp mod">
        <pc:chgData name="McGirr, Heather" userId="9ab2a10c-60b5-42aa-9f8c-429389f2e398" providerId="ADAL" clId="{F4CE8280-5F79-4F3B-902A-F26794298B73}" dt="2021-06-10T02:19:22.876" v="2914" actId="20577"/>
        <pc:sldMkLst>
          <pc:docMk/>
          <pc:sldMk cId="2401082312" sldId="1906872755"/>
        </pc:sldMkLst>
        <pc:spChg chg="add del mod">
          <ac:chgData name="McGirr, Heather" userId="9ab2a10c-60b5-42aa-9f8c-429389f2e398" providerId="ADAL" clId="{F4CE8280-5F79-4F3B-902A-F26794298B73}" dt="2021-06-09T07:36:08.105" v="1243" actId="478"/>
          <ac:spMkLst>
            <pc:docMk/>
            <pc:sldMk cId="2401082312" sldId="1906872755"/>
            <ac:spMk id="2" creationId="{2634443B-5921-4952-9C52-CC55BC6EAF35}"/>
          </ac:spMkLst>
        </pc:spChg>
        <pc:spChg chg="add del mod">
          <ac:chgData name="McGirr, Heather" userId="9ab2a10c-60b5-42aa-9f8c-429389f2e398" providerId="ADAL" clId="{F4CE8280-5F79-4F3B-902A-F26794298B73}" dt="2021-06-09T07:36:09.330" v="1244" actId="478"/>
          <ac:spMkLst>
            <pc:docMk/>
            <pc:sldMk cId="2401082312" sldId="1906872755"/>
            <ac:spMk id="3" creationId="{F5F851CD-BC13-420A-91AE-CB8F2DBE9E9C}"/>
          </ac:spMkLst>
        </pc:spChg>
        <pc:spChg chg="mod">
          <ac:chgData name="McGirr, Heather" userId="9ab2a10c-60b5-42aa-9f8c-429389f2e398" providerId="ADAL" clId="{F4CE8280-5F79-4F3B-902A-F26794298B73}" dt="2021-06-09T07:25:40.224" v="762" actId="21"/>
          <ac:spMkLst>
            <pc:docMk/>
            <pc:sldMk cId="2401082312" sldId="1906872755"/>
            <ac:spMk id="11" creationId="{585F4983-B153-4B19-B52E-680B8A7D5D50}"/>
          </ac:spMkLst>
        </pc:spChg>
        <pc:spChg chg="mod">
          <ac:chgData name="McGirr, Heather" userId="9ab2a10c-60b5-42aa-9f8c-429389f2e398" providerId="ADAL" clId="{F4CE8280-5F79-4F3B-902A-F26794298B73}" dt="2021-06-10T02:18:57.159" v="2838" actId="20577"/>
          <ac:spMkLst>
            <pc:docMk/>
            <pc:sldMk cId="2401082312" sldId="1906872755"/>
            <ac:spMk id="12" creationId="{58D5C060-809F-40A4-AE88-9B8E2FD53DEF}"/>
          </ac:spMkLst>
        </pc:spChg>
        <pc:spChg chg="mod">
          <ac:chgData name="McGirr, Heather" userId="9ab2a10c-60b5-42aa-9f8c-429389f2e398" providerId="ADAL" clId="{F4CE8280-5F79-4F3B-902A-F26794298B73}" dt="2021-06-10T02:13:29.135" v="2649" actId="20577"/>
          <ac:spMkLst>
            <pc:docMk/>
            <pc:sldMk cId="2401082312" sldId="1906872755"/>
            <ac:spMk id="13" creationId="{800D5D17-2A99-4CDF-A8AE-2239762BA21B}"/>
          </ac:spMkLst>
        </pc:spChg>
        <pc:spChg chg="add del mod">
          <ac:chgData name="McGirr, Heather" userId="9ab2a10c-60b5-42aa-9f8c-429389f2e398" providerId="ADAL" clId="{F4CE8280-5F79-4F3B-902A-F26794298B73}" dt="2021-06-09T07:48:52.033" v="1600" actId="478"/>
          <ac:spMkLst>
            <pc:docMk/>
            <pc:sldMk cId="2401082312" sldId="1906872755"/>
            <ac:spMk id="29" creationId="{8CCDCBAF-8193-443A-A332-96C92C4ADA29}"/>
          </ac:spMkLst>
        </pc:spChg>
        <pc:spChg chg="add del mod">
          <ac:chgData name="McGirr, Heather" userId="9ab2a10c-60b5-42aa-9f8c-429389f2e398" providerId="ADAL" clId="{F4CE8280-5F79-4F3B-902A-F26794298B73}" dt="2021-06-10T02:13:42.531" v="2650" actId="21"/>
          <ac:spMkLst>
            <pc:docMk/>
            <pc:sldMk cId="2401082312" sldId="1906872755"/>
            <ac:spMk id="68" creationId="{0FA26375-84D0-464A-AEAD-BC5FA78BB422}"/>
          </ac:spMkLst>
        </pc:spChg>
        <pc:graphicFrameChg chg="mod modGraphic">
          <ac:chgData name="McGirr, Heather" userId="9ab2a10c-60b5-42aa-9f8c-429389f2e398" providerId="ADAL" clId="{F4CE8280-5F79-4F3B-902A-F26794298B73}" dt="2021-06-10T02:19:22.876" v="2914" actId="20577"/>
          <ac:graphicFrameMkLst>
            <pc:docMk/>
            <pc:sldMk cId="2401082312" sldId="1906872755"/>
            <ac:graphicFrameMk id="17" creationId="{40630113-41D4-478D-A311-1D645B888866}"/>
          </ac:graphicFrameMkLst>
        </pc:graphicFrameChg>
        <pc:graphicFrameChg chg="mod modGraphic">
          <ac:chgData name="McGirr, Heather" userId="9ab2a10c-60b5-42aa-9f8c-429389f2e398" providerId="ADAL" clId="{F4CE8280-5F79-4F3B-902A-F26794298B73}" dt="2021-06-09T07:26:42.332" v="773" actId="20577"/>
          <ac:graphicFrameMkLst>
            <pc:docMk/>
            <pc:sldMk cId="2401082312" sldId="1906872755"/>
            <ac:graphicFrameMk id="60" creationId="{513C64A0-22BC-4CC2-A6F4-F8B752F42487}"/>
          </ac:graphicFrameMkLst>
        </pc:graphicFrameChg>
        <pc:graphicFrameChg chg="mod">
          <ac:chgData name="McGirr, Heather" userId="9ab2a10c-60b5-42aa-9f8c-429389f2e398" providerId="ADAL" clId="{F4CE8280-5F79-4F3B-902A-F26794298B73}" dt="2021-06-10T02:11:43.332" v="2611" actId="1076"/>
          <ac:graphicFrameMkLst>
            <pc:docMk/>
            <pc:sldMk cId="2401082312" sldId="1906872755"/>
            <ac:graphicFrameMk id="61" creationId="{D4FA4774-A0BA-454D-A3EF-E377FC8FCD57}"/>
          </ac:graphicFrameMkLst>
        </pc:graphicFrameChg>
      </pc:sldChg>
      <pc:sldChg chg="addSp delSp modSp mod">
        <pc:chgData name="McGirr, Heather" userId="9ab2a10c-60b5-42aa-9f8c-429389f2e398" providerId="ADAL" clId="{F4CE8280-5F79-4F3B-902A-F26794298B73}" dt="2021-06-10T02:49:33.363" v="4808" actId="478"/>
        <pc:sldMkLst>
          <pc:docMk/>
          <pc:sldMk cId="548370976" sldId="1906872759"/>
        </pc:sldMkLst>
        <pc:spChg chg="mod">
          <ac:chgData name="McGirr, Heather" userId="9ab2a10c-60b5-42aa-9f8c-429389f2e398" providerId="ADAL" clId="{F4CE8280-5F79-4F3B-902A-F26794298B73}" dt="2021-06-09T07:28:27.913" v="945" actId="20577"/>
          <ac:spMkLst>
            <pc:docMk/>
            <pc:sldMk cId="548370976" sldId="1906872759"/>
            <ac:spMk id="11" creationId="{585F4983-B153-4B19-B52E-680B8A7D5D50}"/>
          </ac:spMkLst>
        </pc:spChg>
        <pc:spChg chg="mod">
          <ac:chgData name="McGirr, Heather" userId="9ab2a10c-60b5-42aa-9f8c-429389f2e398" providerId="ADAL" clId="{F4CE8280-5F79-4F3B-902A-F26794298B73}" dt="2021-06-10T02:48:35.266" v="4778" actId="20577"/>
          <ac:spMkLst>
            <pc:docMk/>
            <pc:sldMk cId="548370976" sldId="1906872759"/>
            <ac:spMk id="12" creationId="{58D5C060-809F-40A4-AE88-9B8E2FD53DEF}"/>
          </ac:spMkLst>
        </pc:spChg>
        <pc:spChg chg="mod">
          <ac:chgData name="McGirr, Heather" userId="9ab2a10c-60b5-42aa-9f8c-429389f2e398" providerId="ADAL" clId="{F4CE8280-5F79-4F3B-902A-F26794298B73}" dt="2021-06-10T02:12:44.733" v="2637" actId="20577"/>
          <ac:spMkLst>
            <pc:docMk/>
            <pc:sldMk cId="548370976" sldId="1906872759"/>
            <ac:spMk id="13" creationId="{800D5D17-2A99-4CDF-A8AE-2239762BA21B}"/>
          </ac:spMkLst>
        </pc:spChg>
        <pc:spChg chg="add del mod">
          <ac:chgData name="McGirr, Heather" userId="9ab2a10c-60b5-42aa-9f8c-429389f2e398" providerId="ADAL" clId="{F4CE8280-5F79-4F3B-902A-F26794298B73}" dt="2021-06-09T07:31:25.065" v="1072" actId="478"/>
          <ac:spMkLst>
            <pc:docMk/>
            <pc:sldMk cId="548370976" sldId="1906872759"/>
            <ac:spMk id="27" creationId="{CD8F8C02-194C-4330-99B1-4DCA63E770B8}"/>
          </ac:spMkLst>
        </pc:spChg>
        <pc:spChg chg="add del mod">
          <ac:chgData name="McGirr, Heather" userId="9ab2a10c-60b5-42aa-9f8c-429389f2e398" providerId="ADAL" clId="{F4CE8280-5F79-4F3B-902A-F26794298B73}" dt="2021-06-09T07:31:04.051" v="1070" actId="478"/>
          <ac:spMkLst>
            <pc:docMk/>
            <pc:sldMk cId="548370976" sldId="1906872759"/>
            <ac:spMk id="28" creationId="{5C26252E-82BB-4A9D-B262-FFC4B10482DF}"/>
          </ac:spMkLst>
        </pc:spChg>
        <pc:spChg chg="add del mod">
          <ac:chgData name="McGirr, Heather" userId="9ab2a10c-60b5-42aa-9f8c-429389f2e398" providerId="ADAL" clId="{F4CE8280-5F79-4F3B-902A-F26794298B73}" dt="2021-06-09T07:31:12.107" v="1071" actId="478"/>
          <ac:spMkLst>
            <pc:docMk/>
            <pc:sldMk cId="548370976" sldId="1906872759"/>
            <ac:spMk id="29" creationId="{F589F33D-5427-47B5-879E-16AD06370E8F}"/>
          </ac:spMkLst>
        </pc:spChg>
        <pc:spChg chg="add del mod">
          <ac:chgData name="McGirr, Heather" userId="9ab2a10c-60b5-42aa-9f8c-429389f2e398" providerId="ADAL" clId="{F4CE8280-5F79-4F3B-902A-F26794298B73}" dt="2021-06-10T02:49:33.363" v="4808" actId="478"/>
          <ac:spMkLst>
            <pc:docMk/>
            <pc:sldMk cId="548370976" sldId="1906872759"/>
            <ac:spMk id="66" creationId="{1B5A53D3-1175-48CB-8D0E-3885E5F200FD}"/>
          </ac:spMkLst>
        </pc:spChg>
        <pc:graphicFrameChg chg="modGraphic">
          <ac:chgData name="McGirr, Heather" userId="9ab2a10c-60b5-42aa-9f8c-429389f2e398" providerId="ADAL" clId="{F4CE8280-5F79-4F3B-902A-F26794298B73}" dt="2021-06-10T02:49:01.397" v="4807" actId="20577"/>
          <ac:graphicFrameMkLst>
            <pc:docMk/>
            <pc:sldMk cId="548370976" sldId="1906872759"/>
            <ac:graphicFrameMk id="17" creationId="{40630113-41D4-478D-A311-1D645B888866}"/>
          </ac:graphicFrameMkLst>
        </pc:graphicFrameChg>
        <pc:graphicFrameChg chg="mod modGraphic">
          <ac:chgData name="McGirr, Heather" userId="9ab2a10c-60b5-42aa-9f8c-429389f2e398" providerId="ADAL" clId="{F4CE8280-5F79-4F3B-902A-F26794298B73}" dt="2021-06-09T07:26:35.975" v="770" actId="20577"/>
          <ac:graphicFrameMkLst>
            <pc:docMk/>
            <pc:sldMk cId="548370976" sldId="1906872759"/>
            <ac:graphicFrameMk id="60" creationId="{513C64A0-22BC-4CC2-A6F4-F8B752F42487}"/>
          </ac:graphicFrameMkLst>
        </pc:graphicFrameChg>
      </pc:sldChg>
      <pc:sldChg chg="addSp delSp modSp mod">
        <pc:chgData name="McGirr, Heather" userId="9ab2a10c-60b5-42aa-9f8c-429389f2e398" providerId="ADAL" clId="{F4CE8280-5F79-4F3B-902A-F26794298B73}" dt="2021-06-10T02:50:17.749" v="4828" actId="1076"/>
        <pc:sldMkLst>
          <pc:docMk/>
          <pc:sldMk cId="43020604" sldId="1906872773"/>
        </pc:sldMkLst>
        <pc:spChg chg="add del mod">
          <ac:chgData name="McGirr, Heather" userId="9ab2a10c-60b5-42aa-9f8c-429389f2e398" providerId="ADAL" clId="{F4CE8280-5F79-4F3B-902A-F26794298B73}" dt="2021-06-10T02:31:41.066" v="3555" actId="478"/>
          <ac:spMkLst>
            <pc:docMk/>
            <pc:sldMk cId="43020604" sldId="1906872773"/>
            <ac:spMk id="2" creationId="{A936E94A-F495-43EE-9416-6DC15D7F4B23}"/>
          </ac:spMkLst>
        </pc:spChg>
        <pc:spChg chg="add mod">
          <ac:chgData name="McGirr, Heather" userId="9ab2a10c-60b5-42aa-9f8c-429389f2e398" providerId="ADAL" clId="{F4CE8280-5F79-4F3B-902A-F26794298B73}" dt="2021-06-10T02:31:46.270" v="3557" actId="20577"/>
          <ac:spMkLst>
            <pc:docMk/>
            <pc:sldMk cId="43020604" sldId="1906872773"/>
            <ac:spMk id="56" creationId="{396EE037-3548-4083-BD68-0DD5DA4F5405}"/>
          </ac:spMkLst>
        </pc:spChg>
        <pc:spChg chg="add mod">
          <ac:chgData name="McGirr, Heather" userId="9ab2a10c-60b5-42aa-9f8c-429389f2e398" providerId="ADAL" clId="{F4CE8280-5F79-4F3B-902A-F26794298B73}" dt="2021-06-10T02:26:55.723" v="3303" actId="1036"/>
          <ac:spMkLst>
            <pc:docMk/>
            <pc:sldMk cId="43020604" sldId="1906872773"/>
            <ac:spMk id="57" creationId="{83FA0360-3CDC-4605-8059-EF104121919F}"/>
          </ac:spMkLst>
        </pc:spChg>
        <pc:spChg chg="mod">
          <ac:chgData name="McGirr, Heather" userId="9ab2a10c-60b5-42aa-9f8c-429389f2e398" providerId="ADAL" clId="{F4CE8280-5F79-4F3B-902A-F26794298B73}" dt="2021-06-09T07:38:14.194" v="1343"/>
          <ac:spMkLst>
            <pc:docMk/>
            <pc:sldMk cId="43020604" sldId="1906872773"/>
            <ac:spMk id="59" creationId="{88859515-E470-4CDB-AC9D-71ACD58C6F18}"/>
          </ac:spMkLst>
        </pc:spChg>
        <pc:spChg chg="mod">
          <ac:chgData name="McGirr, Heather" userId="9ab2a10c-60b5-42aa-9f8c-429389f2e398" providerId="ADAL" clId="{F4CE8280-5F79-4F3B-902A-F26794298B73}" dt="2021-06-09T07:38:14.194" v="1343"/>
          <ac:spMkLst>
            <pc:docMk/>
            <pc:sldMk cId="43020604" sldId="1906872773"/>
            <ac:spMk id="60" creationId="{25EED0CD-78AC-419D-97A6-F536CE75EFF6}"/>
          </ac:spMkLst>
        </pc:spChg>
        <pc:spChg chg="add del mod">
          <ac:chgData name="McGirr, Heather" userId="9ab2a10c-60b5-42aa-9f8c-429389f2e398" providerId="ADAL" clId="{F4CE8280-5F79-4F3B-902A-F26794298B73}" dt="2021-06-10T02:39:44.075" v="4172" actId="478"/>
          <ac:spMkLst>
            <pc:docMk/>
            <pc:sldMk cId="43020604" sldId="1906872773"/>
            <ac:spMk id="98" creationId="{DE834944-DB77-4D96-BCA0-D3CC380D4C9B}"/>
          </ac:spMkLst>
        </pc:spChg>
        <pc:spChg chg="add del mod">
          <ac:chgData name="McGirr, Heather" userId="9ab2a10c-60b5-42aa-9f8c-429389f2e398" providerId="ADAL" clId="{F4CE8280-5F79-4F3B-902A-F26794298B73}" dt="2021-06-10T02:21:37.738" v="3009" actId="478"/>
          <ac:spMkLst>
            <pc:docMk/>
            <pc:sldMk cId="43020604" sldId="1906872773"/>
            <ac:spMk id="99" creationId="{93510838-5587-4B00-B52A-FA13FB86CB6D}"/>
          </ac:spMkLst>
        </pc:spChg>
        <pc:spChg chg="add del mod">
          <ac:chgData name="McGirr, Heather" userId="9ab2a10c-60b5-42aa-9f8c-429389f2e398" providerId="ADAL" clId="{F4CE8280-5F79-4F3B-902A-F26794298B73}" dt="2021-06-10T02:21:36.351" v="3008" actId="478"/>
          <ac:spMkLst>
            <pc:docMk/>
            <pc:sldMk cId="43020604" sldId="1906872773"/>
            <ac:spMk id="100" creationId="{7D700805-717A-4D2D-A1E1-233FE1B4C8BC}"/>
          </ac:spMkLst>
        </pc:spChg>
        <pc:spChg chg="add mod">
          <ac:chgData name="McGirr, Heather" userId="9ab2a10c-60b5-42aa-9f8c-429389f2e398" providerId="ADAL" clId="{F4CE8280-5F79-4F3B-902A-F26794298B73}" dt="2021-06-10T02:26:07.331" v="3266" actId="6549"/>
          <ac:spMkLst>
            <pc:docMk/>
            <pc:sldMk cId="43020604" sldId="1906872773"/>
            <ac:spMk id="101" creationId="{6E78201F-5AEA-4579-B11A-3E90955B5F0D}"/>
          </ac:spMkLst>
        </pc:spChg>
        <pc:spChg chg="add mod">
          <ac:chgData name="McGirr, Heather" userId="9ab2a10c-60b5-42aa-9f8c-429389f2e398" providerId="ADAL" clId="{F4CE8280-5F79-4F3B-902A-F26794298B73}" dt="2021-06-10T02:36:49.770" v="4122" actId="20577"/>
          <ac:spMkLst>
            <pc:docMk/>
            <pc:sldMk cId="43020604" sldId="1906872773"/>
            <ac:spMk id="102" creationId="{E0CE5E0D-28F6-4AC5-9C18-ED03EC303AB1}"/>
          </ac:spMkLst>
        </pc:spChg>
        <pc:spChg chg="add mod">
          <ac:chgData name="McGirr, Heather" userId="9ab2a10c-60b5-42aa-9f8c-429389f2e398" providerId="ADAL" clId="{F4CE8280-5F79-4F3B-902A-F26794298B73}" dt="2021-06-10T02:39:22.603" v="4171" actId="20577"/>
          <ac:spMkLst>
            <pc:docMk/>
            <pc:sldMk cId="43020604" sldId="1906872773"/>
            <ac:spMk id="103" creationId="{8B12498F-9030-4E5B-8738-D2CBEE236245}"/>
          </ac:spMkLst>
        </pc:spChg>
        <pc:spChg chg="add mod">
          <ac:chgData name="McGirr, Heather" userId="9ab2a10c-60b5-42aa-9f8c-429389f2e398" providerId="ADAL" clId="{F4CE8280-5F79-4F3B-902A-F26794298B73}" dt="2021-06-10T02:39:17.580" v="4170" actId="1076"/>
          <ac:spMkLst>
            <pc:docMk/>
            <pc:sldMk cId="43020604" sldId="1906872773"/>
            <ac:spMk id="104" creationId="{0425A717-9106-4557-A94B-4EC29A4283B5}"/>
          </ac:spMkLst>
        </pc:spChg>
        <pc:spChg chg="mod">
          <ac:chgData name="McGirr, Heather" userId="9ab2a10c-60b5-42aa-9f8c-429389f2e398" providerId="ADAL" clId="{F4CE8280-5F79-4F3B-902A-F26794298B73}" dt="2021-06-10T02:22:20.380" v="3075"/>
          <ac:spMkLst>
            <pc:docMk/>
            <pc:sldMk cId="43020604" sldId="1906872773"/>
            <ac:spMk id="107" creationId="{D721FA70-0B1E-41DF-9A7F-A97087208547}"/>
          </ac:spMkLst>
        </pc:spChg>
        <pc:spChg chg="mod">
          <ac:chgData name="McGirr, Heather" userId="9ab2a10c-60b5-42aa-9f8c-429389f2e398" providerId="ADAL" clId="{F4CE8280-5F79-4F3B-902A-F26794298B73}" dt="2021-06-10T02:22:20.380" v="3075"/>
          <ac:spMkLst>
            <pc:docMk/>
            <pc:sldMk cId="43020604" sldId="1906872773"/>
            <ac:spMk id="111" creationId="{12537BA0-F951-441F-8232-660B03A25A7C}"/>
          </ac:spMkLst>
        </pc:spChg>
        <pc:spChg chg="mod">
          <ac:chgData name="McGirr, Heather" userId="9ab2a10c-60b5-42aa-9f8c-429389f2e398" providerId="ADAL" clId="{F4CE8280-5F79-4F3B-902A-F26794298B73}" dt="2021-06-10T02:21:43.703" v="3011" actId="1076"/>
          <ac:spMkLst>
            <pc:docMk/>
            <pc:sldMk cId="43020604" sldId="1906872773"/>
            <ac:spMk id="122" creationId="{62025FAC-A751-41D3-BAD4-0005D2D18EF5}"/>
          </ac:spMkLst>
        </pc:spChg>
        <pc:spChg chg="mod">
          <ac:chgData name="McGirr, Heather" userId="9ab2a10c-60b5-42aa-9f8c-429389f2e398" providerId="ADAL" clId="{F4CE8280-5F79-4F3B-902A-F26794298B73}" dt="2021-06-10T02:36:08.597" v="4084" actId="1076"/>
          <ac:spMkLst>
            <pc:docMk/>
            <pc:sldMk cId="43020604" sldId="1906872773"/>
            <ac:spMk id="124" creationId="{129449B9-3A29-4878-927A-AF8BC750297E}"/>
          </ac:spMkLst>
        </pc:spChg>
        <pc:spChg chg="mod">
          <ac:chgData name="McGirr, Heather" userId="9ab2a10c-60b5-42aa-9f8c-429389f2e398" providerId="ADAL" clId="{F4CE8280-5F79-4F3B-902A-F26794298B73}" dt="2021-06-10T02:50:07.662" v="4827" actId="20577"/>
          <ac:spMkLst>
            <pc:docMk/>
            <pc:sldMk cId="43020604" sldId="1906872773"/>
            <ac:spMk id="125" creationId="{DDFBA6C5-0FC4-43A6-A949-68E039AC5A3E}"/>
          </ac:spMkLst>
        </pc:spChg>
        <pc:spChg chg="mod">
          <ac:chgData name="McGirr, Heather" userId="9ab2a10c-60b5-42aa-9f8c-429389f2e398" providerId="ADAL" clId="{F4CE8280-5F79-4F3B-902A-F26794298B73}" dt="2021-06-10T02:27:19.109" v="3306" actId="1076"/>
          <ac:spMkLst>
            <pc:docMk/>
            <pc:sldMk cId="43020604" sldId="1906872773"/>
            <ac:spMk id="133" creationId="{8B5D0AAE-A393-4263-9026-C3D23575A7D5}"/>
          </ac:spMkLst>
        </pc:spChg>
        <pc:spChg chg="mod">
          <ac:chgData name="McGirr, Heather" userId="9ab2a10c-60b5-42aa-9f8c-429389f2e398" providerId="ADAL" clId="{F4CE8280-5F79-4F3B-902A-F26794298B73}" dt="2021-06-10T02:35:43.005" v="4082" actId="20577"/>
          <ac:spMkLst>
            <pc:docMk/>
            <pc:sldMk cId="43020604" sldId="1906872773"/>
            <ac:spMk id="135" creationId="{8B4FE315-46DE-4549-B2E9-2F201AF55621}"/>
          </ac:spMkLst>
        </pc:spChg>
        <pc:spChg chg="mod">
          <ac:chgData name="McGirr, Heather" userId="9ab2a10c-60b5-42aa-9f8c-429389f2e398" providerId="ADAL" clId="{F4CE8280-5F79-4F3B-902A-F26794298B73}" dt="2021-06-10T02:36:03.723" v="4083" actId="1076"/>
          <ac:spMkLst>
            <pc:docMk/>
            <pc:sldMk cId="43020604" sldId="1906872773"/>
            <ac:spMk id="136" creationId="{0D642FD1-6993-43BD-AA25-FC8913B88F0D}"/>
          </ac:spMkLst>
        </pc:spChg>
        <pc:spChg chg="del mod">
          <ac:chgData name="McGirr, Heather" userId="9ab2a10c-60b5-42aa-9f8c-429389f2e398" providerId="ADAL" clId="{F4CE8280-5F79-4F3B-902A-F26794298B73}" dt="2021-06-10T02:24:18.151" v="3152"/>
          <ac:spMkLst>
            <pc:docMk/>
            <pc:sldMk cId="43020604" sldId="1906872773"/>
            <ac:spMk id="137" creationId="{0D832839-0D1E-444D-AC4D-F64252EB369A}"/>
          </ac:spMkLst>
        </pc:spChg>
        <pc:spChg chg="mod">
          <ac:chgData name="McGirr, Heather" userId="9ab2a10c-60b5-42aa-9f8c-429389f2e398" providerId="ADAL" clId="{F4CE8280-5F79-4F3B-902A-F26794298B73}" dt="2021-06-10T02:22:20.380" v="3075"/>
          <ac:spMkLst>
            <pc:docMk/>
            <pc:sldMk cId="43020604" sldId="1906872773"/>
            <ac:spMk id="147" creationId="{E30B3731-3324-499D-9686-F0D999ACA427}"/>
          </ac:spMkLst>
        </pc:spChg>
        <pc:spChg chg="mod">
          <ac:chgData name="McGirr, Heather" userId="9ab2a10c-60b5-42aa-9f8c-429389f2e398" providerId="ADAL" clId="{F4CE8280-5F79-4F3B-902A-F26794298B73}" dt="2021-06-10T02:22:20.380" v="3075"/>
          <ac:spMkLst>
            <pc:docMk/>
            <pc:sldMk cId="43020604" sldId="1906872773"/>
            <ac:spMk id="148" creationId="{3D43724B-675E-4041-8DDF-4EDD5B3AEA09}"/>
          </ac:spMkLst>
        </pc:spChg>
        <pc:spChg chg="mod">
          <ac:chgData name="McGirr, Heather" userId="9ab2a10c-60b5-42aa-9f8c-429389f2e398" providerId="ADAL" clId="{F4CE8280-5F79-4F3B-902A-F26794298B73}" dt="2021-06-10T02:22:33.687" v="3078"/>
          <ac:spMkLst>
            <pc:docMk/>
            <pc:sldMk cId="43020604" sldId="1906872773"/>
            <ac:spMk id="150" creationId="{FB9D06E8-64AC-4E3A-B198-97EC8B17B776}"/>
          </ac:spMkLst>
        </pc:spChg>
        <pc:spChg chg="mod">
          <ac:chgData name="McGirr, Heather" userId="9ab2a10c-60b5-42aa-9f8c-429389f2e398" providerId="ADAL" clId="{F4CE8280-5F79-4F3B-902A-F26794298B73}" dt="2021-06-10T02:22:33.687" v="3078"/>
          <ac:spMkLst>
            <pc:docMk/>
            <pc:sldMk cId="43020604" sldId="1906872773"/>
            <ac:spMk id="151" creationId="{E2071841-0450-46DF-93AA-6F5AD5EEAC04}"/>
          </ac:spMkLst>
        </pc:spChg>
        <pc:spChg chg="mod">
          <ac:chgData name="McGirr, Heather" userId="9ab2a10c-60b5-42aa-9f8c-429389f2e398" providerId="ADAL" clId="{F4CE8280-5F79-4F3B-902A-F26794298B73}" dt="2021-06-10T02:21:43.703" v="3011" actId="1076"/>
          <ac:spMkLst>
            <pc:docMk/>
            <pc:sldMk cId="43020604" sldId="1906872773"/>
            <ac:spMk id="153" creationId="{F9508EFD-8549-4800-B9B7-20CCD2FBE685}"/>
          </ac:spMkLst>
        </pc:spChg>
        <pc:spChg chg="mod">
          <ac:chgData name="McGirr, Heather" userId="9ab2a10c-60b5-42aa-9f8c-429389f2e398" providerId="ADAL" clId="{F4CE8280-5F79-4F3B-902A-F26794298B73}" dt="2021-06-10T02:22:33.687" v="3078"/>
          <ac:spMkLst>
            <pc:docMk/>
            <pc:sldMk cId="43020604" sldId="1906872773"/>
            <ac:spMk id="154" creationId="{07131937-799D-4C59-87DB-6432D5A7A34B}"/>
          </ac:spMkLst>
        </pc:spChg>
        <pc:spChg chg="mod">
          <ac:chgData name="McGirr, Heather" userId="9ab2a10c-60b5-42aa-9f8c-429389f2e398" providerId="ADAL" clId="{F4CE8280-5F79-4F3B-902A-F26794298B73}" dt="2021-06-10T02:22:33.687" v="3078"/>
          <ac:spMkLst>
            <pc:docMk/>
            <pc:sldMk cId="43020604" sldId="1906872773"/>
            <ac:spMk id="155" creationId="{3325A2B4-3C37-4417-80DF-25D30A442314}"/>
          </ac:spMkLst>
        </pc:spChg>
        <pc:spChg chg="add del mod">
          <ac:chgData name="McGirr, Heather" userId="9ab2a10c-60b5-42aa-9f8c-429389f2e398" providerId="ADAL" clId="{F4CE8280-5F79-4F3B-902A-F26794298B73}" dt="2021-06-10T02:37:28.372" v="4132" actId="478"/>
          <ac:spMkLst>
            <pc:docMk/>
            <pc:sldMk cId="43020604" sldId="1906872773"/>
            <ac:spMk id="156" creationId="{C76DA403-6AC9-484D-8781-946F117EF770}"/>
          </ac:spMkLst>
        </pc:spChg>
        <pc:spChg chg="add mod">
          <ac:chgData name="McGirr, Heather" userId="9ab2a10c-60b5-42aa-9f8c-429389f2e398" providerId="ADAL" clId="{F4CE8280-5F79-4F3B-902A-F26794298B73}" dt="2021-06-10T02:37:21.020" v="4131" actId="20577"/>
          <ac:spMkLst>
            <pc:docMk/>
            <pc:sldMk cId="43020604" sldId="1906872773"/>
            <ac:spMk id="157" creationId="{181C2824-3A23-4BF1-82B2-AC1743E9DFE3}"/>
          </ac:spMkLst>
        </pc:spChg>
        <pc:spChg chg="add del mod">
          <ac:chgData name="McGirr, Heather" userId="9ab2a10c-60b5-42aa-9f8c-429389f2e398" providerId="ADAL" clId="{F4CE8280-5F79-4F3B-902A-F26794298B73}" dt="2021-06-10T02:39:44.075" v="4172" actId="478"/>
          <ac:spMkLst>
            <pc:docMk/>
            <pc:sldMk cId="43020604" sldId="1906872773"/>
            <ac:spMk id="158" creationId="{4D299594-C8B6-48DE-8337-66DE48034460}"/>
          </ac:spMkLst>
        </pc:spChg>
        <pc:spChg chg="add del mod">
          <ac:chgData name="McGirr, Heather" userId="9ab2a10c-60b5-42aa-9f8c-429389f2e398" providerId="ADAL" clId="{F4CE8280-5F79-4F3B-902A-F26794298B73}" dt="2021-06-10T02:39:44.075" v="4172" actId="478"/>
          <ac:spMkLst>
            <pc:docMk/>
            <pc:sldMk cId="43020604" sldId="1906872773"/>
            <ac:spMk id="159" creationId="{5F431D95-9CAF-4C4E-B8AA-82C69DBB229B}"/>
          </ac:spMkLst>
        </pc:spChg>
        <pc:grpChg chg="add mod">
          <ac:chgData name="McGirr, Heather" userId="9ab2a10c-60b5-42aa-9f8c-429389f2e398" providerId="ADAL" clId="{F4CE8280-5F79-4F3B-902A-F26794298B73}" dt="2021-06-10T02:50:17.749" v="4828" actId="1076"/>
          <ac:grpSpMkLst>
            <pc:docMk/>
            <pc:sldMk cId="43020604" sldId="1906872773"/>
            <ac:grpSpMk id="58" creationId="{D61E7EA0-18BD-48F8-B6F0-8591DBCFDD7A}"/>
          </ac:grpSpMkLst>
        </pc:grpChg>
        <pc:grpChg chg="add del mod">
          <ac:chgData name="McGirr, Heather" userId="9ab2a10c-60b5-42aa-9f8c-429389f2e398" providerId="ADAL" clId="{F4CE8280-5F79-4F3B-902A-F26794298B73}" dt="2021-06-10T02:22:26.263" v="3076"/>
          <ac:grpSpMkLst>
            <pc:docMk/>
            <pc:sldMk cId="43020604" sldId="1906872773"/>
            <ac:grpSpMk id="105" creationId="{62A54655-B87F-461B-BB62-EC9A29036A8A}"/>
          </ac:grpSpMkLst>
        </pc:grpChg>
        <pc:grpChg chg="mod">
          <ac:chgData name="McGirr, Heather" userId="9ab2a10c-60b5-42aa-9f8c-429389f2e398" providerId="ADAL" clId="{F4CE8280-5F79-4F3B-902A-F26794298B73}" dt="2021-06-10T02:19:39.944" v="2916" actId="1076"/>
          <ac:grpSpMkLst>
            <pc:docMk/>
            <pc:sldMk cId="43020604" sldId="1906872773"/>
            <ac:grpSpMk id="106" creationId="{1297D36E-0BAE-4661-894C-8BD8C291C444}"/>
          </ac:grpSpMkLst>
        </pc:grpChg>
        <pc:grpChg chg="add del mod">
          <ac:chgData name="McGirr, Heather" userId="9ab2a10c-60b5-42aa-9f8c-429389f2e398" providerId="ADAL" clId="{F4CE8280-5F79-4F3B-902A-F26794298B73}" dt="2021-06-10T02:22:26.263" v="3076"/>
          <ac:grpSpMkLst>
            <pc:docMk/>
            <pc:sldMk cId="43020604" sldId="1906872773"/>
            <ac:grpSpMk id="112" creationId="{437E85C2-55B2-4C4E-B519-3E504B25CAC0}"/>
          </ac:grpSpMkLst>
        </pc:grpChg>
        <pc:grpChg chg="mod">
          <ac:chgData name="McGirr, Heather" userId="9ab2a10c-60b5-42aa-9f8c-429389f2e398" providerId="ADAL" clId="{F4CE8280-5F79-4F3B-902A-F26794298B73}" dt="2021-06-10T02:37:58.261" v="4136" actId="1076"/>
          <ac:grpSpMkLst>
            <pc:docMk/>
            <pc:sldMk cId="43020604" sldId="1906872773"/>
            <ac:grpSpMk id="138" creationId="{40888613-2C06-42A4-95AF-65DD731CC92F}"/>
          </ac:grpSpMkLst>
        </pc:grpChg>
        <pc:grpChg chg="add mod">
          <ac:chgData name="McGirr, Heather" userId="9ab2a10c-60b5-42aa-9f8c-429389f2e398" providerId="ADAL" clId="{F4CE8280-5F79-4F3B-902A-F26794298B73}" dt="2021-06-10T02:37:47.461" v="4134" actId="1076"/>
          <ac:grpSpMkLst>
            <pc:docMk/>
            <pc:sldMk cId="43020604" sldId="1906872773"/>
            <ac:grpSpMk id="149" creationId="{B20A977F-330B-4E98-8A9C-89D9D1F17516}"/>
          </ac:grpSpMkLst>
        </pc:grpChg>
        <pc:grpChg chg="add mod">
          <ac:chgData name="McGirr, Heather" userId="9ab2a10c-60b5-42aa-9f8c-429389f2e398" providerId="ADAL" clId="{F4CE8280-5F79-4F3B-902A-F26794298B73}" dt="2021-06-10T02:22:41.756" v="3121" actId="1035"/>
          <ac:grpSpMkLst>
            <pc:docMk/>
            <pc:sldMk cId="43020604" sldId="1906872773"/>
            <ac:grpSpMk id="152" creationId="{68A93B9F-0FE0-4C0F-BAA5-956E5A2C0642}"/>
          </ac:grpSpMkLst>
        </pc:grpChg>
      </pc:sldChg>
      <pc:sldChg chg="addSp delSp modSp mod">
        <pc:chgData name="McGirr, Heather" userId="9ab2a10c-60b5-42aa-9f8c-429389f2e398" providerId="ADAL" clId="{F4CE8280-5F79-4F3B-902A-F26794298B73}" dt="2021-06-10T02:46:41.852" v="4585" actId="21"/>
        <pc:sldMkLst>
          <pc:docMk/>
          <pc:sldMk cId="1009448214" sldId="1906872797"/>
        </pc:sldMkLst>
        <pc:spChg chg="mod">
          <ac:chgData name="McGirr, Heather" userId="9ab2a10c-60b5-42aa-9f8c-429389f2e398" providerId="ADAL" clId="{F4CE8280-5F79-4F3B-902A-F26794298B73}" dt="2021-06-10T02:45:21.348" v="4576" actId="20577"/>
          <ac:spMkLst>
            <pc:docMk/>
            <pc:sldMk cId="1009448214" sldId="1906872797"/>
            <ac:spMk id="3" creationId="{F3C5C142-52FF-FB45-AF51-A852FB11890B}"/>
          </ac:spMkLst>
        </pc:spChg>
        <pc:spChg chg="mod">
          <ac:chgData name="McGirr, Heather" userId="9ab2a10c-60b5-42aa-9f8c-429389f2e398" providerId="ADAL" clId="{F4CE8280-5F79-4F3B-902A-F26794298B73}" dt="2021-06-10T02:45:23.942" v="4578" actId="20577"/>
          <ac:spMkLst>
            <pc:docMk/>
            <pc:sldMk cId="1009448214" sldId="1906872797"/>
            <ac:spMk id="4" creationId="{E4EA937D-C879-B049-9369-D1C052CFDFDE}"/>
          </ac:spMkLst>
        </pc:spChg>
        <pc:spChg chg="del mod">
          <ac:chgData name="McGirr, Heather" userId="9ab2a10c-60b5-42aa-9f8c-429389f2e398" providerId="ADAL" clId="{F4CE8280-5F79-4F3B-902A-F26794298B73}" dt="2021-06-10T02:38:16.048" v="4139" actId="478"/>
          <ac:spMkLst>
            <pc:docMk/>
            <pc:sldMk cId="1009448214" sldId="1906872797"/>
            <ac:spMk id="58" creationId="{BBB854E9-3EBE-4383-B835-E0E832A4435E}"/>
          </ac:spMkLst>
        </pc:spChg>
        <pc:spChg chg="del mod">
          <ac:chgData name="McGirr, Heather" userId="9ab2a10c-60b5-42aa-9f8c-429389f2e398" providerId="ADAL" clId="{F4CE8280-5F79-4F3B-902A-F26794298B73}" dt="2021-06-10T02:38:23.252" v="4144" actId="478"/>
          <ac:spMkLst>
            <pc:docMk/>
            <pc:sldMk cId="1009448214" sldId="1906872797"/>
            <ac:spMk id="59" creationId="{5A09039D-ADF3-4607-AD4A-F9C61762FD98}"/>
          </ac:spMkLst>
        </pc:spChg>
        <pc:spChg chg="mod">
          <ac:chgData name="McGirr, Heather" userId="9ab2a10c-60b5-42aa-9f8c-429389f2e398" providerId="ADAL" clId="{F4CE8280-5F79-4F3B-902A-F26794298B73}" dt="2021-06-10T02:45:28.855" v="4582" actId="20577"/>
          <ac:spMkLst>
            <pc:docMk/>
            <pc:sldMk cId="1009448214" sldId="1906872797"/>
            <ac:spMk id="60" creationId="{F6780AFD-07D0-4BEE-8AA3-AB28784473DF}"/>
          </ac:spMkLst>
        </pc:spChg>
        <pc:spChg chg="mod">
          <ac:chgData name="McGirr, Heather" userId="9ab2a10c-60b5-42aa-9f8c-429389f2e398" providerId="ADAL" clId="{F4CE8280-5F79-4F3B-902A-F26794298B73}" dt="2021-06-10T02:45:15.661" v="4574" actId="1076"/>
          <ac:spMkLst>
            <pc:docMk/>
            <pc:sldMk cId="1009448214" sldId="1906872797"/>
            <ac:spMk id="61" creationId="{0875E91F-80D3-41D6-A2AF-38B53AEBA1EC}"/>
          </ac:spMkLst>
        </pc:spChg>
        <pc:spChg chg="del mod">
          <ac:chgData name="McGirr, Heather" userId="9ab2a10c-60b5-42aa-9f8c-429389f2e398" providerId="ADAL" clId="{F4CE8280-5F79-4F3B-902A-F26794298B73}" dt="2021-06-10T02:43:03.339" v="4437" actId="478"/>
          <ac:spMkLst>
            <pc:docMk/>
            <pc:sldMk cId="1009448214" sldId="1906872797"/>
            <ac:spMk id="62" creationId="{F1321D90-3A36-475E-9C9C-10F836F04CFA}"/>
          </ac:spMkLst>
        </pc:spChg>
        <pc:spChg chg="del mod">
          <ac:chgData name="McGirr, Heather" userId="9ab2a10c-60b5-42aa-9f8c-429389f2e398" providerId="ADAL" clId="{F4CE8280-5F79-4F3B-902A-F26794298B73}" dt="2021-06-10T02:43:03.339" v="4437" actId="478"/>
          <ac:spMkLst>
            <pc:docMk/>
            <pc:sldMk cId="1009448214" sldId="1906872797"/>
            <ac:spMk id="63" creationId="{85D716A3-A160-4B6B-B08E-D14FF8A80004}"/>
          </ac:spMkLst>
        </pc:spChg>
        <pc:spChg chg="mod">
          <ac:chgData name="McGirr, Heather" userId="9ab2a10c-60b5-42aa-9f8c-429389f2e398" providerId="ADAL" clId="{F4CE8280-5F79-4F3B-902A-F26794298B73}" dt="2021-06-10T02:45:26.517" v="4580" actId="20577"/>
          <ac:spMkLst>
            <pc:docMk/>
            <pc:sldMk cId="1009448214" sldId="1906872797"/>
            <ac:spMk id="74" creationId="{2C542BB7-200C-4056-A9DE-FEDB5F9A1D90}"/>
          </ac:spMkLst>
        </pc:spChg>
        <pc:spChg chg="mod">
          <ac:chgData name="McGirr, Heather" userId="9ab2a10c-60b5-42aa-9f8c-429389f2e398" providerId="ADAL" clId="{F4CE8280-5F79-4F3B-902A-F26794298B73}" dt="2021-06-10T02:45:09.085" v="4572" actId="1076"/>
          <ac:spMkLst>
            <pc:docMk/>
            <pc:sldMk cId="1009448214" sldId="1906872797"/>
            <ac:spMk id="75" creationId="{6E87A761-7C9C-428E-804B-99D34E55EB01}"/>
          </ac:spMkLst>
        </pc:spChg>
        <pc:spChg chg="mod">
          <ac:chgData name="McGirr, Heather" userId="9ab2a10c-60b5-42aa-9f8c-429389f2e398" providerId="ADAL" clId="{F4CE8280-5F79-4F3B-902A-F26794298B73}" dt="2021-06-10T02:42:21.190" v="4434" actId="1035"/>
          <ac:spMkLst>
            <pc:docMk/>
            <pc:sldMk cId="1009448214" sldId="1906872797"/>
            <ac:spMk id="95" creationId="{99EF8C51-BAD5-46CE-9656-0A76A006962F}"/>
          </ac:spMkLst>
        </pc:spChg>
        <pc:spChg chg="mod">
          <ac:chgData name="McGirr, Heather" userId="9ab2a10c-60b5-42aa-9f8c-429389f2e398" providerId="ADAL" clId="{F4CE8280-5F79-4F3B-902A-F26794298B73}" dt="2021-06-10T02:45:11.588" v="4573" actId="1076"/>
          <ac:spMkLst>
            <pc:docMk/>
            <pc:sldMk cId="1009448214" sldId="1906872797"/>
            <ac:spMk id="96" creationId="{CD0AADA9-182B-4DC3-BC9D-B7B3F76B424A}"/>
          </ac:spMkLst>
        </pc:spChg>
        <pc:spChg chg="add del mod">
          <ac:chgData name="McGirr, Heather" userId="9ab2a10c-60b5-42aa-9f8c-429389f2e398" providerId="ADAL" clId="{F4CE8280-5F79-4F3B-902A-F26794298B73}" dt="2021-06-09T07:45:24.235" v="1554" actId="478"/>
          <ac:spMkLst>
            <pc:docMk/>
            <pc:sldMk cId="1009448214" sldId="1906872797"/>
            <ac:spMk id="99" creationId="{EB60FACA-2B3B-40E9-9D6D-8DAA6B641073}"/>
          </ac:spMkLst>
        </pc:spChg>
        <pc:spChg chg="add del mod">
          <ac:chgData name="McGirr, Heather" userId="9ab2a10c-60b5-42aa-9f8c-429389f2e398" providerId="ADAL" clId="{F4CE8280-5F79-4F3B-902A-F26794298B73}" dt="2021-06-10T02:42:56.458" v="4436" actId="478"/>
          <ac:spMkLst>
            <pc:docMk/>
            <pc:sldMk cId="1009448214" sldId="1906872797"/>
            <ac:spMk id="104" creationId="{AF349DE5-3F56-4DDF-A570-6F8A2B56ECA3}"/>
          </ac:spMkLst>
        </pc:spChg>
        <pc:spChg chg="add del mod">
          <ac:chgData name="McGirr, Heather" userId="9ab2a10c-60b5-42aa-9f8c-429389f2e398" providerId="ADAL" clId="{F4CE8280-5F79-4F3B-902A-F26794298B73}" dt="2021-06-10T02:42:56.458" v="4436" actId="478"/>
          <ac:spMkLst>
            <pc:docMk/>
            <pc:sldMk cId="1009448214" sldId="1906872797"/>
            <ac:spMk id="105" creationId="{FB5424E2-BA7F-4692-A3DE-9CBFB5448F9A}"/>
          </ac:spMkLst>
        </pc:spChg>
        <pc:spChg chg="mod">
          <ac:chgData name="McGirr, Heather" userId="9ab2a10c-60b5-42aa-9f8c-429389f2e398" providerId="ADAL" clId="{F4CE8280-5F79-4F3B-902A-F26794298B73}" dt="2021-06-09T07:34:08.343" v="1203"/>
          <ac:spMkLst>
            <pc:docMk/>
            <pc:sldMk cId="1009448214" sldId="1906872797"/>
            <ac:spMk id="108" creationId="{0AA1FB4F-3AB6-470A-9C5F-159F8CE83193}"/>
          </ac:spMkLst>
        </pc:spChg>
        <pc:spChg chg="mod">
          <ac:chgData name="McGirr, Heather" userId="9ab2a10c-60b5-42aa-9f8c-429389f2e398" providerId="ADAL" clId="{F4CE8280-5F79-4F3B-902A-F26794298B73}" dt="2021-06-09T07:34:08.343" v="1203"/>
          <ac:spMkLst>
            <pc:docMk/>
            <pc:sldMk cId="1009448214" sldId="1906872797"/>
            <ac:spMk id="110" creationId="{7D847E22-2EDB-4F58-B43F-D90B2B98040E}"/>
          </ac:spMkLst>
        </pc:spChg>
        <pc:spChg chg="add del mod">
          <ac:chgData name="McGirr, Heather" userId="9ab2a10c-60b5-42aa-9f8c-429389f2e398" providerId="ADAL" clId="{F4CE8280-5F79-4F3B-902A-F26794298B73}" dt="2021-06-10T02:46:41.852" v="4585" actId="21"/>
          <ac:spMkLst>
            <pc:docMk/>
            <pc:sldMk cId="1009448214" sldId="1906872797"/>
            <ac:spMk id="154" creationId="{5F74E1BB-4100-4FFA-96EB-BC8B66F95929}"/>
          </ac:spMkLst>
        </pc:spChg>
        <pc:spChg chg="add del mod">
          <ac:chgData name="McGirr, Heather" userId="9ab2a10c-60b5-42aa-9f8c-429389f2e398" providerId="ADAL" clId="{F4CE8280-5F79-4F3B-902A-F26794298B73}" dt="2021-06-10T02:45:35.082" v="4584" actId="478"/>
          <ac:spMkLst>
            <pc:docMk/>
            <pc:sldMk cId="1009448214" sldId="1906872797"/>
            <ac:spMk id="155" creationId="{985C71E4-211D-4A98-B8E7-AB900DDE9DB7}"/>
          </ac:spMkLst>
        </pc:spChg>
        <pc:spChg chg="add del mod">
          <ac:chgData name="McGirr, Heather" userId="9ab2a10c-60b5-42aa-9f8c-429389f2e398" providerId="ADAL" clId="{F4CE8280-5F79-4F3B-902A-F26794298B73}" dt="2021-06-10T02:45:33.710" v="4583" actId="478"/>
          <ac:spMkLst>
            <pc:docMk/>
            <pc:sldMk cId="1009448214" sldId="1906872797"/>
            <ac:spMk id="156" creationId="{4997BBC6-AFFA-491C-AAF9-6741303BBFF4}"/>
          </ac:spMkLst>
        </pc:spChg>
        <pc:grpChg chg="mod">
          <ac:chgData name="McGirr, Heather" userId="9ab2a10c-60b5-42aa-9f8c-429389f2e398" providerId="ADAL" clId="{F4CE8280-5F79-4F3B-902A-F26794298B73}" dt="2021-06-10T02:43:39.098" v="4562" actId="1035"/>
          <ac:grpSpMkLst>
            <pc:docMk/>
            <pc:sldMk cId="1009448214" sldId="1906872797"/>
            <ac:grpSpMk id="64" creationId="{D77FA247-DA8D-4DE5-B388-3155591A13C9}"/>
          </ac:grpSpMkLst>
        </pc:grpChg>
        <pc:grpChg chg="mod">
          <ac:chgData name="McGirr, Heather" userId="9ab2a10c-60b5-42aa-9f8c-429389f2e398" providerId="ADAL" clId="{F4CE8280-5F79-4F3B-902A-F26794298B73}" dt="2021-06-10T02:42:26.133" v="4435" actId="1076"/>
          <ac:grpSpMkLst>
            <pc:docMk/>
            <pc:sldMk cId="1009448214" sldId="1906872797"/>
            <ac:grpSpMk id="68" creationId="{BB637B9C-C325-4066-B006-19F06A868F2E}"/>
          </ac:grpSpMkLst>
        </pc:grpChg>
        <pc:grpChg chg="del mod">
          <ac:chgData name="McGirr, Heather" userId="9ab2a10c-60b5-42aa-9f8c-429389f2e398" providerId="ADAL" clId="{F4CE8280-5F79-4F3B-902A-F26794298B73}" dt="2021-06-10T02:38:12.124" v="4138" actId="478"/>
          <ac:grpSpMkLst>
            <pc:docMk/>
            <pc:sldMk cId="1009448214" sldId="1906872797"/>
            <ac:grpSpMk id="77" creationId="{91954071-4A9B-440B-A36D-AF6BA6CDDB05}"/>
          </ac:grpSpMkLst>
        </pc:grpChg>
        <pc:grpChg chg="mod">
          <ac:chgData name="McGirr, Heather" userId="9ab2a10c-60b5-42aa-9f8c-429389f2e398" providerId="ADAL" clId="{F4CE8280-5F79-4F3B-902A-F26794298B73}" dt="2021-06-10T02:44:21.524" v="4568" actId="1076"/>
          <ac:grpSpMkLst>
            <pc:docMk/>
            <pc:sldMk cId="1009448214" sldId="1906872797"/>
            <ac:grpSpMk id="80" creationId="{542CD9D7-7AC7-46F8-8F3B-3EB8D7CBFD9A}"/>
          </ac:grpSpMkLst>
        </pc:grpChg>
        <pc:grpChg chg="del mod">
          <ac:chgData name="McGirr, Heather" userId="9ab2a10c-60b5-42aa-9f8c-429389f2e398" providerId="ADAL" clId="{F4CE8280-5F79-4F3B-902A-F26794298B73}" dt="2021-06-10T02:44:23.939" v="4569" actId="478"/>
          <ac:grpSpMkLst>
            <pc:docMk/>
            <pc:sldMk cId="1009448214" sldId="1906872797"/>
            <ac:grpSpMk id="84" creationId="{15CD8F38-8CD5-4620-A05B-69FE6E526BE3}"/>
          </ac:grpSpMkLst>
        </pc:grpChg>
        <pc:grpChg chg="add del mod">
          <ac:chgData name="McGirr, Heather" userId="9ab2a10c-60b5-42aa-9f8c-429389f2e398" providerId="ADAL" clId="{F4CE8280-5F79-4F3B-902A-F26794298B73}" dt="2021-06-10T02:38:21.696" v="4143" actId="478"/>
          <ac:grpSpMkLst>
            <pc:docMk/>
            <pc:sldMk cId="1009448214" sldId="1906872797"/>
            <ac:grpSpMk id="85" creationId="{A4FB9A0A-470F-4209-B3D1-D90473AE6892}"/>
          </ac:grpSpMkLst>
        </pc:grpChg>
        <pc:grpChg chg="add mod">
          <ac:chgData name="McGirr, Heather" userId="9ab2a10c-60b5-42aa-9f8c-429389f2e398" providerId="ADAL" clId="{F4CE8280-5F79-4F3B-902A-F26794298B73}" dt="2021-06-10T02:40:21.667" v="4214" actId="1035"/>
          <ac:grpSpMkLst>
            <pc:docMk/>
            <pc:sldMk cId="1009448214" sldId="1906872797"/>
            <ac:grpSpMk id="106" creationId="{6D52FC4E-56F2-46EB-B46D-0CEB1D76F792}"/>
          </ac:grpSpMkLst>
        </pc:grpChg>
        <pc:grpChg chg="mod">
          <ac:chgData name="McGirr, Heather" userId="9ab2a10c-60b5-42aa-9f8c-429389f2e398" providerId="ADAL" clId="{F4CE8280-5F79-4F3B-902A-F26794298B73}" dt="2021-06-10T02:44:02.751" v="4567" actId="1076"/>
          <ac:grpSpMkLst>
            <pc:docMk/>
            <pc:sldMk cId="1009448214" sldId="1906872797"/>
            <ac:grpSpMk id="112" creationId="{7106E790-0656-4F32-94BC-40F244EF5F0C}"/>
          </ac:grpSpMkLst>
        </pc:grpChg>
        <pc:grpChg chg="del mod">
          <ac:chgData name="McGirr, Heather" userId="9ab2a10c-60b5-42aa-9f8c-429389f2e398" providerId="ADAL" clId="{F4CE8280-5F79-4F3B-902A-F26794298B73}" dt="2021-06-10T02:43:56.358" v="4563" actId="478"/>
          <ac:grpSpMkLst>
            <pc:docMk/>
            <pc:sldMk cId="1009448214" sldId="1906872797"/>
            <ac:grpSpMk id="149" creationId="{D1E95454-BD58-4E61-B57F-56C2ED1F0344}"/>
          </ac:grpSpMkLst>
        </pc:grpChg>
      </pc:sldChg>
      <pc:sldChg chg="modSp mod">
        <pc:chgData name="McGirr, Heather" userId="9ab2a10c-60b5-42aa-9f8c-429389f2e398" providerId="ADAL" clId="{F4CE8280-5F79-4F3B-902A-F26794298B73}" dt="2021-06-09T07:29:54.148" v="1042" actId="20577"/>
        <pc:sldMkLst>
          <pc:docMk/>
          <pc:sldMk cId="2134546730" sldId="1906872808"/>
        </pc:sldMkLst>
        <pc:graphicFrameChg chg="modGraphic">
          <ac:chgData name="McGirr, Heather" userId="9ab2a10c-60b5-42aa-9f8c-429389f2e398" providerId="ADAL" clId="{F4CE8280-5F79-4F3B-902A-F26794298B73}" dt="2021-06-09T07:29:54.148" v="1042" actId="20577"/>
          <ac:graphicFrameMkLst>
            <pc:docMk/>
            <pc:sldMk cId="2134546730" sldId="1906872808"/>
            <ac:graphicFrameMk id="48" creationId="{B81BAD86-EEE2-4CEC-96AB-4D1A560C9A35}"/>
          </ac:graphicFrameMkLst>
        </pc:graphicFrameChg>
      </pc:sldChg>
      <pc:sldChg chg="addSp delSp modSp mod addCm modCm">
        <pc:chgData name="McGirr, Heather" userId="9ab2a10c-60b5-42aa-9f8c-429389f2e398" providerId="ADAL" clId="{F4CE8280-5F79-4F3B-902A-F26794298B73}" dt="2021-06-10T02:49:54.606" v="4818" actId="20577"/>
        <pc:sldMkLst>
          <pc:docMk/>
          <pc:sldMk cId="1087950793" sldId="1906872809"/>
        </pc:sldMkLst>
        <pc:spChg chg="add del mod">
          <ac:chgData name="McGirr, Heather" userId="9ab2a10c-60b5-42aa-9f8c-429389f2e398" providerId="ADAL" clId="{F4CE8280-5F79-4F3B-902A-F26794298B73}" dt="2021-06-09T07:21:19.185" v="496" actId="21"/>
          <ac:spMkLst>
            <pc:docMk/>
            <pc:sldMk cId="1087950793" sldId="1906872809"/>
            <ac:spMk id="3" creationId="{2E7F3BB4-39D0-4708-8035-018385098E53}"/>
          </ac:spMkLst>
        </pc:spChg>
        <pc:spChg chg="add del mod">
          <ac:chgData name="McGirr, Heather" userId="9ab2a10c-60b5-42aa-9f8c-429389f2e398" providerId="ADAL" clId="{F4CE8280-5F79-4F3B-902A-F26794298B73}" dt="2021-06-10T02:08:11.830" v="2300" actId="21"/>
          <ac:spMkLst>
            <pc:docMk/>
            <pc:sldMk cId="1087950793" sldId="1906872809"/>
            <ac:spMk id="3" creationId="{58DAB97A-E57D-4092-979C-D919F89E682B}"/>
          </ac:spMkLst>
        </pc:spChg>
        <pc:spChg chg="mod">
          <ac:chgData name="McGirr, Heather" userId="9ab2a10c-60b5-42aa-9f8c-429389f2e398" providerId="ADAL" clId="{F4CE8280-5F79-4F3B-902A-F26794298B73}" dt="2021-06-10T02:06:57.482" v="2253" actId="1076"/>
          <ac:spMkLst>
            <pc:docMk/>
            <pc:sldMk cId="1087950793" sldId="1906872809"/>
            <ac:spMk id="8" creationId="{5F8CCF27-2337-A947-ABDE-897BBAEBFF9F}"/>
          </ac:spMkLst>
        </pc:spChg>
        <pc:spChg chg="add del mod">
          <ac:chgData name="McGirr, Heather" userId="9ab2a10c-60b5-42aa-9f8c-429389f2e398" providerId="ADAL" clId="{F4CE8280-5F79-4F3B-902A-F26794298B73}" dt="2021-06-09T07:46:54.532" v="1556" actId="21"/>
          <ac:spMkLst>
            <pc:docMk/>
            <pc:sldMk cId="1087950793" sldId="1906872809"/>
            <ac:spMk id="82" creationId="{179BCE94-2265-49D0-BA42-D566F7F6BE84}"/>
          </ac:spMkLst>
        </pc:spChg>
        <pc:graphicFrameChg chg="mod modGraphic">
          <ac:chgData name="McGirr, Heather" userId="9ab2a10c-60b5-42aa-9f8c-429389f2e398" providerId="ADAL" clId="{F4CE8280-5F79-4F3B-902A-F26794298B73}" dt="2021-06-10T02:49:54.606" v="4818" actId="20577"/>
          <ac:graphicFrameMkLst>
            <pc:docMk/>
            <pc:sldMk cId="1087950793" sldId="1906872809"/>
            <ac:graphicFrameMk id="6" creationId="{1C63965C-E6F6-1141-8F3D-677BC8EE13B4}"/>
          </ac:graphicFrameMkLst>
        </pc:graphicFrameChg>
        <pc:graphicFrameChg chg="modGraphic">
          <ac:chgData name="McGirr, Heather" userId="9ab2a10c-60b5-42aa-9f8c-429389f2e398" providerId="ADAL" clId="{F4CE8280-5F79-4F3B-902A-F26794298B73}" dt="2021-06-09T07:30:01.735" v="1047" actId="20577"/>
          <ac:graphicFrameMkLst>
            <pc:docMk/>
            <pc:sldMk cId="1087950793" sldId="1906872809"/>
            <ac:graphicFrameMk id="47" creationId="{FF7D9C0E-1CFB-4840-B104-3C67A24C2140}"/>
          </ac:graphicFrameMkLst>
        </pc:graphicFrameChg>
      </pc:sldChg>
      <pc:sldChg chg="add del">
        <pc:chgData name="McGirr, Heather" userId="9ab2a10c-60b5-42aa-9f8c-429389f2e398" providerId="ADAL" clId="{F4CE8280-5F79-4F3B-902A-F26794298B73}" dt="2021-06-09T07:35:59.457" v="1241" actId="47"/>
        <pc:sldMkLst>
          <pc:docMk/>
          <pc:sldMk cId="3239713700" sldId="1906872810"/>
        </pc:sldMkLst>
      </pc:sldChg>
      <pc:sldChg chg="modSp add mod ord modTransition">
        <pc:chgData name="McGirr, Heather" userId="9ab2a10c-60b5-42aa-9f8c-429389f2e398" providerId="ADAL" clId="{F4CE8280-5F79-4F3B-902A-F26794298B73}" dt="2021-06-09T07:30:24.713" v="1067" actId="20577"/>
        <pc:sldMkLst>
          <pc:docMk/>
          <pc:sldMk cId="896663948" sldId="1906872811"/>
        </pc:sldMkLst>
        <pc:graphicFrameChg chg="modGraphic">
          <ac:chgData name="McGirr, Heather" userId="9ab2a10c-60b5-42aa-9f8c-429389f2e398" providerId="ADAL" clId="{F4CE8280-5F79-4F3B-902A-F26794298B73}" dt="2021-06-09T07:30:24.713" v="1067" actId="20577"/>
          <ac:graphicFrameMkLst>
            <pc:docMk/>
            <pc:sldMk cId="896663948" sldId="1906872811"/>
            <ac:graphicFrameMk id="6" creationId="{1C63965C-E6F6-1141-8F3D-677BC8EE13B4}"/>
          </ac:graphicFrameMkLst>
        </pc:graphicFrameChg>
        <pc:graphicFrameChg chg="modGraphic">
          <ac:chgData name="McGirr, Heather" userId="9ab2a10c-60b5-42aa-9f8c-429389f2e398" providerId="ADAL" clId="{F4CE8280-5F79-4F3B-902A-F26794298B73}" dt="2021-06-09T07:30:12.764" v="1057" actId="20577"/>
          <ac:graphicFrameMkLst>
            <pc:docMk/>
            <pc:sldMk cId="896663948" sldId="1906872811"/>
            <ac:graphicFrameMk id="47" creationId="{FF7D9C0E-1CFB-4840-B104-3C67A24C2140}"/>
          </ac:graphicFrameMkLst>
        </pc:graphicFrameChg>
      </pc:sldChg>
    </pc:docChg>
  </pc:docChgLst>
  <pc:docChgLst>
    <pc:chgData name="McGirr, Heather" userId="9ab2a10c-60b5-42aa-9f8c-429389f2e398" providerId="ADAL" clId="{173AABD5-1ACA-4018-AFB7-549F74553DD6}"/>
    <pc:docChg chg="undo custSel modSld">
      <pc:chgData name="McGirr, Heather" userId="9ab2a10c-60b5-42aa-9f8c-429389f2e398" providerId="ADAL" clId="{173AABD5-1ACA-4018-AFB7-549F74553DD6}" dt="2021-06-23T00:03:01.543" v="459" actId="21"/>
      <pc:docMkLst>
        <pc:docMk/>
      </pc:docMkLst>
      <pc:sldChg chg="modSp mod">
        <pc:chgData name="McGirr, Heather" userId="9ab2a10c-60b5-42aa-9f8c-429389f2e398" providerId="ADAL" clId="{173AABD5-1ACA-4018-AFB7-549F74553DD6}" dt="2021-06-11T05:28:31.447" v="15" actId="1035"/>
        <pc:sldMkLst>
          <pc:docMk/>
          <pc:sldMk cId="3304380350" sldId="1906872634"/>
        </pc:sldMkLst>
        <pc:spChg chg="mod">
          <ac:chgData name="McGirr, Heather" userId="9ab2a10c-60b5-42aa-9f8c-429389f2e398" providerId="ADAL" clId="{173AABD5-1ACA-4018-AFB7-549F74553DD6}" dt="2021-06-11T05:28:31.447" v="15" actId="1035"/>
          <ac:spMkLst>
            <pc:docMk/>
            <pc:sldMk cId="3304380350" sldId="1906872634"/>
            <ac:spMk id="14" creationId="{B7B79E77-C531-4D29-905A-083DBA851133}"/>
          </ac:spMkLst>
        </pc:spChg>
      </pc:sldChg>
      <pc:sldChg chg="modSp mod">
        <pc:chgData name="McGirr, Heather" userId="9ab2a10c-60b5-42aa-9f8c-429389f2e398" providerId="ADAL" clId="{173AABD5-1ACA-4018-AFB7-549F74553DD6}" dt="2021-06-23T00:03:01.543" v="459" actId="21"/>
        <pc:sldMkLst>
          <pc:docMk/>
          <pc:sldMk cId="3926390803" sldId="1906872671"/>
        </pc:sldMkLst>
        <pc:spChg chg="mod">
          <ac:chgData name="McGirr, Heather" userId="9ab2a10c-60b5-42aa-9f8c-429389f2e398" providerId="ADAL" clId="{173AABD5-1ACA-4018-AFB7-549F74553DD6}" dt="2021-06-11T05:31:01.135" v="18" actId="20577"/>
          <ac:spMkLst>
            <pc:docMk/>
            <pc:sldMk cId="3926390803" sldId="1906872671"/>
            <ac:spMk id="9" creationId="{E5B37D5E-FC02-4D11-B962-419A53383B2C}"/>
          </ac:spMkLst>
        </pc:spChg>
        <pc:spChg chg="mod">
          <ac:chgData name="McGirr, Heather" userId="9ab2a10c-60b5-42aa-9f8c-429389f2e398" providerId="ADAL" clId="{173AABD5-1ACA-4018-AFB7-549F74553DD6}" dt="2021-06-23T00:03:01.543" v="459" actId="21"/>
          <ac:spMkLst>
            <pc:docMk/>
            <pc:sldMk cId="3926390803" sldId="1906872671"/>
            <ac:spMk id="20" creationId="{AD1BAFA4-6F55-4E64-9A60-9E61077704A2}"/>
          </ac:spMkLst>
        </pc:spChg>
      </pc:sldChg>
      <pc:sldChg chg="addSp delSp modSp mod">
        <pc:chgData name="McGirr, Heather" userId="9ab2a10c-60b5-42aa-9f8c-429389f2e398" providerId="ADAL" clId="{173AABD5-1ACA-4018-AFB7-549F74553DD6}" dt="2021-06-17T04:47:24.966" v="457" actId="13926"/>
        <pc:sldMkLst>
          <pc:docMk/>
          <pc:sldMk cId="2461706618" sldId="1906872722"/>
        </pc:sldMkLst>
        <pc:spChg chg="mod">
          <ac:chgData name="McGirr, Heather" userId="9ab2a10c-60b5-42aa-9f8c-429389f2e398" providerId="ADAL" clId="{173AABD5-1ACA-4018-AFB7-549F74553DD6}" dt="2021-06-17T04:47:24.966" v="457" actId="13926"/>
          <ac:spMkLst>
            <pc:docMk/>
            <pc:sldMk cId="2461706618" sldId="1906872722"/>
            <ac:spMk id="5" creationId="{1ABFA6CE-CC2A-3C40-B93D-76D4AEE201AB}"/>
          </ac:spMkLst>
        </pc:spChg>
        <pc:spChg chg="add del">
          <ac:chgData name="McGirr, Heather" userId="9ab2a10c-60b5-42aa-9f8c-429389f2e398" providerId="ADAL" clId="{173AABD5-1ACA-4018-AFB7-549F74553DD6}" dt="2021-06-11T05:48:06.157" v="265" actId="478"/>
          <ac:spMkLst>
            <pc:docMk/>
            <pc:sldMk cId="2461706618" sldId="1906872722"/>
            <ac:spMk id="6" creationId="{65783EF3-90E4-46CF-B98E-A30B1995BD91}"/>
          </ac:spMkLst>
        </pc:spChg>
        <pc:spChg chg="mod">
          <ac:chgData name="McGirr, Heather" userId="9ab2a10c-60b5-42aa-9f8c-429389f2e398" providerId="ADAL" clId="{173AABD5-1ACA-4018-AFB7-549F74553DD6}" dt="2021-06-17T04:47:24.499" v="456" actId="13926"/>
          <ac:spMkLst>
            <pc:docMk/>
            <pc:sldMk cId="2461706618" sldId="1906872722"/>
            <ac:spMk id="7" creationId="{4F6885AA-6662-7E43-BF9F-47435F860A32}"/>
          </ac:spMkLst>
        </pc:spChg>
        <pc:spChg chg="mod">
          <ac:chgData name="McGirr, Heather" userId="9ab2a10c-60b5-42aa-9f8c-429389f2e398" providerId="ADAL" clId="{173AABD5-1ACA-4018-AFB7-549F74553DD6}" dt="2021-06-17T04:47:24.045" v="455" actId="13926"/>
          <ac:spMkLst>
            <pc:docMk/>
            <pc:sldMk cId="2461706618" sldId="1906872722"/>
            <ac:spMk id="18" creationId="{0F76B56D-7463-8842-8FE0-6782DCB406B2}"/>
          </ac:spMkLst>
        </pc:spChg>
        <pc:spChg chg="add del mod">
          <ac:chgData name="McGirr, Heather" userId="9ab2a10c-60b5-42aa-9f8c-429389f2e398" providerId="ADAL" clId="{173AABD5-1ACA-4018-AFB7-549F74553DD6}" dt="2021-06-11T05:48:05.495" v="264"/>
          <ac:spMkLst>
            <pc:docMk/>
            <pc:sldMk cId="2461706618" sldId="1906872722"/>
            <ac:spMk id="108" creationId="{A59BF951-2415-468A-8135-644094F6C517}"/>
          </ac:spMkLst>
        </pc:spChg>
      </pc:sldChg>
      <pc:sldChg chg="modSp mod">
        <pc:chgData name="McGirr, Heather" userId="9ab2a10c-60b5-42aa-9f8c-429389f2e398" providerId="ADAL" clId="{173AABD5-1ACA-4018-AFB7-549F74553DD6}" dt="2021-06-11T06:01:02.990" v="435" actId="20577"/>
        <pc:sldMkLst>
          <pc:docMk/>
          <pc:sldMk cId="816690198" sldId="1906872728"/>
        </pc:sldMkLst>
        <pc:graphicFrameChg chg="modGraphic">
          <ac:chgData name="McGirr, Heather" userId="9ab2a10c-60b5-42aa-9f8c-429389f2e398" providerId="ADAL" clId="{173AABD5-1ACA-4018-AFB7-549F74553DD6}" dt="2021-06-11T06:01:02.990" v="435" actId="20577"/>
          <ac:graphicFrameMkLst>
            <pc:docMk/>
            <pc:sldMk cId="816690198" sldId="1906872728"/>
            <ac:graphicFrameMk id="3" creationId="{DCEBDB0D-73AD-4A52-AB45-04424C595B13}"/>
          </ac:graphicFrameMkLst>
        </pc:graphicFrameChg>
      </pc:sldChg>
      <pc:sldChg chg="modSp mod">
        <pc:chgData name="McGirr, Heather" userId="9ab2a10c-60b5-42aa-9f8c-429389f2e398" providerId="ADAL" clId="{173AABD5-1ACA-4018-AFB7-549F74553DD6}" dt="2021-06-17T02:15:23.755" v="448" actId="20577"/>
        <pc:sldMkLst>
          <pc:docMk/>
          <pc:sldMk cId="1216239605" sldId="1906872730"/>
        </pc:sldMkLst>
        <pc:graphicFrameChg chg="modGraphic">
          <ac:chgData name="McGirr, Heather" userId="9ab2a10c-60b5-42aa-9f8c-429389f2e398" providerId="ADAL" clId="{173AABD5-1ACA-4018-AFB7-549F74553DD6}" dt="2021-06-17T02:15:23.755" v="448" actId="20577"/>
          <ac:graphicFrameMkLst>
            <pc:docMk/>
            <pc:sldMk cId="1216239605" sldId="1906872730"/>
            <ac:graphicFrameMk id="3" creationId="{DCEBDB0D-73AD-4A52-AB45-04424C595B13}"/>
          </ac:graphicFrameMkLst>
        </pc:graphicFrameChg>
      </pc:sldChg>
      <pc:sldChg chg="modSp mod">
        <pc:chgData name="McGirr, Heather" userId="9ab2a10c-60b5-42aa-9f8c-429389f2e398" providerId="ADAL" clId="{173AABD5-1ACA-4018-AFB7-549F74553DD6}" dt="2021-06-11T06:11:13.176" v="447" actId="20577"/>
        <pc:sldMkLst>
          <pc:docMk/>
          <pc:sldMk cId="4044907361" sldId="1906872731"/>
        </pc:sldMkLst>
        <pc:graphicFrameChg chg="modGraphic">
          <ac:chgData name="McGirr, Heather" userId="9ab2a10c-60b5-42aa-9f8c-429389f2e398" providerId="ADAL" clId="{173AABD5-1ACA-4018-AFB7-549F74553DD6}" dt="2021-06-11T06:11:13.176" v="447" actId="20577"/>
          <ac:graphicFrameMkLst>
            <pc:docMk/>
            <pc:sldMk cId="4044907361" sldId="1906872731"/>
            <ac:graphicFrameMk id="3" creationId="{DCEBDB0D-73AD-4A52-AB45-04424C595B13}"/>
          </ac:graphicFrameMkLst>
        </pc:graphicFrameChg>
      </pc:sldChg>
      <pc:sldChg chg="modSp mod">
        <pc:chgData name="McGirr, Heather" userId="9ab2a10c-60b5-42aa-9f8c-429389f2e398" providerId="ADAL" clId="{173AABD5-1ACA-4018-AFB7-549F74553DD6}" dt="2021-06-11T05:56:58.849" v="427" actId="20577"/>
        <pc:sldMkLst>
          <pc:docMk/>
          <pc:sldMk cId="2401082312" sldId="1906872755"/>
        </pc:sldMkLst>
        <pc:spChg chg="mod">
          <ac:chgData name="McGirr, Heather" userId="9ab2a10c-60b5-42aa-9f8c-429389f2e398" providerId="ADAL" clId="{173AABD5-1ACA-4018-AFB7-549F74553DD6}" dt="2021-06-11T05:56:48.754" v="398" actId="20577"/>
          <ac:spMkLst>
            <pc:docMk/>
            <pc:sldMk cId="2401082312" sldId="1906872755"/>
            <ac:spMk id="12" creationId="{58D5C060-809F-40A4-AE88-9B8E2FD53DEF}"/>
          </ac:spMkLst>
        </pc:spChg>
        <pc:graphicFrameChg chg="modGraphic">
          <ac:chgData name="McGirr, Heather" userId="9ab2a10c-60b5-42aa-9f8c-429389f2e398" providerId="ADAL" clId="{173AABD5-1ACA-4018-AFB7-549F74553DD6}" dt="2021-06-11T05:56:58.849" v="427" actId="20577"/>
          <ac:graphicFrameMkLst>
            <pc:docMk/>
            <pc:sldMk cId="2401082312" sldId="1906872755"/>
            <ac:graphicFrameMk id="17" creationId="{40630113-41D4-478D-A311-1D645B888866}"/>
          </ac:graphicFrameMkLst>
        </pc:graphicFrameChg>
      </pc:sldChg>
      <pc:sldChg chg="modSp mod">
        <pc:chgData name="McGirr, Heather" userId="9ab2a10c-60b5-42aa-9f8c-429389f2e398" providerId="ADAL" clId="{173AABD5-1ACA-4018-AFB7-549F74553DD6}" dt="2021-06-11T06:03:40.957" v="436" actId="20577"/>
        <pc:sldMkLst>
          <pc:docMk/>
          <pc:sldMk cId="1047119095" sldId="1906872757"/>
        </pc:sldMkLst>
        <pc:graphicFrameChg chg="modGraphic">
          <ac:chgData name="McGirr, Heather" userId="9ab2a10c-60b5-42aa-9f8c-429389f2e398" providerId="ADAL" clId="{173AABD5-1ACA-4018-AFB7-549F74553DD6}" dt="2021-06-11T06:03:40.957" v="436" actId="20577"/>
          <ac:graphicFrameMkLst>
            <pc:docMk/>
            <pc:sldMk cId="1047119095" sldId="1906872757"/>
            <ac:graphicFrameMk id="17" creationId="{40630113-41D4-478D-A311-1D645B888866}"/>
          </ac:graphicFrameMkLst>
        </pc:graphicFrameChg>
      </pc:sldChg>
      <pc:sldChg chg="modSp mod">
        <pc:chgData name="McGirr, Heather" userId="9ab2a10c-60b5-42aa-9f8c-429389f2e398" providerId="ADAL" clId="{173AABD5-1ACA-4018-AFB7-549F74553DD6}" dt="2021-06-17T02:18:17.757" v="449" actId="20577"/>
        <pc:sldMkLst>
          <pc:docMk/>
          <pc:sldMk cId="548370976" sldId="1906872759"/>
        </pc:sldMkLst>
        <pc:spChg chg="mod">
          <ac:chgData name="McGirr, Heather" userId="9ab2a10c-60b5-42aa-9f8c-429389f2e398" providerId="ADAL" clId="{173AABD5-1ACA-4018-AFB7-549F74553DD6}" dt="2021-06-11T06:07:37.135" v="439" actId="20577"/>
          <ac:spMkLst>
            <pc:docMk/>
            <pc:sldMk cId="548370976" sldId="1906872759"/>
            <ac:spMk id="108" creationId="{69E2BD08-C485-40CF-B3B0-213EA6BA6A6D}"/>
          </ac:spMkLst>
        </pc:spChg>
        <pc:graphicFrameChg chg="modGraphic">
          <ac:chgData name="McGirr, Heather" userId="9ab2a10c-60b5-42aa-9f8c-429389f2e398" providerId="ADAL" clId="{173AABD5-1ACA-4018-AFB7-549F74553DD6}" dt="2021-06-11T06:08:49.097" v="443" actId="20577"/>
          <ac:graphicFrameMkLst>
            <pc:docMk/>
            <pc:sldMk cId="548370976" sldId="1906872759"/>
            <ac:graphicFrameMk id="17" creationId="{40630113-41D4-478D-A311-1D645B888866}"/>
          </ac:graphicFrameMkLst>
        </pc:graphicFrameChg>
        <pc:graphicFrameChg chg="modGraphic">
          <ac:chgData name="McGirr, Heather" userId="9ab2a10c-60b5-42aa-9f8c-429389f2e398" providerId="ADAL" clId="{173AABD5-1ACA-4018-AFB7-549F74553DD6}" dt="2021-06-17T02:18:17.757" v="449" actId="20577"/>
          <ac:graphicFrameMkLst>
            <pc:docMk/>
            <pc:sldMk cId="548370976" sldId="1906872759"/>
            <ac:graphicFrameMk id="60" creationId="{513C64A0-22BC-4CC2-A6F4-F8B752F42487}"/>
          </ac:graphicFrameMkLst>
        </pc:graphicFrameChg>
      </pc:sldChg>
      <pc:sldChg chg="modSp mod">
        <pc:chgData name="McGirr, Heather" userId="9ab2a10c-60b5-42aa-9f8c-429389f2e398" providerId="ADAL" clId="{173AABD5-1ACA-4018-AFB7-549F74553DD6}" dt="2021-06-11T05:53:37.784" v="297" actId="20577"/>
        <pc:sldMkLst>
          <pc:docMk/>
          <pc:sldMk cId="1287273321" sldId="1906872761"/>
        </pc:sldMkLst>
        <pc:spChg chg="mod">
          <ac:chgData name="McGirr, Heather" userId="9ab2a10c-60b5-42aa-9f8c-429389f2e398" providerId="ADAL" clId="{173AABD5-1ACA-4018-AFB7-549F74553DD6}" dt="2021-06-11T05:53:37.784" v="297" actId="20577"/>
          <ac:spMkLst>
            <pc:docMk/>
            <pc:sldMk cId="1287273321" sldId="1906872761"/>
            <ac:spMk id="108" creationId="{69E2BD08-C485-40CF-B3B0-213EA6BA6A6D}"/>
          </ac:spMkLst>
        </pc:spChg>
      </pc:sldChg>
      <pc:sldChg chg="modSp mod">
        <pc:chgData name="McGirr, Heather" userId="9ab2a10c-60b5-42aa-9f8c-429389f2e398" providerId="ADAL" clId="{173AABD5-1ACA-4018-AFB7-549F74553DD6}" dt="2021-06-11T05:50:37.240" v="295" actId="20577"/>
        <pc:sldMkLst>
          <pc:docMk/>
          <pc:sldMk cId="950143469" sldId="1906872764"/>
        </pc:sldMkLst>
        <pc:graphicFrameChg chg="modGraphic">
          <ac:chgData name="McGirr, Heather" userId="9ab2a10c-60b5-42aa-9f8c-429389f2e398" providerId="ADAL" clId="{173AABD5-1ACA-4018-AFB7-549F74553DD6}" dt="2021-06-11T05:50:37.240" v="295" actId="20577"/>
          <ac:graphicFrameMkLst>
            <pc:docMk/>
            <pc:sldMk cId="950143469" sldId="1906872764"/>
            <ac:graphicFrameMk id="3" creationId="{DCEBDB0D-73AD-4A52-AB45-04424C595B13}"/>
          </ac:graphicFrameMkLst>
        </pc:graphicFrameChg>
      </pc:sldChg>
      <pc:sldChg chg="modSp mod">
        <pc:chgData name="McGirr, Heather" userId="9ab2a10c-60b5-42aa-9f8c-429389f2e398" providerId="ADAL" clId="{173AABD5-1ACA-4018-AFB7-549F74553DD6}" dt="2021-06-17T02:30:34.768" v="451" actId="20577"/>
        <pc:sldMkLst>
          <pc:docMk/>
          <pc:sldMk cId="4210633487" sldId="1906872766"/>
        </pc:sldMkLst>
        <pc:graphicFrameChg chg="modGraphic">
          <ac:chgData name="McGirr, Heather" userId="9ab2a10c-60b5-42aa-9f8c-429389f2e398" providerId="ADAL" clId="{173AABD5-1ACA-4018-AFB7-549F74553DD6}" dt="2021-06-17T02:30:34.768" v="451" actId="20577"/>
          <ac:graphicFrameMkLst>
            <pc:docMk/>
            <pc:sldMk cId="4210633487" sldId="1906872766"/>
            <ac:graphicFrameMk id="3" creationId="{DCEBDB0D-73AD-4A52-AB45-04424C595B13}"/>
          </ac:graphicFrameMkLst>
        </pc:graphicFrameChg>
      </pc:sldChg>
      <pc:sldChg chg="modSp mod">
        <pc:chgData name="McGirr, Heather" userId="9ab2a10c-60b5-42aa-9f8c-429389f2e398" providerId="ADAL" clId="{173AABD5-1ACA-4018-AFB7-549F74553DD6}" dt="2021-06-11T05:36:13.581" v="59" actId="20577"/>
        <pc:sldMkLst>
          <pc:docMk/>
          <pc:sldMk cId="3372268003" sldId="1906872772"/>
        </pc:sldMkLst>
        <pc:spChg chg="mod">
          <ac:chgData name="McGirr, Heather" userId="9ab2a10c-60b5-42aa-9f8c-429389f2e398" providerId="ADAL" clId="{173AABD5-1ACA-4018-AFB7-549F74553DD6}" dt="2021-06-11T05:36:13.581" v="59" actId="20577"/>
          <ac:spMkLst>
            <pc:docMk/>
            <pc:sldMk cId="3372268003" sldId="1906872772"/>
            <ac:spMk id="12" creationId="{838D0868-2989-4120-A836-F99DFFD1288D}"/>
          </ac:spMkLst>
        </pc:spChg>
        <pc:cxnChg chg="mod">
          <ac:chgData name="McGirr, Heather" userId="9ab2a10c-60b5-42aa-9f8c-429389f2e398" providerId="ADAL" clId="{173AABD5-1ACA-4018-AFB7-549F74553DD6}" dt="2021-06-11T05:35:27.707" v="22" actId="14100"/>
          <ac:cxnSpMkLst>
            <pc:docMk/>
            <pc:sldMk cId="3372268003" sldId="1906872772"/>
            <ac:cxnSpMk id="13" creationId="{12AE5E82-1D7C-440C-A8C0-708416BA9FD8}"/>
          </ac:cxnSpMkLst>
        </pc:cxnChg>
      </pc:sldChg>
      <pc:sldChg chg="modSp mod">
        <pc:chgData name="McGirr, Heather" userId="9ab2a10c-60b5-42aa-9f8c-429389f2e398" providerId="ADAL" clId="{173AABD5-1ACA-4018-AFB7-549F74553DD6}" dt="2021-06-11T06:10:41.834" v="445" actId="20577"/>
        <pc:sldMkLst>
          <pc:docMk/>
          <pc:sldMk cId="43020604" sldId="1906872773"/>
        </pc:sldMkLst>
        <pc:spChg chg="mod">
          <ac:chgData name="McGirr, Heather" userId="9ab2a10c-60b5-42aa-9f8c-429389f2e398" providerId="ADAL" clId="{173AABD5-1ACA-4018-AFB7-549F74553DD6}" dt="2021-06-11T06:10:41.834" v="445" actId="20577"/>
          <ac:spMkLst>
            <pc:docMk/>
            <pc:sldMk cId="43020604" sldId="1906872773"/>
            <ac:spMk id="103" creationId="{8B12498F-9030-4E5B-8738-D2CBEE236245}"/>
          </ac:spMkLst>
        </pc:spChg>
        <pc:spChg chg="mod">
          <ac:chgData name="McGirr, Heather" userId="9ab2a10c-60b5-42aa-9f8c-429389f2e398" providerId="ADAL" clId="{173AABD5-1ACA-4018-AFB7-549F74553DD6}" dt="2021-06-11T06:10:38.138" v="444" actId="20577"/>
          <ac:spMkLst>
            <pc:docMk/>
            <pc:sldMk cId="43020604" sldId="1906872773"/>
            <ac:spMk id="124" creationId="{129449B9-3A29-4878-927A-AF8BC750297E}"/>
          </ac:spMkLst>
        </pc:spChg>
        <pc:spChg chg="mod">
          <ac:chgData name="McGirr, Heather" userId="9ab2a10c-60b5-42aa-9f8c-429389f2e398" providerId="ADAL" clId="{173AABD5-1ACA-4018-AFB7-549F74553DD6}" dt="2021-06-11T05:56:16.158" v="322" actId="20577"/>
          <ac:spMkLst>
            <pc:docMk/>
            <pc:sldMk cId="43020604" sldId="1906872773"/>
            <ac:spMk id="135" creationId="{8B4FE315-46DE-4549-B2E9-2F201AF55621}"/>
          </ac:spMkLst>
        </pc:spChg>
      </pc:sldChg>
      <pc:sldChg chg="modSp mod">
        <pc:chgData name="McGirr, Heather" userId="9ab2a10c-60b5-42aa-9f8c-429389f2e398" providerId="ADAL" clId="{173AABD5-1ACA-4018-AFB7-549F74553DD6}" dt="2021-06-17T02:21:39.577" v="450" actId="20577"/>
        <pc:sldMkLst>
          <pc:docMk/>
          <pc:sldMk cId="1009448214" sldId="1906872797"/>
        </pc:sldMkLst>
        <pc:spChg chg="mod">
          <ac:chgData name="McGirr, Heather" userId="9ab2a10c-60b5-42aa-9f8c-429389f2e398" providerId="ADAL" clId="{173AABD5-1ACA-4018-AFB7-549F74553DD6}" dt="2021-06-17T02:21:39.577" v="450" actId="20577"/>
          <ac:spMkLst>
            <pc:docMk/>
            <pc:sldMk cId="1009448214" sldId="1906872797"/>
            <ac:spMk id="4" creationId="{E4EA937D-C879-B049-9369-D1C052CFDFDE}"/>
          </ac:spMkLst>
        </pc:spChg>
        <pc:spChg chg="mod">
          <ac:chgData name="McGirr, Heather" userId="9ab2a10c-60b5-42aa-9f8c-429389f2e398" providerId="ADAL" clId="{173AABD5-1ACA-4018-AFB7-549F74553DD6}" dt="2021-06-11T06:10:44.881" v="446" actId="20577"/>
          <ac:spMkLst>
            <pc:docMk/>
            <pc:sldMk cId="1009448214" sldId="1906872797"/>
            <ac:spMk id="74" creationId="{2C542BB7-200C-4056-A9DE-FEDB5F9A1D90}"/>
          </ac:spMkLst>
        </pc:spChg>
      </pc:sldChg>
      <pc:sldChg chg="modSp mod">
        <pc:chgData name="McGirr, Heather" userId="9ab2a10c-60b5-42aa-9f8c-429389f2e398" providerId="ADAL" clId="{173AABD5-1ACA-4018-AFB7-549F74553DD6}" dt="2021-06-11T05:34:38.963" v="21" actId="6549"/>
        <pc:sldMkLst>
          <pc:docMk/>
          <pc:sldMk cId="2134546730" sldId="1906872808"/>
        </pc:sldMkLst>
        <pc:spChg chg="mod">
          <ac:chgData name="McGirr, Heather" userId="9ab2a10c-60b5-42aa-9f8c-429389f2e398" providerId="ADAL" clId="{173AABD5-1ACA-4018-AFB7-549F74553DD6}" dt="2021-06-11T05:32:50.983" v="20" actId="20577"/>
          <ac:spMkLst>
            <pc:docMk/>
            <pc:sldMk cId="2134546730" sldId="1906872808"/>
            <ac:spMk id="82" creationId="{A0A44E02-B81C-415E-81D8-C62327B3F277}"/>
          </ac:spMkLst>
        </pc:spChg>
        <pc:graphicFrameChg chg="modGraphic">
          <ac:chgData name="McGirr, Heather" userId="9ab2a10c-60b5-42aa-9f8c-429389f2e398" providerId="ADAL" clId="{173AABD5-1ACA-4018-AFB7-549F74553DD6}" dt="2021-06-11T05:34:38.963" v="21" actId="6549"/>
          <ac:graphicFrameMkLst>
            <pc:docMk/>
            <pc:sldMk cId="2134546730" sldId="1906872808"/>
            <ac:graphicFrameMk id="48" creationId="{B81BAD86-EEE2-4CEC-96AB-4D1A560C9A35}"/>
          </ac:graphicFrameMkLst>
        </pc:graphicFrameChg>
      </pc:sldChg>
      <pc:sldChg chg="modSp mod">
        <pc:chgData name="McGirr, Heather" userId="9ab2a10c-60b5-42aa-9f8c-429389f2e398" providerId="ADAL" clId="{173AABD5-1ACA-4018-AFB7-549F74553DD6}" dt="2021-06-11T05:56:39.675" v="374" actId="20577"/>
        <pc:sldMkLst>
          <pc:docMk/>
          <pc:sldMk cId="1087950793" sldId="1906872809"/>
        </pc:sldMkLst>
        <pc:spChg chg="mod">
          <ac:chgData name="McGirr, Heather" userId="9ab2a10c-60b5-42aa-9f8c-429389f2e398" providerId="ADAL" clId="{173AABD5-1ACA-4018-AFB7-549F74553DD6}" dt="2021-06-11T05:38:07.374" v="61" actId="1036"/>
          <ac:spMkLst>
            <pc:docMk/>
            <pc:sldMk cId="1087950793" sldId="1906872809"/>
            <ac:spMk id="34" creationId="{7F9E5676-7296-6C4E-8F67-A99790806E11}"/>
          </ac:spMkLst>
        </pc:spChg>
        <pc:graphicFrameChg chg="modGraphic">
          <ac:chgData name="McGirr, Heather" userId="9ab2a10c-60b5-42aa-9f8c-429389f2e398" providerId="ADAL" clId="{173AABD5-1ACA-4018-AFB7-549F74553DD6}" dt="2021-06-11T05:56:39.675" v="374" actId="20577"/>
          <ac:graphicFrameMkLst>
            <pc:docMk/>
            <pc:sldMk cId="1087950793" sldId="1906872809"/>
            <ac:graphicFrameMk id="6" creationId="{1C63965C-E6F6-1141-8F3D-677BC8EE13B4}"/>
          </ac:graphicFrameMkLst>
        </pc:graphicFrameChg>
        <pc:graphicFrameChg chg="mod">
          <ac:chgData name="McGirr, Heather" userId="9ab2a10c-60b5-42aa-9f8c-429389f2e398" providerId="ADAL" clId="{173AABD5-1ACA-4018-AFB7-549F74553DD6}" dt="2021-06-11T05:38:18.099" v="63" actId="1036"/>
          <ac:graphicFrameMkLst>
            <pc:docMk/>
            <pc:sldMk cId="1087950793" sldId="1906872809"/>
            <ac:graphicFrameMk id="7" creationId="{5ECB7ADE-467F-774C-A418-C20A04663CBA}"/>
          </ac:graphicFrameMkLst>
        </pc:graphicFrameChg>
        <pc:graphicFrameChg chg="modGraphic">
          <ac:chgData name="McGirr, Heather" userId="9ab2a10c-60b5-42aa-9f8c-429389f2e398" providerId="ADAL" clId="{173AABD5-1ACA-4018-AFB7-549F74553DD6}" dt="2021-06-11T05:39:39.709" v="69" actId="20577"/>
          <ac:graphicFrameMkLst>
            <pc:docMk/>
            <pc:sldMk cId="1087950793" sldId="1906872809"/>
            <ac:graphicFrameMk id="47" creationId="{FF7D9C0E-1CFB-4840-B104-3C67A24C2140}"/>
          </ac:graphicFrameMkLst>
        </pc:graphicFrameChg>
      </pc:sldChg>
      <pc:sldChg chg="modSp mod">
        <pc:chgData name="McGirr, Heather" userId="9ab2a10c-60b5-42aa-9f8c-429389f2e398" providerId="ADAL" clId="{173AABD5-1ACA-4018-AFB7-549F74553DD6}" dt="2021-06-11T05:41:02.883" v="70" actId="20577"/>
        <pc:sldMkLst>
          <pc:docMk/>
          <pc:sldMk cId="609850211" sldId="1906872813"/>
        </pc:sldMkLst>
        <pc:graphicFrameChg chg="modGraphic">
          <ac:chgData name="McGirr, Heather" userId="9ab2a10c-60b5-42aa-9f8c-429389f2e398" providerId="ADAL" clId="{173AABD5-1ACA-4018-AFB7-549F74553DD6}" dt="2021-06-11T05:41:02.883" v="70" actId="20577"/>
          <ac:graphicFrameMkLst>
            <pc:docMk/>
            <pc:sldMk cId="609850211" sldId="1906872813"/>
            <ac:graphicFrameMk id="60" creationId="{513C64A0-22BC-4CC2-A6F4-F8B752F42487}"/>
          </ac:graphicFrameMkLst>
        </pc:graphicFrameChg>
      </pc:sldChg>
    </pc:docChg>
  </pc:docChgLst>
  <pc:docChgLst>
    <pc:chgData name="McGirr, Heather" userId="9ab2a10c-60b5-42aa-9f8c-429389f2e398" providerId="ADAL" clId="{51729344-4CA0-4843-B266-D8D4D1ED2BFD}"/>
    <pc:docChg chg="custSel modSld">
      <pc:chgData name="McGirr, Heather" userId="9ab2a10c-60b5-42aa-9f8c-429389f2e398" providerId="ADAL" clId="{51729344-4CA0-4843-B266-D8D4D1ED2BFD}" dt="2021-06-25T01:00:37.454" v="638" actId="20577"/>
      <pc:docMkLst>
        <pc:docMk/>
      </pc:docMkLst>
      <pc:sldChg chg="modSp mod">
        <pc:chgData name="McGirr, Heather" userId="9ab2a10c-60b5-42aa-9f8c-429389f2e398" providerId="ADAL" clId="{51729344-4CA0-4843-B266-D8D4D1ED2BFD}" dt="2021-06-25T00:55:22.183" v="416" actId="20577"/>
        <pc:sldMkLst>
          <pc:docMk/>
          <pc:sldMk cId="3500098291" sldId="256"/>
        </pc:sldMkLst>
        <pc:spChg chg="mod">
          <ac:chgData name="McGirr, Heather" userId="9ab2a10c-60b5-42aa-9f8c-429389f2e398" providerId="ADAL" clId="{51729344-4CA0-4843-B266-D8D4D1ED2BFD}" dt="2021-06-25T00:55:22.183" v="416" actId="20577"/>
          <ac:spMkLst>
            <pc:docMk/>
            <pc:sldMk cId="3500098291" sldId="256"/>
            <ac:spMk id="7" creationId="{CFED328A-C859-48FA-A117-70924929CAE0}"/>
          </ac:spMkLst>
        </pc:spChg>
      </pc:sldChg>
      <pc:sldChg chg="modSp mod">
        <pc:chgData name="McGirr, Heather" userId="9ab2a10c-60b5-42aa-9f8c-429389f2e398" providerId="ADAL" clId="{51729344-4CA0-4843-B266-D8D4D1ED2BFD}" dt="2021-06-25T00:47:10.515" v="86" actId="13926"/>
        <pc:sldMkLst>
          <pc:docMk/>
          <pc:sldMk cId="376253275" sldId="1444"/>
        </pc:sldMkLst>
        <pc:spChg chg="mod">
          <ac:chgData name="McGirr, Heather" userId="9ab2a10c-60b5-42aa-9f8c-429389f2e398" providerId="ADAL" clId="{51729344-4CA0-4843-B266-D8D4D1ED2BFD}" dt="2021-06-25T00:47:10.515" v="86" actId="13926"/>
          <ac:spMkLst>
            <pc:docMk/>
            <pc:sldMk cId="376253275" sldId="1444"/>
            <ac:spMk id="11" creationId="{1143E910-FF6E-4A62-B5D7-D6A5EC0A604F}"/>
          </ac:spMkLst>
        </pc:spChg>
      </pc:sldChg>
      <pc:sldChg chg="modSp mod">
        <pc:chgData name="McGirr, Heather" userId="9ab2a10c-60b5-42aa-9f8c-429389f2e398" providerId="ADAL" clId="{51729344-4CA0-4843-B266-D8D4D1ED2BFD}" dt="2021-06-25T00:47:19.048" v="96" actId="13926"/>
        <pc:sldMkLst>
          <pc:docMk/>
          <pc:sldMk cId="3304380350" sldId="1906872634"/>
        </pc:sldMkLst>
        <pc:spChg chg="mod">
          <ac:chgData name="McGirr, Heather" userId="9ab2a10c-60b5-42aa-9f8c-429389f2e398" providerId="ADAL" clId="{51729344-4CA0-4843-B266-D8D4D1ED2BFD}" dt="2021-06-25T00:46:20.310" v="19" actId="13926"/>
          <ac:spMkLst>
            <pc:docMk/>
            <pc:sldMk cId="3304380350" sldId="1906872634"/>
            <ac:spMk id="7" creationId="{667A55CB-6179-419A-A8C5-FB804B7B7A40}"/>
          </ac:spMkLst>
        </pc:spChg>
        <pc:spChg chg="mod">
          <ac:chgData name="McGirr, Heather" userId="9ab2a10c-60b5-42aa-9f8c-429389f2e398" providerId="ADAL" clId="{51729344-4CA0-4843-B266-D8D4D1ED2BFD}" dt="2021-06-25T00:46:28.896" v="29" actId="13926"/>
          <ac:spMkLst>
            <pc:docMk/>
            <pc:sldMk cId="3304380350" sldId="1906872634"/>
            <ac:spMk id="9" creationId="{400BC6AC-67CE-4030-BF6B-1E62E2F6C59A}"/>
          </ac:spMkLst>
        </pc:spChg>
        <pc:spChg chg="mod">
          <ac:chgData name="McGirr, Heather" userId="9ab2a10c-60b5-42aa-9f8c-429389f2e398" providerId="ADAL" clId="{51729344-4CA0-4843-B266-D8D4D1ED2BFD}" dt="2021-06-25T00:47:19.048" v="96" actId="13926"/>
          <ac:spMkLst>
            <pc:docMk/>
            <pc:sldMk cId="3304380350" sldId="1906872634"/>
            <ac:spMk id="11" creationId="{B6228E65-F7DD-43EF-8388-75348DA28DD6}"/>
          </ac:spMkLst>
        </pc:spChg>
        <pc:spChg chg="mod">
          <ac:chgData name="McGirr, Heather" userId="9ab2a10c-60b5-42aa-9f8c-429389f2e398" providerId="ADAL" clId="{51729344-4CA0-4843-B266-D8D4D1ED2BFD}" dt="2021-06-25T00:46:53.527" v="59" actId="13926"/>
          <ac:spMkLst>
            <pc:docMk/>
            <pc:sldMk cId="3304380350" sldId="1906872634"/>
            <ac:spMk id="16" creationId="{F058F38A-ED77-4687-AC1A-8C395423DE8B}"/>
          </ac:spMkLst>
        </pc:spChg>
      </pc:sldChg>
      <pc:sldChg chg="modSp mod">
        <pc:chgData name="McGirr, Heather" userId="9ab2a10c-60b5-42aa-9f8c-429389f2e398" providerId="ADAL" clId="{51729344-4CA0-4843-B266-D8D4D1ED2BFD}" dt="2021-06-25T00:56:44.689" v="619" actId="13926"/>
        <pc:sldMkLst>
          <pc:docMk/>
          <pc:sldMk cId="3926390803" sldId="1906872671"/>
        </pc:sldMkLst>
        <pc:spChg chg="mod">
          <ac:chgData name="McGirr, Heather" userId="9ab2a10c-60b5-42aa-9f8c-429389f2e398" providerId="ADAL" clId="{51729344-4CA0-4843-B266-D8D4D1ED2BFD}" dt="2021-06-25T00:48:00.232" v="137" actId="13926"/>
          <ac:spMkLst>
            <pc:docMk/>
            <pc:sldMk cId="3926390803" sldId="1906872671"/>
            <ac:spMk id="7" creationId="{3C4966C7-CC6C-4815-B14E-2F642C51B84E}"/>
          </ac:spMkLst>
        </pc:spChg>
        <pc:spChg chg="mod">
          <ac:chgData name="McGirr, Heather" userId="9ab2a10c-60b5-42aa-9f8c-429389f2e398" providerId="ADAL" clId="{51729344-4CA0-4843-B266-D8D4D1ED2BFD}" dt="2021-06-25T00:56:44.689" v="619" actId="13926"/>
          <ac:spMkLst>
            <pc:docMk/>
            <pc:sldMk cId="3926390803" sldId="1906872671"/>
            <ac:spMk id="20" creationId="{AD1BAFA4-6F55-4E64-9A60-9E61077704A2}"/>
          </ac:spMkLst>
        </pc:spChg>
      </pc:sldChg>
      <pc:sldChg chg="modSp mod">
        <pc:chgData name="McGirr, Heather" userId="9ab2a10c-60b5-42aa-9f8c-429389f2e398" providerId="ADAL" clId="{51729344-4CA0-4843-B266-D8D4D1ED2BFD}" dt="2021-06-25T00:49:12.094" v="201" actId="13926"/>
        <pc:sldMkLst>
          <pc:docMk/>
          <pc:sldMk cId="2327488443" sldId="1906872703"/>
        </pc:sldMkLst>
        <pc:spChg chg="mod">
          <ac:chgData name="McGirr, Heather" userId="9ab2a10c-60b5-42aa-9f8c-429389f2e398" providerId="ADAL" clId="{51729344-4CA0-4843-B266-D8D4D1ED2BFD}" dt="2021-06-25T00:49:12.094" v="201" actId="13926"/>
          <ac:spMkLst>
            <pc:docMk/>
            <pc:sldMk cId="2327488443" sldId="1906872703"/>
            <ac:spMk id="13" creationId="{B0F137D2-054F-154E-BFB5-6809CAA2A11D}"/>
          </ac:spMkLst>
        </pc:spChg>
      </pc:sldChg>
      <pc:sldChg chg="modSp mod">
        <pc:chgData name="McGirr, Heather" userId="9ab2a10c-60b5-42aa-9f8c-429389f2e398" providerId="ADAL" clId="{51729344-4CA0-4843-B266-D8D4D1ED2BFD}" dt="2021-06-25T01:00:37.454" v="638" actId="20577"/>
        <pc:sldMkLst>
          <pc:docMk/>
          <pc:sldMk cId="2461706618" sldId="1906872722"/>
        </pc:sldMkLst>
        <pc:spChg chg="mod">
          <ac:chgData name="McGirr, Heather" userId="9ab2a10c-60b5-42aa-9f8c-429389f2e398" providerId="ADAL" clId="{51729344-4CA0-4843-B266-D8D4D1ED2BFD}" dt="2021-06-25T00:58:32.317" v="631" actId="13926"/>
          <ac:spMkLst>
            <pc:docMk/>
            <pc:sldMk cId="2461706618" sldId="1906872722"/>
            <ac:spMk id="3" creationId="{F3C5C142-52FF-FB45-AF51-A852FB11890B}"/>
          </ac:spMkLst>
        </pc:spChg>
        <pc:spChg chg="mod">
          <ac:chgData name="McGirr, Heather" userId="9ab2a10c-60b5-42aa-9f8c-429389f2e398" providerId="ADAL" clId="{51729344-4CA0-4843-B266-D8D4D1ED2BFD}" dt="2021-06-25T01:00:23.201" v="637" actId="20577"/>
          <ac:spMkLst>
            <pc:docMk/>
            <pc:sldMk cId="2461706618" sldId="1906872722"/>
            <ac:spMk id="5" creationId="{1ABFA6CE-CC2A-3C40-B93D-76D4AEE201AB}"/>
          </ac:spMkLst>
        </pc:spChg>
        <pc:spChg chg="mod">
          <ac:chgData name="McGirr, Heather" userId="9ab2a10c-60b5-42aa-9f8c-429389f2e398" providerId="ADAL" clId="{51729344-4CA0-4843-B266-D8D4D1ED2BFD}" dt="2021-06-25T01:00:37.454" v="638" actId="20577"/>
          <ac:spMkLst>
            <pc:docMk/>
            <pc:sldMk cId="2461706618" sldId="1906872722"/>
            <ac:spMk id="18" creationId="{0F76B56D-7463-8842-8FE0-6782DCB406B2}"/>
          </ac:spMkLst>
        </pc:spChg>
        <pc:spChg chg="mod">
          <ac:chgData name="McGirr, Heather" userId="9ab2a10c-60b5-42aa-9f8c-429389f2e398" providerId="ADAL" clId="{51729344-4CA0-4843-B266-D8D4D1ED2BFD}" dt="2021-06-25T01:00:15.437" v="636" actId="20577"/>
          <ac:spMkLst>
            <pc:docMk/>
            <pc:sldMk cId="2461706618" sldId="1906872722"/>
            <ac:spMk id="97" creationId="{6BBECC25-2E04-4DBB-97A1-9D990A854AF8}"/>
          </ac:spMkLst>
        </pc:spChg>
      </pc:sldChg>
      <pc:sldChg chg="modSp mod">
        <pc:chgData name="McGirr, Heather" userId="9ab2a10c-60b5-42aa-9f8c-429389f2e398" providerId="ADAL" clId="{51729344-4CA0-4843-B266-D8D4D1ED2BFD}" dt="2021-06-25T00:48:08.962" v="151" actId="13926"/>
        <pc:sldMkLst>
          <pc:docMk/>
          <pc:sldMk cId="1246575549" sldId="1906872740"/>
        </pc:sldMkLst>
        <pc:spChg chg="mod">
          <ac:chgData name="McGirr, Heather" userId="9ab2a10c-60b5-42aa-9f8c-429389f2e398" providerId="ADAL" clId="{51729344-4CA0-4843-B266-D8D4D1ED2BFD}" dt="2021-06-25T00:48:08.962" v="151" actId="13926"/>
          <ac:spMkLst>
            <pc:docMk/>
            <pc:sldMk cId="1246575549" sldId="1906872740"/>
            <ac:spMk id="13" creationId="{2ED96605-9836-3449-BFFF-C1EF8E3DCB5C}"/>
          </ac:spMkLst>
        </pc:spChg>
      </pc:sldChg>
      <pc:sldChg chg="modSp mod">
        <pc:chgData name="McGirr, Heather" userId="9ab2a10c-60b5-42aa-9f8c-429389f2e398" providerId="ADAL" clId="{51729344-4CA0-4843-B266-D8D4D1ED2BFD}" dt="2021-06-25T00:50:01.891" v="252" actId="13926"/>
        <pc:sldMkLst>
          <pc:docMk/>
          <pc:sldMk cId="3372268003" sldId="1906872772"/>
        </pc:sldMkLst>
        <pc:spChg chg="mod">
          <ac:chgData name="McGirr, Heather" userId="9ab2a10c-60b5-42aa-9f8c-429389f2e398" providerId="ADAL" clId="{51729344-4CA0-4843-B266-D8D4D1ED2BFD}" dt="2021-06-25T00:49:21.335" v="211" actId="13926"/>
          <ac:spMkLst>
            <pc:docMk/>
            <pc:sldMk cId="3372268003" sldId="1906872772"/>
            <ac:spMk id="7" creationId="{3C4966C7-CC6C-4815-B14E-2F642C51B84E}"/>
          </ac:spMkLst>
        </pc:spChg>
        <pc:spChg chg="mod">
          <ac:chgData name="McGirr, Heather" userId="9ab2a10c-60b5-42aa-9f8c-429389f2e398" providerId="ADAL" clId="{51729344-4CA0-4843-B266-D8D4D1ED2BFD}" dt="2021-06-25T00:49:51.281" v="241" actId="13926"/>
          <ac:spMkLst>
            <pc:docMk/>
            <pc:sldMk cId="3372268003" sldId="1906872772"/>
            <ac:spMk id="12" creationId="{838D0868-2989-4120-A836-F99DFFD1288D}"/>
          </ac:spMkLst>
        </pc:spChg>
        <pc:spChg chg="mod">
          <ac:chgData name="McGirr, Heather" userId="9ab2a10c-60b5-42aa-9f8c-429389f2e398" providerId="ADAL" clId="{51729344-4CA0-4843-B266-D8D4D1ED2BFD}" dt="2021-06-25T00:50:01.891" v="252" actId="13926"/>
          <ac:spMkLst>
            <pc:docMk/>
            <pc:sldMk cId="3372268003" sldId="1906872772"/>
            <ac:spMk id="14" creationId="{FD6AC4C7-1414-467F-A9B4-59189131049D}"/>
          </ac:spMkLst>
        </pc:spChg>
      </pc:sldChg>
      <pc:sldChg chg="modSp mod">
        <pc:chgData name="McGirr, Heather" userId="9ab2a10c-60b5-42aa-9f8c-429389f2e398" providerId="ADAL" clId="{51729344-4CA0-4843-B266-D8D4D1ED2BFD}" dt="2021-06-25T00:53:15.965" v="383" actId="20577"/>
        <pc:sldMkLst>
          <pc:docMk/>
          <pc:sldMk cId="3192802525" sldId="1906872802"/>
        </pc:sldMkLst>
        <pc:spChg chg="mod">
          <ac:chgData name="McGirr, Heather" userId="9ab2a10c-60b5-42aa-9f8c-429389f2e398" providerId="ADAL" clId="{51729344-4CA0-4843-B266-D8D4D1ED2BFD}" dt="2021-06-25T00:48:18.339" v="161" actId="13926"/>
          <ac:spMkLst>
            <pc:docMk/>
            <pc:sldMk cId="3192802525" sldId="1906872802"/>
            <ac:spMk id="82" creationId="{A0A44E02-B81C-415E-81D8-C62327B3F277}"/>
          </ac:spMkLst>
        </pc:spChg>
        <pc:spChg chg="mod">
          <ac:chgData name="McGirr, Heather" userId="9ab2a10c-60b5-42aa-9f8c-429389f2e398" providerId="ADAL" clId="{51729344-4CA0-4843-B266-D8D4D1ED2BFD}" dt="2021-06-25T00:53:15.965" v="383" actId="20577"/>
          <ac:spMkLst>
            <pc:docMk/>
            <pc:sldMk cId="3192802525" sldId="1906872802"/>
            <ac:spMk id="88" creationId="{61099727-FD88-5C46-A39E-A6E7F066F702}"/>
          </ac:spMkLst>
        </pc:spChg>
      </pc:sldChg>
      <pc:sldChg chg="modSp mod">
        <pc:chgData name="McGirr, Heather" userId="9ab2a10c-60b5-42aa-9f8c-429389f2e398" providerId="ADAL" clId="{51729344-4CA0-4843-B266-D8D4D1ED2BFD}" dt="2021-06-25T00:48:59.455" v="191" actId="13926"/>
        <pc:sldMkLst>
          <pc:docMk/>
          <pc:sldMk cId="2134546730" sldId="1906872808"/>
        </pc:sldMkLst>
        <pc:graphicFrameChg chg="modGraphic">
          <ac:chgData name="McGirr, Heather" userId="9ab2a10c-60b5-42aa-9f8c-429389f2e398" providerId="ADAL" clId="{51729344-4CA0-4843-B266-D8D4D1ED2BFD}" dt="2021-06-25T00:48:59.455" v="191" actId="13926"/>
          <ac:graphicFrameMkLst>
            <pc:docMk/>
            <pc:sldMk cId="2134546730" sldId="1906872808"/>
            <ac:graphicFrameMk id="48" creationId="{B81BAD86-EEE2-4CEC-96AB-4D1A560C9A35}"/>
          </ac:graphicFrameMkLst>
        </pc:graphicFrameChg>
      </pc:sldChg>
      <pc:sldChg chg="modSp mod">
        <pc:chgData name="McGirr, Heather" userId="9ab2a10c-60b5-42aa-9f8c-429389f2e398" providerId="ADAL" clId="{51729344-4CA0-4843-B266-D8D4D1ED2BFD}" dt="2021-06-25T00:59:25.557" v="635" actId="13926"/>
        <pc:sldMkLst>
          <pc:docMk/>
          <pc:sldMk cId="1087950793" sldId="1906872809"/>
        </pc:sldMkLst>
        <pc:spChg chg="mod">
          <ac:chgData name="McGirr, Heather" userId="9ab2a10c-60b5-42aa-9f8c-429389f2e398" providerId="ADAL" clId="{51729344-4CA0-4843-B266-D8D4D1ED2BFD}" dt="2021-06-25T00:57:58.414" v="624" actId="13926"/>
          <ac:spMkLst>
            <pc:docMk/>
            <pc:sldMk cId="1087950793" sldId="1906872809"/>
            <ac:spMk id="28" creationId="{D1A985DA-72C1-9444-AE7B-0B37B563EEDF}"/>
          </ac:spMkLst>
        </pc:spChg>
        <pc:spChg chg="mod">
          <ac:chgData name="McGirr, Heather" userId="9ab2a10c-60b5-42aa-9f8c-429389f2e398" providerId="ADAL" clId="{51729344-4CA0-4843-B266-D8D4D1ED2BFD}" dt="2021-06-25T00:50:56.182" v="284" actId="13926"/>
          <ac:spMkLst>
            <pc:docMk/>
            <pc:sldMk cId="1087950793" sldId="1906872809"/>
            <ac:spMk id="40" creationId="{F0BAEDA2-7EB7-334E-A9B0-A3ED7098BBEC}"/>
          </ac:spMkLst>
        </pc:spChg>
        <pc:spChg chg="mod">
          <ac:chgData name="McGirr, Heather" userId="9ab2a10c-60b5-42aa-9f8c-429389f2e398" providerId="ADAL" clId="{51729344-4CA0-4843-B266-D8D4D1ED2BFD}" dt="2021-06-25T00:59:25.557" v="635" actId="13926"/>
          <ac:spMkLst>
            <pc:docMk/>
            <pc:sldMk cId="1087950793" sldId="1906872809"/>
            <ac:spMk id="41" creationId="{70308B2B-6273-6B46-9DCA-91E8B7E6F5C9}"/>
          </ac:spMkLst>
        </pc:spChg>
        <pc:spChg chg="mod">
          <ac:chgData name="McGirr, Heather" userId="9ab2a10c-60b5-42aa-9f8c-429389f2e398" providerId="ADAL" clId="{51729344-4CA0-4843-B266-D8D4D1ED2BFD}" dt="2021-06-25T00:51:07.377" v="294" actId="13926"/>
          <ac:spMkLst>
            <pc:docMk/>
            <pc:sldMk cId="1087950793" sldId="1906872809"/>
            <ac:spMk id="52" creationId="{6858B587-319C-074D-BC71-98F3BC79F570}"/>
          </ac:spMkLst>
        </pc:spChg>
      </pc:sldChg>
      <pc:sldChg chg="modSp mod">
        <pc:chgData name="McGirr, Heather" userId="9ab2a10c-60b5-42aa-9f8c-429389f2e398" providerId="ADAL" clId="{51729344-4CA0-4843-B266-D8D4D1ED2BFD}" dt="2021-06-25T00:59:18.410" v="634" actId="13926"/>
        <pc:sldMkLst>
          <pc:docMk/>
          <pc:sldMk cId="609850211" sldId="1906872813"/>
        </pc:sldMkLst>
        <pc:spChg chg="mod">
          <ac:chgData name="McGirr, Heather" userId="9ab2a10c-60b5-42aa-9f8c-429389f2e398" providerId="ADAL" clId="{51729344-4CA0-4843-B266-D8D4D1ED2BFD}" dt="2021-06-25T00:58:43.565" v="632" actId="20577"/>
          <ac:spMkLst>
            <pc:docMk/>
            <pc:sldMk cId="609850211" sldId="1906872813"/>
            <ac:spMk id="12" creationId="{58D5C060-809F-40A4-AE88-9B8E2FD53DEF}"/>
          </ac:spMkLst>
        </pc:spChg>
        <pc:graphicFrameChg chg="modGraphic">
          <ac:chgData name="McGirr, Heather" userId="9ab2a10c-60b5-42aa-9f8c-429389f2e398" providerId="ADAL" clId="{51729344-4CA0-4843-B266-D8D4D1ED2BFD}" dt="2021-06-25T00:59:18.410" v="634" actId="13926"/>
          <ac:graphicFrameMkLst>
            <pc:docMk/>
            <pc:sldMk cId="609850211" sldId="1906872813"/>
            <ac:graphicFrameMk id="17" creationId="{40630113-41D4-478D-A311-1D645B888866}"/>
          </ac:graphicFrameMkLst>
        </pc:graphicFrameChg>
        <pc:graphicFrameChg chg="modGraphic">
          <ac:chgData name="McGirr, Heather" userId="9ab2a10c-60b5-42aa-9f8c-429389f2e398" providerId="ADAL" clId="{51729344-4CA0-4843-B266-D8D4D1ED2BFD}" dt="2021-06-25T00:54:54.778" v="412" actId="20577"/>
          <ac:graphicFrameMkLst>
            <pc:docMk/>
            <pc:sldMk cId="609850211" sldId="1906872813"/>
            <ac:graphicFrameMk id="61" creationId="{D4FA4774-A0BA-454D-A3EF-E377FC8FCD57}"/>
          </ac:graphicFrameMkLst>
        </pc:graphicFrameChg>
      </pc:sldChg>
    </pc:docChg>
  </pc:docChgLst>
  <pc:docChgLst>
    <pc:chgData name="McGirr, Heather" userId="9ab2a10c-60b5-42aa-9f8c-429389f2e398" providerId="ADAL" clId="{F787B2C9-DE46-46EF-A2E0-08DC75297C2E}"/>
    <pc:docChg chg="undo custSel addSld delSld modSld">
      <pc:chgData name="McGirr, Heather" userId="9ab2a10c-60b5-42aa-9f8c-429389f2e398" providerId="ADAL" clId="{F787B2C9-DE46-46EF-A2E0-08DC75297C2E}" dt="2021-06-28T01:49:19.676" v="226" actId="478"/>
      <pc:docMkLst>
        <pc:docMk/>
      </pc:docMkLst>
      <pc:sldChg chg="delSp mod">
        <pc:chgData name="McGirr, Heather" userId="9ab2a10c-60b5-42aa-9f8c-429389f2e398" providerId="ADAL" clId="{F787B2C9-DE46-46EF-A2E0-08DC75297C2E}" dt="2021-06-28T01:47:43.970" v="214" actId="478"/>
        <pc:sldMkLst>
          <pc:docMk/>
          <pc:sldMk cId="376253275" sldId="1444"/>
        </pc:sldMkLst>
        <pc:spChg chg="del">
          <ac:chgData name="McGirr, Heather" userId="9ab2a10c-60b5-42aa-9f8c-429389f2e398" providerId="ADAL" clId="{F787B2C9-DE46-46EF-A2E0-08DC75297C2E}" dt="2021-06-28T01:47:43.970" v="214" actId="478"/>
          <ac:spMkLst>
            <pc:docMk/>
            <pc:sldMk cId="376253275" sldId="1444"/>
            <ac:spMk id="2" creationId="{0475C9D4-4227-4830-8DCC-DD300D9D180D}"/>
          </ac:spMkLst>
        </pc:spChg>
      </pc:sldChg>
      <pc:sldChg chg="delSp mod">
        <pc:chgData name="McGirr, Heather" userId="9ab2a10c-60b5-42aa-9f8c-429389f2e398" providerId="ADAL" clId="{F787B2C9-DE46-46EF-A2E0-08DC75297C2E}" dt="2021-06-28T01:47:40.692" v="213" actId="478"/>
        <pc:sldMkLst>
          <pc:docMk/>
          <pc:sldMk cId="3304380350" sldId="1906872634"/>
        </pc:sldMkLst>
        <pc:spChg chg="del">
          <ac:chgData name="McGirr, Heather" userId="9ab2a10c-60b5-42aa-9f8c-429389f2e398" providerId="ADAL" clId="{F787B2C9-DE46-46EF-A2E0-08DC75297C2E}" dt="2021-06-28T01:47:40.692" v="213" actId="478"/>
          <ac:spMkLst>
            <pc:docMk/>
            <pc:sldMk cId="3304380350" sldId="1906872634"/>
            <ac:spMk id="18" creationId="{B260CA3A-BF28-49DD-9A9B-19BD9045C22F}"/>
          </ac:spMkLst>
        </pc:spChg>
      </pc:sldChg>
      <pc:sldChg chg="delSp mod">
        <pc:chgData name="McGirr, Heather" userId="9ab2a10c-60b5-42aa-9f8c-429389f2e398" providerId="ADAL" clId="{F787B2C9-DE46-46EF-A2E0-08DC75297C2E}" dt="2021-06-28T01:47:49.559" v="215" actId="478"/>
        <pc:sldMkLst>
          <pc:docMk/>
          <pc:sldMk cId="3926390803" sldId="1906872671"/>
        </pc:sldMkLst>
        <pc:spChg chg="del">
          <ac:chgData name="McGirr, Heather" userId="9ab2a10c-60b5-42aa-9f8c-429389f2e398" providerId="ADAL" clId="{F787B2C9-DE46-46EF-A2E0-08DC75297C2E}" dt="2021-06-28T01:47:49.559" v="215" actId="478"/>
          <ac:spMkLst>
            <pc:docMk/>
            <pc:sldMk cId="3926390803" sldId="1906872671"/>
            <ac:spMk id="2" creationId="{1B711C20-C83D-4694-AC07-491CCE74B0AB}"/>
          </ac:spMkLst>
        </pc:spChg>
      </pc:sldChg>
      <pc:sldChg chg="delSp mod">
        <pc:chgData name="McGirr, Heather" userId="9ab2a10c-60b5-42aa-9f8c-429389f2e398" providerId="ADAL" clId="{F787B2C9-DE46-46EF-A2E0-08DC75297C2E}" dt="2021-06-28T01:49:17.091" v="225" actId="478"/>
        <pc:sldMkLst>
          <pc:docMk/>
          <pc:sldMk cId="2327488443" sldId="1906872703"/>
        </pc:sldMkLst>
        <pc:spChg chg="del">
          <ac:chgData name="McGirr, Heather" userId="9ab2a10c-60b5-42aa-9f8c-429389f2e398" providerId="ADAL" clId="{F787B2C9-DE46-46EF-A2E0-08DC75297C2E}" dt="2021-06-28T01:49:17.091" v="225" actId="478"/>
          <ac:spMkLst>
            <pc:docMk/>
            <pc:sldMk cId="2327488443" sldId="1906872703"/>
            <ac:spMk id="2" creationId="{0475C9D4-4227-4830-8DCC-DD300D9D180D}"/>
          </ac:spMkLst>
        </pc:spChg>
      </pc:sldChg>
      <pc:sldChg chg="modSp mod">
        <pc:chgData name="McGirr, Heather" userId="9ab2a10c-60b5-42aa-9f8c-429389f2e398" providerId="ADAL" clId="{F787B2C9-DE46-46EF-A2E0-08DC75297C2E}" dt="2021-06-28T01:36:51.790" v="207" actId="20577"/>
        <pc:sldMkLst>
          <pc:docMk/>
          <pc:sldMk cId="2461706618" sldId="1906872722"/>
        </pc:sldMkLst>
        <pc:spChg chg="mod">
          <ac:chgData name="McGirr, Heather" userId="9ab2a10c-60b5-42aa-9f8c-429389f2e398" providerId="ADAL" clId="{F787B2C9-DE46-46EF-A2E0-08DC75297C2E}" dt="2021-06-28T01:36:51.790" v="207" actId="20577"/>
          <ac:spMkLst>
            <pc:docMk/>
            <pc:sldMk cId="2461706618" sldId="1906872722"/>
            <ac:spMk id="6" creationId="{65783EF3-90E4-46CF-B98E-A30B1995BD91}"/>
          </ac:spMkLst>
        </pc:spChg>
        <pc:spChg chg="mod">
          <ac:chgData name="McGirr, Heather" userId="9ab2a10c-60b5-42aa-9f8c-429389f2e398" providerId="ADAL" clId="{F787B2C9-DE46-46EF-A2E0-08DC75297C2E}" dt="2021-06-28T01:12:54.920" v="11" actId="20577"/>
          <ac:spMkLst>
            <pc:docMk/>
            <pc:sldMk cId="2461706618" sldId="1906872722"/>
            <ac:spMk id="94" creationId="{121D4E99-98BD-4231-9973-C79A049BB9DB}"/>
          </ac:spMkLst>
        </pc:spChg>
      </pc:sldChg>
      <pc:sldChg chg="modSp mod">
        <pc:chgData name="McGirr, Heather" userId="9ab2a10c-60b5-42aa-9f8c-429389f2e398" providerId="ADAL" clId="{F787B2C9-DE46-46EF-A2E0-08DC75297C2E}" dt="2021-06-28T01:25:46.465" v="197" actId="20577"/>
        <pc:sldMkLst>
          <pc:docMk/>
          <pc:sldMk cId="816690198" sldId="1906872728"/>
        </pc:sldMkLst>
        <pc:graphicFrameChg chg="modGraphic">
          <ac:chgData name="McGirr, Heather" userId="9ab2a10c-60b5-42aa-9f8c-429389f2e398" providerId="ADAL" clId="{F787B2C9-DE46-46EF-A2E0-08DC75297C2E}" dt="2021-06-28T01:25:46.465" v="197" actId="20577"/>
          <ac:graphicFrameMkLst>
            <pc:docMk/>
            <pc:sldMk cId="816690198" sldId="1906872728"/>
            <ac:graphicFrameMk id="3" creationId="{DCEBDB0D-73AD-4A52-AB45-04424C595B13}"/>
          </ac:graphicFrameMkLst>
        </pc:graphicFrameChg>
      </pc:sldChg>
      <pc:sldChg chg="modSp mod">
        <pc:chgData name="McGirr, Heather" userId="9ab2a10c-60b5-42aa-9f8c-429389f2e398" providerId="ADAL" clId="{F787B2C9-DE46-46EF-A2E0-08DC75297C2E}" dt="2021-06-28T01:33:56.624" v="206" actId="27107"/>
        <pc:sldMkLst>
          <pc:docMk/>
          <pc:sldMk cId="1216239605" sldId="1906872730"/>
        </pc:sldMkLst>
        <pc:graphicFrameChg chg="modGraphic">
          <ac:chgData name="McGirr, Heather" userId="9ab2a10c-60b5-42aa-9f8c-429389f2e398" providerId="ADAL" clId="{F787B2C9-DE46-46EF-A2E0-08DC75297C2E}" dt="2021-06-28T01:33:56.624" v="206" actId="27107"/>
          <ac:graphicFrameMkLst>
            <pc:docMk/>
            <pc:sldMk cId="1216239605" sldId="1906872730"/>
            <ac:graphicFrameMk id="3" creationId="{DCEBDB0D-73AD-4A52-AB45-04424C595B13}"/>
          </ac:graphicFrameMkLst>
        </pc:graphicFrameChg>
      </pc:sldChg>
      <pc:sldChg chg="modSp mod">
        <pc:chgData name="McGirr, Heather" userId="9ab2a10c-60b5-42aa-9f8c-429389f2e398" providerId="ADAL" clId="{F787B2C9-DE46-46EF-A2E0-08DC75297C2E}" dt="2021-06-28T01:39:43.228" v="212" actId="20577"/>
        <pc:sldMkLst>
          <pc:docMk/>
          <pc:sldMk cId="4044907361" sldId="1906872731"/>
        </pc:sldMkLst>
        <pc:graphicFrameChg chg="modGraphic">
          <ac:chgData name="McGirr, Heather" userId="9ab2a10c-60b5-42aa-9f8c-429389f2e398" providerId="ADAL" clId="{F787B2C9-DE46-46EF-A2E0-08DC75297C2E}" dt="2021-06-28T01:39:43.228" v="212" actId="20577"/>
          <ac:graphicFrameMkLst>
            <pc:docMk/>
            <pc:sldMk cId="4044907361" sldId="1906872731"/>
            <ac:graphicFrameMk id="3" creationId="{DCEBDB0D-73AD-4A52-AB45-04424C595B13}"/>
          </ac:graphicFrameMkLst>
        </pc:graphicFrameChg>
      </pc:sldChg>
      <pc:sldChg chg="delSp mod">
        <pc:chgData name="McGirr, Heather" userId="9ab2a10c-60b5-42aa-9f8c-429389f2e398" providerId="ADAL" clId="{F787B2C9-DE46-46EF-A2E0-08DC75297C2E}" dt="2021-06-28T01:47:52.823" v="216" actId="478"/>
        <pc:sldMkLst>
          <pc:docMk/>
          <pc:sldMk cId="1246575549" sldId="1906872740"/>
        </pc:sldMkLst>
        <pc:spChg chg="del">
          <ac:chgData name="McGirr, Heather" userId="9ab2a10c-60b5-42aa-9f8c-429389f2e398" providerId="ADAL" clId="{F787B2C9-DE46-46EF-A2E0-08DC75297C2E}" dt="2021-06-28T01:47:52.823" v="216" actId="478"/>
          <ac:spMkLst>
            <pc:docMk/>
            <pc:sldMk cId="1246575549" sldId="1906872740"/>
            <ac:spMk id="2" creationId="{0475C9D4-4227-4830-8DCC-DD300D9D180D}"/>
          </ac:spMkLst>
        </pc:spChg>
      </pc:sldChg>
      <pc:sldChg chg="modSp mod">
        <pc:chgData name="McGirr, Heather" userId="9ab2a10c-60b5-42aa-9f8c-429389f2e398" providerId="ADAL" clId="{F787B2C9-DE46-46EF-A2E0-08DC75297C2E}" dt="2021-06-28T01:12:04.752" v="9" actId="20577"/>
        <pc:sldMkLst>
          <pc:docMk/>
          <pc:sldMk cId="2401082312" sldId="1906872755"/>
        </pc:sldMkLst>
        <pc:spChg chg="mod">
          <ac:chgData name="McGirr, Heather" userId="9ab2a10c-60b5-42aa-9f8c-429389f2e398" providerId="ADAL" clId="{F787B2C9-DE46-46EF-A2E0-08DC75297C2E}" dt="2021-06-28T01:12:04.752" v="9" actId="20577"/>
          <ac:spMkLst>
            <pc:docMk/>
            <pc:sldMk cId="2401082312" sldId="1906872755"/>
            <ac:spMk id="13" creationId="{800D5D17-2A99-4CDF-A8AE-2239762BA21B}"/>
          </ac:spMkLst>
        </pc:spChg>
      </pc:sldChg>
      <pc:sldChg chg="modSp mod">
        <pc:chgData name="McGirr, Heather" userId="9ab2a10c-60b5-42aa-9f8c-429389f2e398" providerId="ADAL" clId="{F787B2C9-DE46-46EF-A2E0-08DC75297C2E}" dt="2021-06-28T01:28:39.408" v="199" actId="20577"/>
        <pc:sldMkLst>
          <pc:docMk/>
          <pc:sldMk cId="1047119095" sldId="1906872757"/>
        </pc:sldMkLst>
        <pc:graphicFrameChg chg="modGraphic">
          <ac:chgData name="McGirr, Heather" userId="9ab2a10c-60b5-42aa-9f8c-429389f2e398" providerId="ADAL" clId="{F787B2C9-DE46-46EF-A2E0-08DC75297C2E}" dt="2021-06-28T01:28:39.408" v="199" actId="20577"/>
          <ac:graphicFrameMkLst>
            <pc:docMk/>
            <pc:sldMk cId="1047119095" sldId="1906872757"/>
            <ac:graphicFrameMk id="17" creationId="{40630113-41D4-478D-A311-1D645B888866}"/>
          </ac:graphicFrameMkLst>
        </pc:graphicFrameChg>
      </pc:sldChg>
      <pc:sldChg chg="delSp modSp mod">
        <pc:chgData name="McGirr, Heather" userId="9ab2a10c-60b5-42aa-9f8c-429389f2e398" providerId="ADAL" clId="{F787B2C9-DE46-46EF-A2E0-08DC75297C2E}" dt="2021-06-28T01:49:19.676" v="226" actId="478"/>
        <pc:sldMkLst>
          <pc:docMk/>
          <pc:sldMk cId="3372268003" sldId="1906872772"/>
        </pc:sldMkLst>
        <pc:spChg chg="del">
          <ac:chgData name="McGirr, Heather" userId="9ab2a10c-60b5-42aa-9f8c-429389f2e398" providerId="ADAL" clId="{F787B2C9-DE46-46EF-A2E0-08DC75297C2E}" dt="2021-06-28T01:49:19.676" v="226" actId="478"/>
          <ac:spMkLst>
            <pc:docMk/>
            <pc:sldMk cId="3372268003" sldId="1906872772"/>
            <ac:spMk id="2" creationId="{1B711C20-C83D-4694-AC07-491CCE74B0AB}"/>
          </ac:spMkLst>
        </pc:spChg>
        <pc:spChg chg="mod">
          <ac:chgData name="McGirr, Heather" userId="9ab2a10c-60b5-42aa-9f8c-429389f2e398" providerId="ADAL" clId="{F787B2C9-DE46-46EF-A2E0-08DC75297C2E}" dt="2021-06-28T00:14:16.864" v="7" actId="20577"/>
          <ac:spMkLst>
            <pc:docMk/>
            <pc:sldMk cId="3372268003" sldId="1906872772"/>
            <ac:spMk id="14" creationId="{FD6AC4C7-1414-467F-A9B4-59189131049D}"/>
          </ac:spMkLst>
        </pc:spChg>
      </pc:sldChg>
      <pc:sldChg chg="modSp mod">
        <pc:chgData name="McGirr, Heather" userId="9ab2a10c-60b5-42aa-9f8c-429389f2e398" providerId="ADAL" clId="{F787B2C9-DE46-46EF-A2E0-08DC75297C2E}" dt="2021-06-28T01:21:16.744" v="13" actId="27107"/>
        <pc:sldMkLst>
          <pc:docMk/>
          <pc:sldMk cId="43020604" sldId="1906872773"/>
        </pc:sldMkLst>
        <pc:spChg chg="mod">
          <ac:chgData name="McGirr, Heather" userId="9ab2a10c-60b5-42aa-9f8c-429389f2e398" providerId="ADAL" clId="{F787B2C9-DE46-46EF-A2E0-08DC75297C2E}" dt="2021-06-28T01:21:16.744" v="13" actId="27107"/>
          <ac:spMkLst>
            <pc:docMk/>
            <pc:sldMk cId="43020604" sldId="1906872773"/>
            <ac:spMk id="103" creationId="{8B12498F-9030-4E5B-8738-D2CBEE236245}"/>
          </ac:spMkLst>
        </pc:spChg>
        <pc:spChg chg="mod">
          <ac:chgData name="McGirr, Heather" userId="9ab2a10c-60b5-42aa-9f8c-429389f2e398" providerId="ADAL" clId="{F787B2C9-DE46-46EF-A2E0-08DC75297C2E}" dt="2021-06-28T01:20:25.706" v="12" actId="27107"/>
          <ac:spMkLst>
            <pc:docMk/>
            <pc:sldMk cId="43020604" sldId="1906872773"/>
            <ac:spMk id="124" creationId="{129449B9-3A29-4878-927A-AF8BC750297E}"/>
          </ac:spMkLst>
        </pc:spChg>
      </pc:sldChg>
      <pc:sldChg chg="modSp mod">
        <pc:chgData name="McGirr, Heather" userId="9ab2a10c-60b5-42aa-9f8c-429389f2e398" providerId="ADAL" clId="{F787B2C9-DE46-46EF-A2E0-08DC75297C2E}" dt="2021-06-28T01:37:16.524" v="209" actId="20577"/>
        <pc:sldMkLst>
          <pc:docMk/>
          <pc:sldMk cId="2960023279" sldId="1906872774"/>
        </pc:sldMkLst>
        <pc:spChg chg="mod">
          <ac:chgData name="McGirr, Heather" userId="9ab2a10c-60b5-42aa-9f8c-429389f2e398" providerId="ADAL" clId="{F787B2C9-DE46-46EF-A2E0-08DC75297C2E}" dt="2021-06-28T01:37:13.258" v="208" actId="20577"/>
          <ac:spMkLst>
            <pc:docMk/>
            <pc:sldMk cId="2960023279" sldId="1906872774"/>
            <ac:spMk id="16" creationId="{73490AD8-9843-4482-8DAC-1270EACFE05E}"/>
          </ac:spMkLst>
        </pc:spChg>
        <pc:spChg chg="mod">
          <ac:chgData name="McGirr, Heather" userId="9ab2a10c-60b5-42aa-9f8c-429389f2e398" providerId="ADAL" clId="{F787B2C9-DE46-46EF-A2E0-08DC75297C2E}" dt="2021-06-28T01:37:16.524" v="209" actId="20577"/>
          <ac:spMkLst>
            <pc:docMk/>
            <pc:sldMk cId="2960023279" sldId="1906872774"/>
            <ac:spMk id="70" creationId="{03BCD05C-93EE-47C4-8231-9D1FB594A5E7}"/>
          </ac:spMkLst>
        </pc:spChg>
      </pc:sldChg>
      <pc:sldChg chg="modSp mod">
        <pc:chgData name="McGirr, Heather" userId="9ab2a10c-60b5-42aa-9f8c-429389f2e398" providerId="ADAL" clId="{F787B2C9-DE46-46EF-A2E0-08DC75297C2E}" dt="2021-06-28T01:38:17.601" v="211" actId="20577"/>
        <pc:sldMkLst>
          <pc:docMk/>
          <pc:sldMk cId="1009448214" sldId="1906872797"/>
        </pc:sldMkLst>
        <pc:spChg chg="mod">
          <ac:chgData name="McGirr, Heather" userId="9ab2a10c-60b5-42aa-9f8c-429389f2e398" providerId="ADAL" clId="{F787B2C9-DE46-46EF-A2E0-08DC75297C2E}" dt="2021-06-28T01:38:17.601" v="211" actId="20577"/>
          <ac:spMkLst>
            <pc:docMk/>
            <pc:sldMk cId="1009448214" sldId="1906872797"/>
            <ac:spMk id="74" creationId="{2C542BB7-200C-4056-A9DE-FEDB5F9A1D90}"/>
          </ac:spMkLst>
        </pc:spChg>
      </pc:sldChg>
      <pc:sldChg chg="modSp del mod">
        <pc:chgData name="McGirr, Heather" userId="9ab2a10c-60b5-42aa-9f8c-429389f2e398" providerId="ADAL" clId="{F787B2C9-DE46-46EF-A2E0-08DC75297C2E}" dt="2021-06-28T01:49:10.357" v="223" actId="47"/>
        <pc:sldMkLst>
          <pc:docMk/>
          <pc:sldMk cId="3192802525" sldId="1906872802"/>
        </pc:sldMkLst>
        <pc:spChg chg="mod">
          <ac:chgData name="McGirr, Heather" userId="9ab2a10c-60b5-42aa-9f8c-429389f2e398" providerId="ADAL" clId="{F787B2C9-DE46-46EF-A2E0-08DC75297C2E}" dt="2021-06-28T00:09:02.757" v="0" actId="27107"/>
          <ac:spMkLst>
            <pc:docMk/>
            <pc:sldMk cId="3192802525" sldId="1906872802"/>
            <ac:spMk id="88" creationId="{61099727-FD88-5C46-A39E-A6E7F066F702}"/>
          </ac:spMkLst>
        </pc:spChg>
        <pc:graphicFrameChg chg="ord">
          <ac:chgData name="McGirr, Heather" userId="9ab2a10c-60b5-42aa-9f8c-429389f2e398" providerId="ADAL" clId="{F787B2C9-DE46-46EF-A2E0-08DC75297C2E}" dt="2021-06-28T01:48:07.163" v="218" actId="167"/>
          <ac:graphicFrameMkLst>
            <pc:docMk/>
            <pc:sldMk cId="3192802525" sldId="1906872802"/>
            <ac:graphicFrameMk id="44" creationId="{D2101D6B-F2D5-AF4A-8214-9CBD21DD420E}"/>
          </ac:graphicFrameMkLst>
        </pc:graphicFrameChg>
        <pc:graphicFrameChg chg="ord">
          <ac:chgData name="McGirr, Heather" userId="9ab2a10c-60b5-42aa-9f8c-429389f2e398" providerId="ADAL" clId="{F787B2C9-DE46-46EF-A2E0-08DC75297C2E}" dt="2021-06-28T01:48:00.630" v="217" actId="167"/>
          <ac:graphicFrameMkLst>
            <pc:docMk/>
            <pc:sldMk cId="3192802525" sldId="1906872802"/>
            <ac:graphicFrameMk id="45" creationId="{BB5EED23-8072-E049-ACC0-08CA09EEF3A9}"/>
          </ac:graphicFrameMkLst>
        </pc:graphicFrameChg>
      </pc:sldChg>
      <pc:sldChg chg="delSp modSp mod">
        <pc:chgData name="McGirr, Heather" userId="9ab2a10c-60b5-42aa-9f8c-429389f2e398" providerId="ADAL" clId="{F787B2C9-DE46-46EF-A2E0-08DC75297C2E}" dt="2021-06-28T01:49:14.003" v="224" actId="478"/>
        <pc:sldMkLst>
          <pc:docMk/>
          <pc:sldMk cId="2134546730" sldId="1906872808"/>
        </pc:sldMkLst>
        <pc:spChg chg="del">
          <ac:chgData name="McGirr, Heather" userId="9ab2a10c-60b5-42aa-9f8c-429389f2e398" providerId="ADAL" clId="{F787B2C9-DE46-46EF-A2E0-08DC75297C2E}" dt="2021-06-28T01:49:14.003" v="224" actId="478"/>
          <ac:spMkLst>
            <pc:docMk/>
            <pc:sldMk cId="2134546730" sldId="1906872808"/>
            <ac:spMk id="107" creationId="{47878D6E-C824-4903-9F3A-7748840754F1}"/>
          </ac:spMkLst>
        </pc:spChg>
        <pc:graphicFrameChg chg="modGraphic">
          <ac:chgData name="McGirr, Heather" userId="9ab2a10c-60b5-42aa-9f8c-429389f2e398" providerId="ADAL" clId="{F787B2C9-DE46-46EF-A2E0-08DC75297C2E}" dt="2021-06-28T00:11:43.905" v="1" actId="20577"/>
          <ac:graphicFrameMkLst>
            <pc:docMk/>
            <pc:sldMk cId="2134546730" sldId="1906872808"/>
            <ac:graphicFrameMk id="48" creationId="{B81BAD86-EEE2-4CEC-96AB-4D1A560C9A35}"/>
          </ac:graphicFrameMkLst>
        </pc:graphicFrameChg>
      </pc:sldChg>
      <pc:sldChg chg="addSp delSp add mod">
        <pc:chgData name="McGirr, Heather" userId="9ab2a10c-60b5-42aa-9f8c-429389f2e398" providerId="ADAL" clId="{F787B2C9-DE46-46EF-A2E0-08DC75297C2E}" dt="2021-06-28T01:49:07.142" v="222" actId="478"/>
        <pc:sldMkLst>
          <pc:docMk/>
          <pc:sldMk cId="3886638758" sldId="1906872814"/>
        </pc:sldMkLst>
        <pc:spChg chg="add del">
          <ac:chgData name="McGirr, Heather" userId="9ab2a10c-60b5-42aa-9f8c-429389f2e398" providerId="ADAL" clId="{F787B2C9-DE46-46EF-A2E0-08DC75297C2E}" dt="2021-06-28T01:49:07.142" v="222" actId="478"/>
          <ac:spMkLst>
            <pc:docMk/>
            <pc:sldMk cId="3886638758" sldId="1906872814"/>
            <ac:spMk id="2" creationId="{992D4315-A906-46AB-82B5-87937C20801C}"/>
          </ac:spMkLst>
        </pc:spChg>
        <pc:spChg chg="add del">
          <ac:chgData name="McGirr, Heather" userId="9ab2a10c-60b5-42aa-9f8c-429389f2e398" providerId="ADAL" clId="{F787B2C9-DE46-46EF-A2E0-08DC75297C2E}" dt="2021-06-28T01:48:23.039" v="221" actId="21"/>
          <ac:spMkLst>
            <pc:docMk/>
            <pc:sldMk cId="3886638758" sldId="1906872814"/>
            <ac:spMk id="47" creationId="{7335F3CD-3CDB-9442-B332-E1DA430CDEDB}"/>
          </ac:spMkLst>
        </pc:spChg>
        <pc:spChg chg="add del">
          <ac:chgData name="McGirr, Heather" userId="9ab2a10c-60b5-42aa-9f8c-429389f2e398" providerId="ADAL" clId="{F787B2C9-DE46-46EF-A2E0-08DC75297C2E}" dt="2021-06-28T01:48:23.039" v="221" actId="21"/>
          <ac:spMkLst>
            <pc:docMk/>
            <pc:sldMk cId="3886638758" sldId="1906872814"/>
            <ac:spMk id="81" creationId="{4C28E88D-7BE0-4B4C-AC24-504B619B68F8}"/>
          </ac:spMkLst>
        </pc:spChg>
        <pc:spChg chg="add del">
          <ac:chgData name="McGirr, Heather" userId="9ab2a10c-60b5-42aa-9f8c-429389f2e398" providerId="ADAL" clId="{F787B2C9-DE46-46EF-A2E0-08DC75297C2E}" dt="2021-06-28T01:48:23.039" v="221" actId="21"/>
          <ac:spMkLst>
            <pc:docMk/>
            <pc:sldMk cId="3886638758" sldId="1906872814"/>
            <ac:spMk id="83" creationId="{A0757D96-18EF-EF40-B278-CD353EBD8465}"/>
          </ac:spMkLst>
        </pc:spChg>
        <pc:spChg chg="add del">
          <ac:chgData name="McGirr, Heather" userId="9ab2a10c-60b5-42aa-9f8c-429389f2e398" providerId="ADAL" clId="{F787B2C9-DE46-46EF-A2E0-08DC75297C2E}" dt="2021-06-28T01:48:23.039" v="221" actId="21"/>
          <ac:spMkLst>
            <pc:docMk/>
            <pc:sldMk cId="3886638758" sldId="1906872814"/>
            <ac:spMk id="84" creationId="{62C73EEE-9400-3A49-9F59-98556F40EB55}"/>
          </ac:spMkLst>
        </pc:spChg>
        <pc:spChg chg="add del">
          <ac:chgData name="McGirr, Heather" userId="9ab2a10c-60b5-42aa-9f8c-429389f2e398" providerId="ADAL" clId="{F787B2C9-DE46-46EF-A2E0-08DC75297C2E}" dt="2021-06-28T01:48:23.039" v="221" actId="21"/>
          <ac:spMkLst>
            <pc:docMk/>
            <pc:sldMk cId="3886638758" sldId="1906872814"/>
            <ac:spMk id="85" creationId="{A853C623-6369-AB44-93D3-73CFA440FF45}"/>
          </ac:spMkLst>
        </pc:spChg>
        <pc:spChg chg="add del">
          <ac:chgData name="McGirr, Heather" userId="9ab2a10c-60b5-42aa-9f8c-429389f2e398" providerId="ADAL" clId="{F787B2C9-DE46-46EF-A2E0-08DC75297C2E}" dt="2021-06-28T01:48:23.039" v="221" actId="21"/>
          <ac:spMkLst>
            <pc:docMk/>
            <pc:sldMk cId="3886638758" sldId="1906872814"/>
            <ac:spMk id="86" creationId="{182F76D5-3B85-FD41-950D-DDBC0AC540C7}"/>
          </ac:spMkLst>
        </pc:spChg>
        <pc:spChg chg="add del">
          <ac:chgData name="McGirr, Heather" userId="9ab2a10c-60b5-42aa-9f8c-429389f2e398" providerId="ADAL" clId="{F787B2C9-DE46-46EF-A2E0-08DC75297C2E}" dt="2021-06-28T01:48:23.039" v="221" actId="21"/>
          <ac:spMkLst>
            <pc:docMk/>
            <pc:sldMk cId="3886638758" sldId="1906872814"/>
            <ac:spMk id="87" creationId="{A426C25F-6365-6242-BA3C-A3BAEE5C41D1}"/>
          </ac:spMkLst>
        </pc:spChg>
        <pc:grpChg chg="add del">
          <ac:chgData name="McGirr, Heather" userId="9ab2a10c-60b5-42aa-9f8c-429389f2e398" providerId="ADAL" clId="{F787B2C9-DE46-46EF-A2E0-08DC75297C2E}" dt="2021-06-28T01:48:23.039" v="221" actId="21"/>
          <ac:grpSpMkLst>
            <pc:docMk/>
            <pc:sldMk cId="3886638758" sldId="1906872814"/>
            <ac:grpSpMk id="53" creationId="{52D8CA62-E2FE-4793-A738-273955C6195B}"/>
          </ac:grpSpMkLst>
        </pc:grpChg>
        <pc:grpChg chg="add del">
          <ac:chgData name="McGirr, Heather" userId="9ab2a10c-60b5-42aa-9f8c-429389f2e398" providerId="ADAL" clId="{F787B2C9-DE46-46EF-A2E0-08DC75297C2E}" dt="2021-06-28T01:48:23.039" v="221" actId="21"/>
          <ac:grpSpMkLst>
            <pc:docMk/>
            <pc:sldMk cId="3886638758" sldId="1906872814"/>
            <ac:grpSpMk id="60" creationId="{B22E5E17-F2D2-48D3-8E64-0E1708856264}"/>
          </ac:grpSpMkLst>
        </pc:grpChg>
        <pc:grpChg chg="add del">
          <ac:chgData name="McGirr, Heather" userId="9ab2a10c-60b5-42aa-9f8c-429389f2e398" providerId="ADAL" clId="{F787B2C9-DE46-46EF-A2E0-08DC75297C2E}" dt="2021-06-28T01:48:23.039" v="221" actId="21"/>
          <ac:grpSpMkLst>
            <pc:docMk/>
            <pc:sldMk cId="3886638758" sldId="1906872814"/>
            <ac:grpSpMk id="68" creationId="{606F40A8-F878-49B8-A42B-DF642D9A0708}"/>
          </ac:grpSpMkLst>
        </pc:grpChg>
        <pc:graphicFrameChg chg="add del">
          <ac:chgData name="McGirr, Heather" userId="9ab2a10c-60b5-42aa-9f8c-429389f2e398" providerId="ADAL" clId="{F787B2C9-DE46-46EF-A2E0-08DC75297C2E}" dt="2021-06-28T01:48:23.039" v="221" actId="21"/>
          <ac:graphicFrameMkLst>
            <pc:docMk/>
            <pc:sldMk cId="3886638758" sldId="1906872814"/>
            <ac:graphicFrameMk id="41" creationId="{9F2A619C-1E9A-5E4D-A36A-BF364355234D}"/>
          </ac:graphicFrameMkLst>
        </pc:graphicFrameChg>
        <pc:graphicFrameChg chg="add del">
          <ac:chgData name="McGirr, Heather" userId="9ab2a10c-60b5-42aa-9f8c-429389f2e398" providerId="ADAL" clId="{F787B2C9-DE46-46EF-A2E0-08DC75297C2E}" dt="2021-06-28T01:48:23.039" v="221" actId="21"/>
          <ac:graphicFrameMkLst>
            <pc:docMk/>
            <pc:sldMk cId="3886638758" sldId="1906872814"/>
            <ac:graphicFrameMk id="42" creationId="{E0E606B3-1E18-3445-AF24-1214040F7253}"/>
          </ac:graphicFrameMkLst>
        </pc:graphicFrameChg>
        <pc:graphicFrameChg chg="add del">
          <ac:chgData name="McGirr, Heather" userId="9ab2a10c-60b5-42aa-9f8c-429389f2e398" providerId="ADAL" clId="{F787B2C9-DE46-46EF-A2E0-08DC75297C2E}" dt="2021-06-28T01:48:23.039" v="221" actId="21"/>
          <ac:graphicFrameMkLst>
            <pc:docMk/>
            <pc:sldMk cId="3886638758" sldId="1906872814"/>
            <ac:graphicFrameMk id="43" creationId="{ADEF0593-E241-EB4A-AD9D-4B70017578EB}"/>
          </ac:graphicFrameMkLst>
        </pc:graphicFrameChg>
        <pc:graphicFrameChg chg="add del">
          <ac:chgData name="McGirr, Heather" userId="9ab2a10c-60b5-42aa-9f8c-429389f2e398" providerId="ADAL" clId="{F787B2C9-DE46-46EF-A2E0-08DC75297C2E}" dt="2021-06-28T01:48:23.039" v="221" actId="21"/>
          <ac:graphicFrameMkLst>
            <pc:docMk/>
            <pc:sldMk cId="3886638758" sldId="1906872814"/>
            <ac:graphicFrameMk id="44" creationId="{D2101D6B-F2D5-AF4A-8214-9CBD21DD420E}"/>
          </ac:graphicFrameMkLst>
        </pc:graphicFrameChg>
        <pc:graphicFrameChg chg="add del">
          <ac:chgData name="McGirr, Heather" userId="9ab2a10c-60b5-42aa-9f8c-429389f2e398" providerId="ADAL" clId="{F787B2C9-DE46-46EF-A2E0-08DC75297C2E}" dt="2021-06-28T01:48:23.039" v="221" actId="21"/>
          <ac:graphicFrameMkLst>
            <pc:docMk/>
            <pc:sldMk cId="3886638758" sldId="1906872814"/>
            <ac:graphicFrameMk id="45" creationId="{BB5EED23-8072-E049-ACC0-08CA09EEF3A9}"/>
          </ac:graphicFrameMkLst>
        </pc:graphicFrameChg>
        <pc:picChg chg="add del">
          <ac:chgData name="McGirr, Heather" userId="9ab2a10c-60b5-42aa-9f8c-429389f2e398" providerId="ADAL" clId="{F787B2C9-DE46-46EF-A2E0-08DC75297C2E}" dt="2021-06-28T01:48:23.039" v="221" actId="21"/>
          <ac:picMkLst>
            <pc:docMk/>
            <pc:sldMk cId="3886638758" sldId="1906872814"/>
            <ac:picMk id="5" creationId="{936308CA-F035-472A-A812-72E28B8152A0}"/>
          </ac:picMkLst>
        </pc:picChg>
        <pc:picChg chg="add del">
          <ac:chgData name="McGirr, Heather" userId="9ab2a10c-60b5-42aa-9f8c-429389f2e398" providerId="ADAL" clId="{F787B2C9-DE46-46EF-A2E0-08DC75297C2E}" dt="2021-06-28T01:48:23.039" v="221" actId="21"/>
          <ac:picMkLst>
            <pc:docMk/>
            <pc:sldMk cId="3886638758" sldId="1906872814"/>
            <ac:picMk id="7" creationId="{63219B0C-FA7E-40AA-BEF5-8E3174FDACEE}"/>
          </ac:picMkLst>
        </pc:picChg>
        <pc:picChg chg="add del">
          <ac:chgData name="McGirr, Heather" userId="9ab2a10c-60b5-42aa-9f8c-429389f2e398" providerId="ADAL" clId="{F787B2C9-DE46-46EF-A2E0-08DC75297C2E}" dt="2021-06-28T01:48:23.039" v="221" actId="21"/>
          <ac:picMkLst>
            <pc:docMk/>
            <pc:sldMk cId="3886638758" sldId="1906872814"/>
            <ac:picMk id="11" creationId="{E47AA982-7D97-440C-8F57-31C48574255C}"/>
          </ac:picMkLst>
        </pc:picChg>
        <pc:picChg chg="add del">
          <ac:chgData name="McGirr, Heather" userId="9ab2a10c-60b5-42aa-9f8c-429389f2e398" providerId="ADAL" clId="{F787B2C9-DE46-46EF-A2E0-08DC75297C2E}" dt="2021-06-28T01:48:23.039" v="221" actId="21"/>
          <ac:picMkLst>
            <pc:docMk/>
            <pc:sldMk cId="3886638758" sldId="1906872814"/>
            <ac:picMk id="16" creationId="{27DDE9A1-51A8-413C-A797-15A735EE1F36}"/>
          </ac:picMkLst>
        </pc:picChg>
        <pc:picChg chg="add del">
          <ac:chgData name="McGirr, Heather" userId="9ab2a10c-60b5-42aa-9f8c-429389f2e398" providerId="ADAL" clId="{F787B2C9-DE46-46EF-A2E0-08DC75297C2E}" dt="2021-06-28T01:48:23.039" v="221" actId="21"/>
          <ac:picMkLst>
            <pc:docMk/>
            <pc:sldMk cId="3886638758" sldId="1906872814"/>
            <ac:picMk id="25" creationId="{FEC8A562-ADB5-4C8E-8585-C89123DAB451}"/>
          </ac:picMkLst>
        </pc:picChg>
        <pc:picChg chg="add del">
          <ac:chgData name="McGirr, Heather" userId="9ab2a10c-60b5-42aa-9f8c-429389f2e398" providerId="ADAL" clId="{F787B2C9-DE46-46EF-A2E0-08DC75297C2E}" dt="2021-06-28T01:48:23.039" v="221" actId="21"/>
          <ac:picMkLst>
            <pc:docMk/>
            <pc:sldMk cId="3886638758" sldId="1906872814"/>
            <ac:picMk id="27" creationId="{4950FCD9-B7BF-4E38-A91A-7F6878FA3B44}"/>
          </ac:picMkLst>
        </pc:picChg>
        <pc:picChg chg="add del">
          <ac:chgData name="McGirr, Heather" userId="9ab2a10c-60b5-42aa-9f8c-429389f2e398" providerId="ADAL" clId="{F787B2C9-DE46-46EF-A2E0-08DC75297C2E}" dt="2021-06-28T01:48:23.039" v="221" actId="21"/>
          <ac:picMkLst>
            <pc:docMk/>
            <pc:sldMk cId="3886638758" sldId="1906872814"/>
            <ac:picMk id="1026" creationId="{5EC2D8DA-F295-B342-89BD-BC8023A1ABB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86255-5CDF-47EE-B996-0F6E77D34F19}" type="datetimeFigureOut">
              <a:rPr lang="en-AU" smtClean="0"/>
              <a:t>3/08/2021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B7B11-3712-4E34-A3AC-F6CD80C6E5A0}" type="slidenum">
              <a:rPr lang="en-AU" smtClean="0"/>
              <a:t>‹#›</a:t>
            </a:fld>
            <a:endParaRPr lang="en-AU"/>
          </a:p>
        </p:txBody>
      </p:sp>
    </p:spTree>
    <p:extLst>
      <p:ext uri="{BB962C8B-B14F-4D97-AF65-F5344CB8AC3E}">
        <p14:creationId xmlns:p14="http://schemas.microsoft.com/office/powerpoint/2010/main" val="2655780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973C4DBD-E8D4-C54A-9A54-D81F18514957}" type="slidenum">
              <a:rPr lang="en-US" smtClean="0"/>
              <a:t>2</a:t>
            </a:fld>
            <a:endParaRPr lang="en-US"/>
          </a:p>
        </p:txBody>
      </p:sp>
    </p:spTree>
    <p:extLst>
      <p:ext uri="{BB962C8B-B14F-4D97-AF65-F5344CB8AC3E}">
        <p14:creationId xmlns:p14="http://schemas.microsoft.com/office/powerpoint/2010/main" val="3585567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8963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317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3C4DBD-E8D4-C54A-9A54-D81F18514957}" type="slidenum">
              <a:rPr kumimoji="0" lang="en-US"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5295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550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4027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U"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6509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U"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227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AU"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2828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AU"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766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AU"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09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3C4DBD-E8D4-C54A-9A54-D81F18514957}" type="slidenum">
              <a:rPr kumimoji="0" lang="en-US"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4820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AU"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053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AU"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497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AU"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2383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AU"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5298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AU"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976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AU"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529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AU"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3953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AU"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46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AU"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3039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8824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2947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60B7B11-3712-4E34-A3AC-F6CD80C6E5A0}" type="slidenum">
              <a:rPr lang="en-AU" smtClean="0"/>
              <a:t>6</a:t>
            </a:fld>
            <a:endParaRPr lang="en-AU"/>
          </a:p>
        </p:txBody>
      </p:sp>
    </p:spTree>
    <p:extLst>
      <p:ext uri="{BB962C8B-B14F-4D97-AF65-F5344CB8AC3E}">
        <p14:creationId xmlns:p14="http://schemas.microsoft.com/office/powerpoint/2010/main" val="3912797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7050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5645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7B11-3712-4E34-A3AC-F6CD80C6E5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4145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3C4DBD-E8D4-C54A-9A54-D81F18514957}" type="slidenum">
              <a:rPr kumimoji="0" lang="en-US"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90972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08A06-E5E5-4903-9D92-D436393426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C005096-4229-4886-929D-F6765704AE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8" name="Rectangle 7">
            <a:extLst>
              <a:ext uri="{FF2B5EF4-FFF2-40B4-BE49-F238E27FC236}">
                <a16:creationId xmlns:a16="http://schemas.microsoft.com/office/drawing/2014/main" id="{F3EAFF7D-EB75-429F-81F6-F65AE46B0A82}"/>
              </a:ext>
            </a:extLst>
          </p:cNvPr>
          <p:cNvSpPr/>
          <p:nvPr userDrawn="1"/>
        </p:nvSpPr>
        <p:spPr>
          <a:xfrm>
            <a:off x="0" y="0"/>
            <a:ext cx="12192000" cy="1122363"/>
          </a:xfrm>
          <a:prstGeom prst="rect">
            <a:avLst/>
          </a:prstGeom>
          <a:solidFill>
            <a:srgbClr val="414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Google Shape;32;p6" descr="DTA-wordmark.png">
            <a:extLst>
              <a:ext uri="{FF2B5EF4-FFF2-40B4-BE49-F238E27FC236}">
                <a16:creationId xmlns:a16="http://schemas.microsoft.com/office/drawing/2014/main" id="{46D1710C-B30E-114B-B66D-5CC4DDE66A36}"/>
              </a:ext>
            </a:extLst>
          </p:cNvPr>
          <p:cNvPicPr preferRelativeResize="0"/>
          <p:nvPr userDrawn="1"/>
        </p:nvPicPr>
        <p:blipFill>
          <a:blip r:embed="rId2">
            <a:alphaModFix/>
          </a:blip>
          <a:stretch>
            <a:fillRect/>
          </a:stretch>
        </p:blipFill>
        <p:spPr>
          <a:xfrm>
            <a:off x="11013487" y="319309"/>
            <a:ext cx="682650" cy="436900"/>
          </a:xfrm>
          <a:prstGeom prst="rect">
            <a:avLst/>
          </a:prstGeom>
          <a:noFill/>
          <a:ln>
            <a:noFill/>
          </a:ln>
        </p:spPr>
      </p:pic>
      <p:sp>
        <p:nvSpPr>
          <p:cNvPr id="7" name="Footer Placeholder 4">
            <a:extLst>
              <a:ext uri="{FF2B5EF4-FFF2-40B4-BE49-F238E27FC236}">
                <a16:creationId xmlns:a16="http://schemas.microsoft.com/office/drawing/2014/main" id="{503CA3F1-2F5D-48B7-93B0-B01FCB951C54}"/>
              </a:ext>
            </a:extLst>
          </p:cNvPr>
          <p:cNvSpPr>
            <a:spLocks noGrp="1"/>
          </p:cNvSpPr>
          <p:nvPr>
            <p:ph type="ftr" sz="quarter" idx="11"/>
          </p:nvPr>
        </p:nvSpPr>
        <p:spPr>
          <a:xfrm>
            <a:off x="4038600" y="6356350"/>
            <a:ext cx="4114800" cy="365125"/>
          </a:xfrm>
        </p:spPr>
        <p:txBody>
          <a:bodyPr/>
          <a:lstStyle>
            <a:lvl1pPr>
              <a:defRPr>
                <a:solidFill>
                  <a:srgbClr val="FF0000"/>
                </a:solidFill>
              </a:defRPr>
            </a:lvl1pPr>
          </a:lstStyle>
          <a:p>
            <a:r>
              <a:rPr lang="en-AU"/>
              <a:t>DRAFT FOR DISCUSSION</a:t>
            </a:r>
          </a:p>
        </p:txBody>
      </p:sp>
      <p:sp>
        <p:nvSpPr>
          <p:cNvPr id="10" name="Slide Number Placeholder 5">
            <a:extLst>
              <a:ext uri="{FF2B5EF4-FFF2-40B4-BE49-F238E27FC236}">
                <a16:creationId xmlns:a16="http://schemas.microsoft.com/office/drawing/2014/main" id="{F1161F93-32B8-43BA-BF87-0221C25A6DFC}"/>
              </a:ext>
            </a:extLst>
          </p:cNvPr>
          <p:cNvSpPr>
            <a:spLocks noGrp="1"/>
          </p:cNvSpPr>
          <p:nvPr>
            <p:ph type="sldNum" sz="quarter" idx="4"/>
          </p:nvPr>
        </p:nvSpPr>
        <p:spPr>
          <a:xfrm>
            <a:off x="9050665" y="6356350"/>
            <a:ext cx="2743200" cy="365125"/>
          </a:xfrm>
          <a:prstGeom prst="rect">
            <a:avLst/>
          </a:prstGeom>
        </p:spPr>
        <p:txBody>
          <a:bodyPr vert="horz" lIns="91440" tIns="45720" rIns="91440" bIns="45720" rtlCol="0" anchor="ctr"/>
          <a:lstStyle>
            <a:lvl1pPr algn="r">
              <a:defRPr lang="en-AU" sz="1200" smtClean="0">
                <a:solidFill>
                  <a:schemeClr val="tx1">
                    <a:tint val="75000"/>
                  </a:schemeClr>
                </a:solidFill>
              </a:defRPr>
            </a:lvl1pPr>
          </a:lstStyle>
          <a:p>
            <a:fld id="{6E3BC083-7328-4EBF-BB21-5CD03E77450A}" type="slidenum">
              <a:rPr lang="en-AU" smtClean="0"/>
              <a:pPr/>
              <a:t>‹#›</a:t>
            </a:fld>
            <a:endParaRPr lang="en-AU"/>
          </a:p>
        </p:txBody>
      </p:sp>
    </p:spTree>
    <p:extLst>
      <p:ext uri="{BB962C8B-B14F-4D97-AF65-F5344CB8AC3E}">
        <p14:creationId xmlns:p14="http://schemas.microsoft.com/office/powerpoint/2010/main" val="3478544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27D3-CD9F-4014-BC59-663D611A24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A412466-A98D-46E0-B132-3F3FFF5525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4477DD8-BAA9-4B5B-83F4-0705151BDA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57BADF-A9C7-4BB1-90ED-84A0A4A49E06}"/>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2FF97555-E68A-4492-9E4D-67EDA8BF3D96}"/>
              </a:ext>
            </a:extLst>
          </p:cNvPr>
          <p:cNvSpPr>
            <a:spLocks noGrp="1"/>
          </p:cNvSpPr>
          <p:nvPr>
            <p:ph type="ftr" sz="quarter" idx="11"/>
          </p:nvPr>
        </p:nvSpPr>
        <p:spPr/>
        <p:txBody>
          <a:bodyPr/>
          <a:lstStyle/>
          <a:p>
            <a:r>
              <a:rPr lang="en-AU"/>
              <a:t>DRAFT FOR DISCUSSION</a:t>
            </a:r>
          </a:p>
        </p:txBody>
      </p:sp>
      <p:sp>
        <p:nvSpPr>
          <p:cNvPr id="7" name="Slide Number Placeholder 6">
            <a:extLst>
              <a:ext uri="{FF2B5EF4-FFF2-40B4-BE49-F238E27FC236}">
                <a16:creationId xmlns:a16="http://schemas.microsoft.com/office/drawing/2014/main" id="{DD351AE5-1AF8-46D8-9495-4E359CB827AD}"/>
              </a:ext>
            </a:extLst>
          </p:cNvPr>
          <p:cNvSpPr>
            <a:spLocks noGrp="1"/>
          </p:cNvSpPr>
          <p:nvPr>
            <p:ph type="sldNum" sz="quarter" idx="12"/>
          </p:nvPr>
        </p:nvSpPr>
        <p:spPr>
          <a:xfrm>
            <a:off x="8610600" y="6356350"/>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2269708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21307-5453-4665-8FB5-37DC64715B7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062342A-C22D-4808-ACB5-3F583274A2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68FBF65-1A3C-4516-9747-A2598700B3DF}"/>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CB9554D0-385F-4DCB-9D35-EA27FD39BC6A}"/>
              </a:ext>
            </a:extLst>
          </p:cNvPr>
          <p:cNvSpPr>
            <a:spLocks noGrp="1"/>
          </p:cNvSpPr>
          <p:nvPr>
            <p:ph type="ftr" sz="quarter" idx="11"/>
          </p:nvPr>
        </p:nvSpPr>
        <p:spPr/>
        <p:txBody>
          <a:bodyPr/>
          <a:lstStyle/>
          <a:p>
            <a:r>
              <a:rPr lang="en-AU"/>
              <a:t>DRAFT FOR DISCUSSION</a:t>
            </a:r>
          </a:p>
        </p:txBody>
      </p:sp>
      <p:sp>
        <p:nvSpPr>
          <p:cNvPr id="6" name="Slide Number Placeholder 5">
            <a:extLst>
              <a:ext uri="{FF2B5EF4-FFF2-40B4-BE49-F238E27FC236}">
                <a16:creationId xmlns:a16="http://schemas.microsoft.com/office/drawing/2014/main" id="{C48163A0-BC1E-417B-9F0C-9E2C819931CC}"/>
              </a:ext>
            </a:extLst>
          </p:cNvPr>
          <p:cNvSpPr>
            <a:spLocks noGrp="1"/>
          </p:cNvSpPr>
          <p:nvPr>
            <p:ph type="sldNum" sz="quarter" idx="12"/>
          </p:nvPr>
        </p:nvSpPr>
        <p:spPr>
          <a:xfrm>
            <a:off x="8610600" y="6356350"/>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2918194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FC3555-D92A-4F3E-B885-9F275140546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2DE2A0A-1826-4D3D-AD32-8C96EBC1CD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411ACAB-5DE8-4999-81B9-DA3067F10A31}"/>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E1F370E5-66B9-4B4F-85CD-B8214AB1F52B}"/>
              </a:ext>
            </a:extLst>
          </p:cNvPr>
          <p:cNvSpPr>
            <a:spLocks noGrp="1"/>
          </p:cNvSpPr>
          <p:nvPr>
            <p:ph type="ftr" sz="quarter" idx="11"/>
          </p:nvPr>
        </p:nvSpPr>
        <p:spPr/>
        <p:txBody>
          <a:bodyPr/>
          <a:lstStyle/>
          <a:p>
            <a:r>
              <a:rPr lang="en-AU"/>
              <a:t>DRAFT FOR DISCUSSION</a:t>
            </a:r>
          </a:p>
        </p:txBody>
      </p:sp>
      <p:sp>
        <p:nvSpPr>
          <p:cNvPr id="6" name="Slide Number Placeholder 5">
            <a:extLst>
              <a:ext uri="{FF2B5EF4-FFF2-40B4-BE49-F238E27FC236}">
                <a16:creationId xmlns:a16="http://schemas.microsoft.com/office/drawing/2014/main" id="{6FDAE3DE-0517-4AC4-8DEB-372344304FD2}"/>
              </a:ext>
            </a:extLst>
          </p:cNvPr>
          <p:cNvSpPr>
            <a:spLocks noGrp="1"/>
          </p:cNvSpPr>
          <p:nvPr>
            <p:ph type="sldNum" sz="quarter" idx="12"/>
          </p:nvPr>
        </p:nvSpPr>
        <p:spPr>
          <a:xfrm>
            <a:off x="8610600" y="6356350"/>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3904411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57494" y="1604964"/>
            <a:ext cx="10526973" cy="4632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itle 8"/>
          <p:cNvSpPr>
            <a:spLocks noGrp="1"/>
          </p:cNvSpPr>
          <p:nvPr>
            <p:ph type="title" hasCustomPrompt="1"/>
          </p:nvPr>
        </p:nvSpPr>
        <p:spPr>
          <a:xfrm>
            <a:off x="657494" y="476672"/>
            <a:ext cx="10526973" cy="960000"/>
          </a:xfrm>
        </p:spPr>
        <p:txBody>
          <a:bodyPr>
            <a:normAutofit/>
          </a:bodyPr>
          <a:lstStyle>
            <a:lvl1pPr>
              <a:defRPr sz="2400"/>
            </a:lvl1pPr>
          </a:lstStyle>
          <a:p>
            <a:r>
              <a:rPr lang="en-US"/>
              <a:t>[Title (can be one or two lines </a:t>
            </a:r>
            <a:br>
              <a:rPr lang="en-US"/>
            </a:br>
            <a:r>
              <a:rPr lang="en-US"/>
              <a:t>on any content slide)]</a:t>
            </a:r>
            <a:endParaRPr lang="en-AU"/>
          </a:p>
        </p:txBody>
      </p:sp>
      <p:sp>
        <p:nvSpPr>
          <p:cNvPr id="8" name="Footer Placeholder 5"/>
          <p:cNvSpPr>
            <a:spLocks noGrp="1"/>
          </p:cNvSpPr>
          <p:nvPr>
            <p:ph type="ftr" sz="quarter" idx="3"/>
          </p:nvPr>
        </p:nvSpPr>
        <p:spPr>
          <a:xfrm>
            <a:off x="657493" y="6576187"/>
            <a:ext cx="3552395" cy="124568"/>
          </a:xfrm>
          <a:prstGeom prst="rect">
            <a:avLst/>
          </a:prstGeom>
        </p:spPr>
        <p:txBody>
          <a:bodyPr vert="horz" lIns="0" tIns="0" rIns="0" bIns="0" rtlCol="0" anchor="b" anchorCtr="0"/>
          <a:lstStyle>
            <a:lvl1pPr algn="l">
              <a:defRPr sz="550">
                <a:solidFill>
                  <a:schemeClr val="tx2"/>
                </a:solidFill>
              </a:defRPr>
            </a:lvl1pPr>
          </a:lstStyle>
          <a:p>
            <a:r>
              <a:rPr lang="en-AU"/>
              <a:t>DRAFT FOR DISCUSSION</a:t>
            </a:r>
          </a:p>
        </p:txBody>
      </p:sp>
      <p:sp>
        <p:nvSpPr>
          <p:cNvPr id="10" name="Slide Number Placeholder 9"/>
          <p:cNvSpPr>
            <a:spLocks noGrp="1"/>
          </p:cNvSpPr>
          <p:nvPr>
            <p:ph type="sldNum" sz="quarter" idx="4"/>
          </p:nvPr>
        </p:nvSpPr>
        <p:spPr>
          <a:xfrm>
            <a:off x="236177" y="6576187"/>
            <a:ext cx="387217" cy="124568"/>
          </a:xfrm>
          <a:prstGeom prst="rect">
            <a:avLst/>
          </a:prstGeom>
        </p:spPr>
        <p:txBody>
          <a:bodyPr vert="horz" lIns="0" tIns="0" rIns="0" bIns="0" rtlCol="0" anchor="b" anchorCtr="0"/>
          <a:lstStyle>
            <a:lvl1pPr algn="l">
              <a:defRPr sz="550">
                <a:solidFill>
                  <a:schemeClr val="tx2"/>
                </a:solidFill>
              </a:defRPr>
            </a:lvl1pPr>
          </a:lstStyle>
          <a:p>
            <a:r>
              <a:rPr lang="en-AU"/>
              <a:t>Page </a:t>
            </a:r>
            <a:fld id="{6DA48B5A-36F9-4B9A-AADB-7C54A3BEC314}" type="slidenum">
              <a:rPr lang="en-AU" smtClean="0"/>
              <a:pPr/>
              <a:t>‹#›</a:t>
            </a:fld>
            <a:endParaRPr lang="en-AU"/>
          </a:p>
        </p:txBody>
      </p:sp>
    </p:spTree>
    <p:extLst>
      <p:ext uri="{BB962C8B-B14F-4D97-AF65-F5344CB8AC3E}">
        <p14:creationId xmlns:p14="http://schemas.microsoft.com/office/powerpoint/2010/main" val="36364042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08A06-E5E5-4903-9D92-D436393426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C005096-4229-4886-929D-F6765704AED4}"/>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AU"/>
          </a:p>
        </p:txBody>
      </p:sp>
      <p:sp>
        <p:nvSpPr>
          <p:cNvPr id="8" name="Rectangle 7">
            <a:extLst>
              <a:ext uri="{FF2B5EF4-FFF2-40B4-BE49-F238E27FC236}">
                <a16:creationId xmlns:a16="http://schemas.microsoft.com/office/drawing/2014/main" id="{F3EAFF7D-EB75-429F-81F6-F65AE46B0A82}"/>
              </a:ext>
            </a:extLst>
          </p:cNvPr>
          <p:cNvSpPr/>
          <p:nvPr userDrawn="1"/>
        </p:nvSpPr>
        <p:spPr>
          <a:xfrm>
            <a:off x="0" y="2"/>
            <a:ext cx="12192000" cy="1122363"/>
          </a:xfrm>
          <a:prstGeom prst="rect">
            <a:avLst/>
          </a:prstGeom>
          <a:solidFill>
            <a:srgbClr val="414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9" name="Google Shape;32;p6" descr="DTA-wordmark.png">
            <a:extLst>
              <a:ext uri="{FF2B5EF4-FFF2-40B4-BE49-F238E27FC236}">
                <a16:creationId xmlns:a16="http://schemas.microsoft.com/office/drawing/2014/main" id="{46D1710C-B30E-114B-B66D-5CC4DDE66A36}"/>
              </a:ext>
            </a:extLst>
          </p:cNvPr>
          <p:cNvPicPr preferRelativeResize="0"/>
          <p:nvPr userDrawn="1"/>
        </p:nvPicPr>
        <p:blipFill>
          <a:blip r:embed="rId2">
            <a:alphaModFix/>
          </a:blip>
          <a:stretch>
            <a:fillRect/>
          </a:stretch>
        </p:blipFill>
        <p:spPr>
          <a:xfrm>
            <a:off x="11013487" y="319309"/>
            <a:ext cx="682651" cy="436900"/>
          </a:xfrm>
          <a:prstGeom prst="rect">
            <a:avLst/>
          </a:prstGeom>
          <a:noFill/>
          <a:ln>
            <a:noFill/>
          </a:ln>
        </p:spPr>
      </p:pic>
      <p:sp>
        <p:nvSpPr>
          <p:cNvPr id="7" name="Footer Placeholder 4">
            <a:extLst>
              <a:ext uri="{FF2B5EF4-FFF2-40B4-BE49-F238E27FC236}">
                <a16:creationId xmlns:a16="http://schemas.microsoft.com/office/drawing/2014/main" id="{503CA3F1-2F5D-48B7-93B0-B01FCB951C54}"/>
              </a:ext>
            </a:extLst>
          </p:cNvPr>
          <p:cNvSpPr>
            <a:spLocks noGrp="1"/>
          </p:cNvSpPr>
          <p:nvPr>
            <p:ph type="ftr" sz="quarter" idx="11"/>
          </p:nvPr>
        </p:nvSpPr>
        <p:spPr>
          <a:xfrm>
            <a:off x="4038600" y="6356352"/>
            <a:ext cx="4114800" cy="365125"/>
          </a:xfrm>
        </p:spPr>
        <p:txBody>
          <a:bodyPr/>
          <a:lstStyle>
            <a:lvl1pPr>
              <a:defRPr>
                <a:solidFill>
                  <a:srgbClr val="FF0000"/>
                </a:solidFill>
              </a:defRPr>
            </a:lvl1pPr>
          </a:lstStyle>
          <a:p>
            <a:r>
              <a:rPr lang="en-AU"/>
              <a:t>DRAFT FOR DISCUSSION</a:t>
            </a:r>
          </a:p>
        </p:txBody>
      </p:sp>
      <p:sp>
        <p:nvSpPr>
          <p:cNvPr id="10" name="Slide Number Placeholder 5">
            <a:extLst>
              <a:ext uri="{FF2B5EF4-FFF2-40B4-BE49-F238E27FC236}">
                <a16:creationId xmlns:a16="http://schemas.microsoft.com/office/drawing/2014/main" id="{F1161F93-32B8-43BA-BF87-0221C25A6DFC}"/>
              </a:ext>
            </a:extLst>
          </p:cNvPr>
          <p:cNvSpPr>
            <a:spLocks noGrp="1"/>
          </p:cNvSpPr>
          <p:nvPr>
            <p:ph type="sldNum" sz="quarter" idx="4"/>
          </p:nvPr>
        </p:nvSpPr>
        <p:spPr>
          <a:xfrm>
            <a:off x="9050665" y="6356352"/>
            <a:ext cx="2743200" cy="365125"/>
          </a:xfrm>
          <a:prstGeom prst="rect">
            <a:avLst/>
          </a:prstGeom>
        </p:spPr>
        <p:txBody>
          <a:bodyPr vert="horz" lIns="91440" tIns="45720" rIns="91440" bIns="45720" rtlCol="0" anchor="ctr"/>
          <a:lstStyle>
            <a:lvl1pPr algn="r">
              <a:defRPr lang="en-AU" sz="1200" smtClean="0">
                <a:solidFill>
                  <a:schemeClr val="tx1">
                    <a:tint val="75000"/>
                  </a:schemeClr>
                </a:solidFill>
              </a:defRPr>
            </a:lvl1pPr>
          </a:lstStyle>
          <a:p>
            <a:fld id="{6E3BC083-7328-4EBF-BB21-5CD03E77450A}" type="slidenum">
              <a:rPr lang="en-AU" smtClean="0"/>
              <a:pPr/>
              <a:t>‹#›</a:t>
            </a:fld>
            <a:endParaRPr lang="en-AU"/>
          </a:p>
        </p:txBody>
      </p:sp>
    </p:spTree>
    <p:extLst>
      <p:ext uri="{BB962C8B-B14F-4D97-AF65-F5344CB8AC3E}">
        <p14:creationId xmlns:p14="http://schemas.microsoft.com/office/powerpoint/2010/main" val="4238977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08A06-E5E5-4903-9D92-D436393426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C005096-4229-4886-929D-F6765704AED4}"/>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AU"/>
          </a:p>
        </p:txBody>
      </p:sp>
      <p:sp>
        <p:nvSpPr>
          <p:cNvPr id="8" name="Rectangle 7">
            <a:extLst>
              <a:ext uri="{FF2B5EF4-FFF2-40B4-BE49-F238E27FC236}">
                <a16:creationId xmlns:a16="http://schemas.microsoft.com/office/drawing/2014/main" id="{F3EAFF7D-EB75-429F-81F6-F65AE46B0A82}"/>
              </a:ext>
            </a:extLst>
          </p:cNvPr>
          <p:cNvSpPr/>
          <p:nvPr userDrawn="1"/>
        </p:nvSpPr>
        <p:spPr>
          <a:xfrm>
            <a:off x="0" y="2"/>
            <a:ext cx="12192000" cy="1122363"/>
          </a:xfrm>
          <a:prstGeom prst="rect">
            <a:avLst/>
          </a:prstGeom>
          <a:solidFill>
            <a:srgbClr val="414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9" name="Google Shape;32;p6" descr="DTA-wordmark.png">
            <a:extLst>
              <a:ext uri="{FF2B5EF4-FFF2-40B4-BE49-F238E27FC236}">
                <a16:creationId xmlns:a16="http://schemas.microsoft.com/office/drawing/2014/main" id="{C12D2AD3-CE93-8D48-9D11-F76DAD8790D1}"/>
              </a:ext>
            </a:extLst>
          </p:cNvPr>
          <p:cNvPicPr preferRelativeResize="0"/>
          <p:nvPr userDrawn="1"/>
        </p:nvPicPr>
        <p:blipFill>
          <a:blip r:embed="rId2">
            <a:alphaModFix/>
          </a:blip>
          <a:stretch>
            <a:fillRect/>
          </a:stretch>
        </p:blipFill>
        <p:spPr>
          <a:xfrm>
            <a:off x="11013487" y="319309"/>
            <a:ext cx="682651" cy="436900"/>
          </a:xfrm>
          <a:prstGeom prst="rect">
            <a:avLst/>
          </a:prstGeom>
          <a:noFill/>
          <a:ln>
            <a:noFill/>
          </a:ln>
        </p:spPr>
      </p:pic>
      <p:sp>
        <p:nvSpPr>
          <p:cNvPr id="7" name="Footer Placeholder 4">
            <a:extLst>
              <a:ext uri="{FF2B5EF4-FFF2-40B4-BE49-F238E27FC236}">
                <a16:creationId xmlns:a16="http://schemas.microsoft.com/office/drawing/2014/main" id="{DE64D2E5-79B3-4764-BA7D-D97C906B2CBB}"/>
              </a:ext>
            </a:extLst>
          </p:cNvPr>
          <p:cNvSpPr>
            <a:spLocks noGrp="1"/>
          </p:cNvSpPr>
          <p:nvPr>
            <p:ph type="ftr" sz="quarter" idx="11"/>
          </p:nvPr>
        </p:nvSpPr>
        <p:spPr>
          <a:xfrm>
            <a:off x="4038600" y="6356352"/>
            <a:ext cx="4114800" cy="365125"/>
          </a:xfrm>
        </p:spPr>
        <p:txBody>
          <a:bodyPr/>
          <a:lstStyle>
            <a:lvl1pPr>
              <a:defRPr>
                <a:solidFill>
                  <a:srgbClr val="FF0000"/>
                </a:solidFill>
              </a:defRPr>
            </a:lvl1pPr>
          </a:lstStyle>
          <a:p>
            <a:r>
              <a:rPr lang="en-AU"/>
              <a:t>STORYBOARD FOR DISCUSSION</a:t>
            </a:r>
          </a:p>
        </p:txBody>
      </p:sp>
      <p:sp>
        <p:nvSpPr>
          <p:cNvPr id="10" name="Slide Number Placeholder 5">
            <a:extLst>
              <a:ext uri="{FF2B5EF4-FFF2-40B4-BE49-F238E27FC236}">
                <a16:creationId xmlns:a16="http://schemas.microsoft.com/office/drawing/2014/main" id="{357BC08A-F29C-4415-AEED-01957959291B}"/>
              </a:ext>
            </a:extLst>
          </p:cNvPr>
          <p:cNvSpPr>
            <a:spLocks noGrp="1"/>
          </p:cNvSpPr>
          <p:nvPr>
            <p:ph type="sldNum" sz="quarter" idx="4"/>
          </p:nvPr>
        </p:nvSpPr>
        <p:spPr>
          <a:xfrm>
            <a:off x="9050665" y="6356352"/>
            <a:ext cx="2743200" cy="365125"/>
          </a:xfrm>
          <a:prstGeom prst="rect">
            <a:avLst/>
          </a:prstGeom>
        </p:spPr>
        <p:txBody>
          <a:bodyPr vert="horz" lIns="91440" tIns="45720" rIns="91440" bIns="45720" rtlCol="0" anchor="ctr"/>
          <a:lstStyle>
            <a:lvl1pPr algn="r">
              <a:defRPr lang="en-AU" sz="1200" smtClean="0">
                <a:solidFill>
                  <a:schemeClr val="tx1">
                    <a:tint val="75000"/>
                  </a:schemeClr>
                </a:solidFill>
              </a:defRPr>
            </a:lvl1pPr>
          </a:lstStyle>
          <a:p>
            <a:fld id="{6E3BC083-7328-4EBF-BB21-5CD03E77450A}" type="slidenum">
              <a:rPr lang="en-AU" smtClean="0"/>
              <a:pPr/>
              <a:t>‹#›</a:t>
            </a:fld>
            <a:endParaRPr lang="en-AU"/>
          </a:p>
        </p:txBody>
      </p:sp>
    </p:spTree>
    <p:extLst>
      <p:ext uri="{BB962C8B-B14F-4D97-AF65-F5344CB8AC3E}">
        <p14:creationId xmlns:p14="http://schemas.microsoft.com/office/powerpoint/2010/main" val="4071273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69DA5-8F50-4A1A-B19F-4B86790186C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7EA049B-5C80-4128-B89D-3C209E1176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9370BD7-F151-4716-B3B4-F74EA62A2220}"/>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499742F2-CD0F-4972-87EE-B585C33756CA}"/>
              </a:ext>
            </a:extLst>
          </p:cNvPr>
          <p:cNvSpPr>
            <a:spLocks noGrp="1"/>
          </p:cNvSpPr>
          <p:nvPr>
            <p:ph type="ftr" sz="quarter" idx="11"/>
          </p:nvPr>
        </p:nvSpPr>
        <p:spPr/>
        <p:txBody>
          <a:bodyPr/>
          <a:lstStyle>
            <a:lvl1pPr>
              <a:defRPr>
                <a:solidFill>
                  <a:srgbClr val="FF0000"/>
                </a:solidFill>
              </a:defRPr>
            </a:lvl1pPr>
          </a:lstStyle>
          <a:p>
            <a:r>
              <a:rPr lang="en-AU"/>
              <a:t>STORYBOARD FOR DISCUSSION</a:t>
            </a:r>
          </a:p>
        </p:txBody>
      </p:sp>
      <p:sp>
        <p:nvSpPr>
          <p:cNvPr id="7" name="Slide Number Placeholder 5">
            <a:extLst>
              <a:ext uri="{FF2B5EF4-FFF2-40B4-BE49-F238E27FC236}">
                <a16:creationId xmlns:a16="http://schemas.microsoft.com/office/drawing/2014/main" id="{5308A5FB-B819-49B3-9BA1-8F3BED05DDCD}"/>
              </a:ext>
            </a:extLst>
          </p:cNvPr>
          <p:cNvSpPr>
            <a:spLocks noGrp="1"/>
          </p:cNvSpPr>
          <p:nvPr>
            <p:ph type="sldNum" sz="quarter" idx="4"/>
          </p:nvPr>
        </p:nvSpPr>
        <p:spPr>
          <a:xfrm>
            <a:off x="9050665" y="6356352"/>
            <a:ext cx="2743200" cy="365125"/>
          </a:xfrm>
          <a:prstGeom prst="rect">
            <a:avLst/>
          </a:prstGeom>
        </p:spPr>
        <p:txBody>
          <a:bodyPr vert="horz" lIns="91440" tIns="45720" rIns="91440" bIns="45720" rtlCol="0" anchor="ctr"/>
          <a:lstStyle>
            <a:lvl1pPr algn="r">
              <a:defRPr lang="en-AU" sz="1200" smtClean="0">
                <a:solidFill>
                  <a:schemeClr val="tx1">
                    <a:tint val="75000"/>
                  </a:schemeClr>
                </a:solidFill>
              </a:defRPr>
            </a:lvl1pPr>
          </a:lstStyle>
          <a:p>
            <a:fld id="{6E3BC083-7328-4EBF-BB21-5CD03E77450A}" type="slidenum">
              <a:rPr lang="en-AU" smtClean="0"/>
              <a:pPr/>
              <a:t>‹#›</a:t>
            </a:fld>
            <a:endParaRPr lang="en-AU"/>
          </a:p>
        </p:txBody>
      </p:sp>
    </p:spTree>
    <p:extLst>
      <p:ext uri="{BB962C8B-B14F-4D97-AF65-F5344CB8AC3E}">
        <p14:creationId xmlns:p14="http://schemas.microsoft.com/office/powerpoint/2010/main" val="1397209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CF7E-3AD9-4F18-9E95-6E1507F80C4B}"/>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63F7051-D50D-4187-AD1A-A72DAB01812D}"/>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AB0CE4-0FA2-4C01-B7ED-7C909472D16B}"/>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9070A60B-CDF3-479D-A9C1-44B6D530EF19}"/>
              </a:ext>
            </a:extLst>
          </p:cNvPr>
          <p:cNvSpPr>
            <a:spLocks noGrp="1"/>
          </p:cNvSpPr>
          <p:nvPr>
            <p:ph type="ftr" sz="quarter" idx="11"/>
          </p:nvPr>
        </p:nvSpPr>
        <p:spPr/>
        <p:txBody>
          <a:bodyPr/>
          <a:lstStyle/>
          <a:p>
            <a:r>
              <a:rPr lang="en-AU"/>
              <a:t>STORYBOARD FOR DISCUSSION</a:t>
            </a:r>
          </a:p>
        </p:txBody>
      </p:sp>
      <p:sp>
        <p:nvSpPr>
          <p:cNvPr id="7" name="Slide Number Placeholder 5">
            <a:extLst>
              <a:ext uri="{FF2B5EF4-FFF2-40B4-BE49-F238E27FC236}">
                <a16:creationId xmlns:a16="http://schemas.microsoft.com/office/drawing/2014/main" id="{9A4FFEB8-AF03-48A0-B6E8-605DCC3CF05A}"/>
              </a:ext>
            </a:extLst>
          </p:cNvPr>
          <p:cNvSpPr>
            <a:spLocks noGrp="1"/>
          </p:cNvSpPr>
          <p:nvPr>
            <p:ph type="sldNum" sz="quarter" idx="4"/>
          </p:nvPr>
        </p:nvSpPr>
        <p:spPr>
          <a:xfrm>
            <a:off x="9050665" y="6356352"/>
            <a:ext cx="2743200" cy="365125"/>
          </a:xfrm>
          <a:prstGeom prst="rect">
            <a:avLst/>
          </a:prstGeom>
        </p:spPr>
        <p:txBody>
          <a:bodyPr vert="horz" lIns="91440" tIns="45720" rIns="91440" bIns="45720" rtlCol="0" anchor="ctr"/>
          <a:lstStyle>
            <a:lvl1pPr algn="r">
              <a:defRPr lang="en-AU" sz="1200" smtClean="0">
                <a:solidFill>
                  <a:schemeClr val="tx1">
                    <a:tint val="75000"/>
                  </a:schemeClr>
                </a:solidFill>
              </a:defRPr>
            </a:lvl1pPr>
          </a:lstStyle>
          <a:p>
            <a:fld id="{6E3BC083-7328-4EBF-BB21-5CD03E77450A}" type="slidenum">
              <a:rPr lang="en-AU" smtClean="0"/>
              <a:pPr/>
              <a:t>‹#›</a:t>
            </a:fld>
            <a:endParaRPr lang="en-AU"/>
          </a:p>
        </p:txBody>
      </p:sp>
    </p:spTree>
    <p:extLst>
      <p:ext uri="{BB962C8B-B14F-4D97-AF65-F5344CB8AC3E}">
        <p14:creationId xmlns:p14="http://schemas.microsoft.com/office/powerpoint/2010/main" val="15535784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046FB-2BD1-4F9A-8B0E-3D7B8E06B1D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EADD889-A888-4C6D-9A81-B95C9C73E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81A139E-274A-45A9-BCE3-A59852DE5F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B8D67A5-1D51-4531-8693-577A1461F7C6}"/>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5B20F513-B1A4-4B84-965F-D309DF6520EC}"/>
              </a:ext>
            </a:extLst>
          </p:cNvPr>
          <p:cNvSpPr>
            <a:spLocks noGrp="1"/>
          </p:cNvSpPr>
          <p:nvPr>
            <p:ph type="ftr" sz="quarter" idx="11"/>
          </p:nvPr>
        </p:nvSpPr>
        <p:spPr/>
        <p:txBody>
          <a:bodyPr/>
          <a:lstStyle/>
          <a:p>
            <a:r>
              <a:rPr lang="en-AU"/>
              <a:t>STORYBOARD FOR DISCUSSION</a:t>
            </a:r>
          </a:p>
        </p:txBody>
      </p:sp>
      <p:sp>
        <p:nvSpPr>
          <p:cNvPr id="7" name="Slide Number Placeholder 6">
            <a:extLst>
              <a:ext uri="{FF2B5EF4-FFF2-40B4-BE49-F238E27FC236}">
                <a16:creationId xmlns:a16="http://schemas.microsoft.com/office/drawing/2014/main" id="{07347CD6-4052-4A7D-9826-A54FC9F93EC2}"/>
              </a:ext>
            </a:extLst>
          </p:cNvPr>
          <p:cNvSpPr>
            <a:spLocks noGrp="1"/>
          </p:cNvSpPr>
          <p:nvPr>
            <p:ph type="sldNum" sz="quarter" idx="12"/>
          </p:nvPr>
        </p:nvSpPr>
        <p:spPr>
          <a:xfrm>
            <a:off x="8610600" y="6356352"/>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11166276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FFB3-3137-4398-8C02-151BB66A90E6}"/>
              </a:ext>
            </a:extLst>
          </p:cNvPr>
          <p:cNvSpPr>
            <a:spLocks noGrp="1"/>
          </p:cNvSpPr>
          <p:nvPr>
            <p:ph type="title"/>
          </p:nvPr>
        </p:nvSpPr>
        <p:spPr>
          <a:xfrm>
            <a:off x="839788" y="365127"/>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FA98225-FEF5-4B93-B4DA-B05F18BA301C}"/>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22E4C2-4E07-48D6-9610-93BF9BE2FBDF}"/>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3BEF31D-64D9-4A10-BB52-AD40E037B6E0}"/>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3E06BC-65ED-4BC4-B5BE-6B880B4A29DC}"/>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BD35323-A78A-481E-AE7C-B6EF25ABFD80}"/>
              </a:ext>
            </a:extLst>
          </p:cNvPr>
          <p:cNvSpPr>
            <a:spLocks noGrp="1"/>
          </p:cNvSpPr>
          <p:nvPr>
            <p:ph type="dt" sz="half" idx="10"/>
          </p:nvPr>
        </p:nvSpPr>
        <p:spPr/>
        <p:txBody>
          <a:bodyPr/>
          <a:lstStyle/>
          <a:p>
            <a:endParaRPr lang="en-AU"/>
          </a:p>
        </p:txBody>
      </p:sp>
      <p:sp>
        <p:nvSpPr>
          <p:cNvPr id="8" name="Footer Placeholder 7">
            <a:extLst>
              <a:ext uri="{FF2B5EF4-FFF2-40B4-BE49-F238E27FC236}">
                <a16:creationId xmlns:a16="http://schemas.microsoft.com/office/drawing/2014/main" id="{83B1AC86-F2E7-4D30-B2C2-353BB12265B7}"/>
              </a:ext>
            </a:extLst>
          </p:cNvPr>
          <p:cNvSpPr>
            <a:spLocks noGrp="1"/>
          </p:cNvSpPr>
          <p:nvPr>
            <p:ph type="ftr" sz="quarter" idx="11"/>
          </p:nvPr>
        </p:nvSpPr>
        <p:spPr/>
        <p:txBody>
          <a:bodyPr/>
          <a:lstStyle/>
          <a:p>
            <a:r>
              <a:rPr lang="en-AU"/>
              <a:t>DRAFT FOR DISCUSSION</a:t>
            </a:r>
          </a:p>
        </p:txBody>
      </p:sp>
      <p:sp>
        <p:nvSpPr>
          <p:cNvPr id="9" name="Slide Number Placeholder 8">
            <a:extLst>
              <a:ext uri="{FF2B5EF4-FFF2-40B4-BE49-F238E27FC236}">
                <a16:creationId xmlns:a16="http://schemas.microsoft.com/office/drawing/2014/main" id="{65A22ED8-7554-4052-B91B-EC1BCCD056A3}"/>
              </a:ext>
            </a:extLst>
          </p:cNvPr>
          <p:cNvSpPr>
            <a:spLocks noGrp="1"/>
          </p:cNvSpPr>
          <p:nvPr>
            <p:ph type="sldNum" sz="quarter" idx="12"/>
          </p:nvPr>
        </p:nvSpPr>
        <p:spPr>
          <a:xfrm>
            <a:off x="8610600" y="6356352"/>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311552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08A06-E5E5-4903-9D92-D436393426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C005096-4229-4886-929D-F6765704AE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8" name="Rectangle 7">
            <a:extLst>
              <a:ext uri="{FF2B5EF4-FFF2-40B4-BE49-F238E27FC236}">
                <a16:creationId xmlns:a16="http://schemas.microsoft.com/office/drawing/2014/main" id="{F3EAFF7D-EB75-429F-81F6-F65AE46B0A82}"/>
              </a:ext>
            </a:extLst>
          </p:cNvPr>
          <p:cNvSpPr/>
          <p:nvPr userDrawn="1"/>
        </p:nvSpPr>
        <p:spPr>
          <a:xfrm>
            <a:off x="0" y="0"/>
            <a:ext cx="12192000" cy="1122363"/>
          </a:xfrm>
          <a:prstGeom prst="rect">
            <a:avLst/>
          </a:prstGeom>
          <a:solidFill>
            <a:srgbClr val="414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Google Shape;32;p6" descr="DTA-wordmark.png">
            <a:extLst>
              <a:ext uri="{FF2B5EF4-FFF2-40B4-BE49-F238E27FC236}">
                <a16:creationId xmlns:a16="http://schemas.microsoft.com/office/drawing/2014/main" id="{C12D2AD3-CE93-8D48-9D11-F76DAD8790D1}"/>
              </a:ext>
            </a:extLst>
          </p:cNvPr>
          <p:cNvPicPr preferRelativeResize="0"/>
          <p:nvPr userDrawn="1"/>
        </p:nvPicPr>
        <p:blipFill>
          <a:blip r:embed="rId2">
            <a:alphaModFix/>
          </a:blip>
          <a:stretch>
            <a:fillRect/>
          </a:stretch>
        </p:blipFill>
        <p:spPr>
          <a:xfrm>
            <a:off x="11013487" y="319309"/>
            <a:ext cx="682650" cy="436900"/>
          </a:xfrm>
          <a:prstGeom prst="rect">
            <a:avLst/>
          </a:prstGeom>
          <a:noFill/>
          <a:ln>
            <a:noFill/>
          </a:ln>
        </p:spPr>
      </p:pic>
      <p:sp>
        <p:nvSpPr>
          <p:cNvPr id="7" name="Footer Placeholder 4">
            <a:extLst>
              <a:ext uri="{FF2B5EF4-FFF2-40B4-BE49-F238E27FC236}">
                <a16:creationId xmlns:a16="http://schemas.microsoft.com/office/drawing/2014/main" id="{DE64D2E5-79B3-4764-BA7D-D97C906B2CBB}"/>
              </a:ext>
            </a:extLst>
          </p:cNvPr>
          <p:cNvSpPr>
            <a:spLocks noGrp="1"/>
          </p:cNvSpPr>
          <p:nvPr>
            <p:ph type="ftr" sz="quarter" idx="11"/>
          </p:nvPr>
        </p:nvSpPr>
        <p:spPr>
          <a:xfrm>
            <a:off x="4038600" y="6356350"/>
            <a:ext cx="4114800" cy="365125"/>
          </a:xfrm>
        </p:spPr>
        <p:txBody>
          <a:bodyPr/>
          <a:lstStyle>
            <a:lvl1pPr>
              <a:defRPr>
                <a:solidFill>
                  <a:srgbClr val="FF0000"/>
                </a:solidFill>
              </a:defRPr>
            </a:lvl1pPr>
          </a:lstStyle>
          <a:p>
            <a:r>
              <a:rPr lang="en-AU"/>
              <a:t>DRAFT FOR DISCUSSION</a:t>
            </a:r>
          </a:p>
        </p:txBody>
      </p:sp>
      <p:sp>
        <p:nvSpPr>
          <p:cNvPr id="10" name="Slide Number Placeholder 5">
            <a:extLst>
              <a:ext uri="{FF2B5EF4-FFF2-40B4-BE49-F238E27FC236}">
                <a16:creationId xmlns:a16="http://schemas.microsoft.com/office/drawing/2014/main" id="{357BC08A-F29C-4415-AEED-01957959291B}"/>
              </a:ext>
            </a:extLst>
          </p:cNvPr>
          <p:cNvSpPr>
            <a:spLocks noGrp="1"/>
          </p:cNvSpPr>
          <p:nvPr>
            <p:ph type="sldNum" sz="quarter" idx="4"/>
          </p:nvPr>
        </p:nvSpPr>
        <p:spPr>
          <a:xfrm>
            <a:off x="9050665" y="6356350"/>
            <a:ext cx="2743200" cy="365125"/>
          </a:xfrm>
          <a:prstGeom prst="rect">
            <a:avLst/>
          </a:prstGeom>
        </p:spPr>
        <p:txBody>
          <a:bodyPr vert="horz" lIns="91440" tIns="45720" rIns="91440" bIns="45720" rtlCol="0" anchor="ctr"/>
          <a:lstStyle>
            <a:lvl1pPr algn="r">
              <a:defRPr lang="en-AU" sz="1200" smtClean="0">
                <a:solidFill>
                  <a:schemeClr val="tx1">
                    <a:tint val="75000"/>
                  </a:schemeClr>
                </a:solidFill>
              </a:defRPr>
            </a:lvl1pPr>
          </a:lstStyle>
          <a:p>
            <a:fld id="{6E3BC083-7328-4EBF-BB21-5CD03E77450A}" type="slidenum">
              <a:rPr lang="en-AU" smtClean="0"/>
              <a:pPr/>
              <a:t>‹#›</a:t>
            </a:fld>
            <a:endParaRPr lang="en-AU"/>
          </a:p>
        </p:txBody>
      </p:sp>
    </p:spTree>
    <p:extLst>
      <p:ext uri="{BB962C8B-B14F-4D97-AF65-F5344CB8AC3E}">
        <p14:creationId xmlns:p14="http://schemas.microsoft.com/office/powerpoint/2010/main" val="34785440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A5C21-363B-48AF-9A37-1DA90C4B8755}"/>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1CE94D6F-7976-48F3-8AB4-278BFD255BF2}"/>
              </a:ext>
            </a:extLst>
          </p:cNvPr>
          <p:cNvSpPr>
            <a:spLocks noGrp="1"/>
          </p:cNvSpPr>
          <p:nvPr>
            <p:ph type="dt" sz="half" idx="10"/>
          </p:nvPr>
        </p:nvSpPr>
        <p:spPr/>
        <p:txBody>
          <a:bodyPr/>
          <a:lstStyle/>
          <a:p>
            <a:endParaRPr lang="en-AU"/>
          </a:p>
        </p:txBody>
      </p:sp>
      <p:sp>
        <p:nvSpPr>
          <p:cNvPr id="4" name="Footer Placeholder 3">
            <a:extLst>
              <a:ext uri="{FF2B5EF4-FFF2-40B4-BE49-F238E27FC236}">
                <a16:creationId xmlns:a16="http://schemas.microsoft.com/office/drawing/2014/main" id="{62722D85-D61F-418A-992E-3097E463F5A6}"/>
              </a:ext>
            </a:extLst>
          </p:cNvPr>
          <p:cNvSpPr>
            <a:spLocks noGrp="1"/>
          </p:cNvSpPr>
          <p:nvPr>
            <p:ph type="ftr" sz="quarter" idx="11"/>
          </p:nvPr>
        </p:nvSpPr>
        <p:spPr/>
        <p:txBody>
          <a:bodyPr/>
          <a:lstStyle/>
          <a:p>
            <a:r>
              <a:rPr lang="en-AU"/>
              <a:t>DRAFT FOR DISCUSSION</a:t>
            </a:r>
          </a:p>
        </p:txBody>
      </p:sp>
      <p:sp>
        <p:nvSpPr>
          <p:cNvPr id="5" name="Slide Number Placeholder 4">
            <a:extLst>
              <a:ext uri="{FF2B5EF4-FFF2-40B4-BE49-F238E27FC236}">
                <a16:creationId xmlns:a16="http://schemas.microsoft.com/office/drawing/2014/main" id="{5307248B-1EA5-45D8-B378-D354430C5296}"/>
              </a:ext>
            </a:extLst>
          </p:cNvPr>
          <p:cNvSpPr>
            <a:spLocks noGrp="1"/>
          </p:cNvSpPr>
          <p:nvPr>
            <p:ph type="sldNum" sz="quarter" idx="12"/>
          </p:nvPr>
        </p:nvSpPr>
        <p:spPr>
          <a:xfrm>
            <a:off x="8610600" y="6356352"/>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9292492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EE600E-F895-43D4-B6E4-780F34423638}"/>
              </a:ext>
            </a:extLst>
          </p:cNvPr>
          <p:cNvSpPr>
            <a:spLocks noGrp="1"/>
          </p:cNvSpPr>
          <p:nvPr>
            <p:ph type="dt" sz="half" idx="10"/>
          </p:nvPr>
        </p:nvSpPr>
        <p:spPr/>
        <p:txBody>
          <a:bodyPr/>
          <a:lstStyle/>
          <a:p>
            <a:endParaRPr lang="en-AU"/>
          </a:p>
        </p:txBody>
      </p:sp>
      <p:sp>
        <p:nvSpPr>
          <p:cNvPr id="3" name="Footer Placeholder 2">
            <a:extLst>
              <a:ext uri="{FF2B5EF4-FFF2-40B4-BE49-F238E27FC236}">
                <a16:creationId xmlns:a16="http://schemas.microsoft.com/office/drawing/2014/main" id="{2D777B73-F3C6-44B7-A185-6005C7B51F58}"/>
              </a:ext>
            </a:extLst>
          </p:cNvPr>
          <p:cNvSpPr>
            <a:spLocks noGrp="1"/>
          </p:cNvSpPr>
          <p:nvPr>
            <p:ph type="ftr" sz="quarter" idx="11"/>
          </p:nvPr>
        </p:nvSpPr>
        <p:spPr/>
        <p:txBody>
          <a:bodyPr/>
          <a:lstStyle/>
          <a:p>
            <a:r>
              <a:rPr lang="en-AU"/>
              <a:t>DRAFT FOR DISCUSSION</a:t>
            </a:r>
          </a:p>
        </p:txBody>
      </p:sp>
      <p:sp>
        <p:nvSpPr>
          <p:cNvPr id="4" name="Slide Number Placeholder 3">
            <a:extLst>
              <a:ext uri="{FF2B5EF4-FFF2-40B4-BE49-F238E27FC236}">
                <a16:creationId xmlns:a16="http://schemas.microsoft.com/office/drawing/2014/main" id="{34766A0D-B545-4DBC-BE63-62B0E37B88E4}"/>
              </a:ext>
            </a:extLst>
          </p:cNvPr>
          <p:cNvSpPr>
            <a:spLocks noGrp="1"/>
          </p:cNvSpPr>
          <p:nvPr>
            <p:ph type="sldNum" sz="quarter" idx="12"/>
          </p:nvPr>
        </p:nvSpPr>
        <p:spPr>
          <a:xfrm>
            <a:off x="8610600" y="6356352"/>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4228313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9127-05FB-4D41-B6CF-8127FA4C0E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7ED9543-8590-4B03-A893-6DD901928CB4}"/>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ACCDA2C2-2089-4C93-8D70-EAB9032A191A}"/>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704776-489B-4019-AAC7-C62659E26467}"/>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B276B8F8-2AA0-43F1-9CEF-5EA866D9E19B}"/>
              </a:ext>
            </a:extLst>
          </p:cNvPr>
          <p:cNvSpPr>
            <a:spLocks noGrp="1"/>
          </p:cNvSpPr>
          <p:nvPr>
            <p:ph type="ftr" sz="quarter" idx="11"/>
          </p:nvPr>
        </p:nvSpPr>
        <p:spPr/>
        <p:txBody>
          <a:bodyPr/>
          <a:lstStyle/>
          <a:p>
            <a:r>
              <a:rPr lang="en-AU"/>
              <a:t>DRAFT FOR DISCUSSION</a:t>
            </a:r>
          </a:p>
        </p:txBody>
      </p:sp>
      <p:sp>
        <p:nvSpPr>
          <p:cNvPr id="7" name="Slide Number Placeholder 6">
            <a:extLst>
              <a:ext uri="{FF2B5EF4-FFF2-40B4-BE49-F238E27FC236}">
                <a16:creationId xmlns:a16="http://schemas.microsoft.com/office/drawing/2014/main" id="{7EC7AAC9-532E-44F1-A47C-0DCA25BAEB1E}"/>
              </a:ext>
            </a:extLst>
          </p:cNvPr>
          <p:cNvSpPr>
            <a:spLocks noGrp="1"/>
          </p:cNvSpPr>
          <p:nvPr>
            <p:ph type="sldNum" sz="quarter" idx="12"/>
          </p:nvPr>
        </p:nvSpPr>
        <p:spPr>
          <a:xfrm>
            <a:off x="8610600" y="6356352"/>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3743998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27D3-CD9F-4014-BC59-663D611A24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A412466-A98D-46E0-B132-3F3FFF55256A}"/>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AU"/>
          </a:p>
        </p:txBody>
      </p:sp>
      <p:sp>
        <p:nvSpPr>
          <p:cNvPr id="4" name="Text Placeholder 3">
            <a:extLst>
              <a:ext uri="{FF2B5EF4-FFF2-40B4-BE49-F238E27FC236}">
                <a16:creationId xmlns:a16="http://schemas.microsoft.com/office/drawing/2014/main" id="{84477DD8-BAA9-4B5B-83F4-0705151BDA2C}"/>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57BADF-A9C7-4BB1-90ED-84A0A4A49E06}"/>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2FF97555-E68A-4492-9E4D-67EDA8BF3D96}"/>
              </a:ext>
            </a:extLst>
          </p:cNvPr>
          <p:cNvSpPr>
            <a:spLocks noGrp="1"/>
          </p:cNvSpPr>
          <p:nvPr>
            <p:ph type="ftr" sz="quarter" idx="11"/>
          </p:nvPr>
        </p:nvSpPr>
        <p:spPr/>
        <p:txBody>
          <a:bodyPr/>
          <a:lstStyle/>
          <a:p>
            <a:r>
              <a:rPr lang="en-AU"/>
              <a:t>DRAFT FOR DISCUSSION</a:t>
            </a:r>
          </a:p>
        </p:txBody>
      </p:sp>
      <p:sp>
        <p:nvSpPr>
          <p:cNvPr id="7" name="Slide Number Placeholder 6">
            <a:extLst>
              <a:ext uri="{FF2B5EF4-FFF2-40B4-BE49-F238E27FC236}">
                <a16:creationId xmlns:a16="http://schemas.microsoft.com/office/drawing/2014/main" id="{DD351AE5-1AF8-46D8-9495-4E359CB827AD}"/>
              </a:ext>
            </a:extLst>
          </p:cNvPr>
          <p:cNvSpPr>
            <a:spLocks noGrp="1"/>
          </p:cNvSpPr>
          <p:nvPr>
            <p:ph type="sldNum" sz="quarter" idx="12"/>
          </p:nvPr>
        </p:nvSpPr>
        <p:spPr>
          <a:xfrm>
            <a:off x="8610600" y="6356352"/>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25272144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21307-5453-4665-8FB5-37DC64715B7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062342A-C22D-4808-ACB5-3F583274A2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68FBF65-1A3C-4516-9747-A2598700B3DF}"/>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CB9554D0-385F-4DCB-9D35-EA27FD39BC6A}"/>
              </a:ext>
            </a:extLst>
          </p:cNvPr>
          <p:cNvSpPr>
            <a:spLocks noGrp="1"/>
          </p:cNvSpPr>
          <p:nvPr>
            <p:ph type="ftr" sz="quarter" idx="11"/>
          </p:nvPr>
        </p:nvSpPr>
        <p:spPr/>
        <p:txBody>
          <a:bodyPr/>
          <a:lstStyle/>
          <a:p>
            <a:r>
              <a:rPr lang="en-AU"/>
              <a:t>DRAFT FOR DISCUSSION</a:t>
            </a:r>
          </a:p>
        </p:txBody>
      </p:sp>
      <p:sp>
        <p:nvSpPr>
          <p:cNvPr id="6" name="Slide Number Placeholder 5">
            <a:extLst>
              <a:ext uri="{FF2B5EF4-FFF2-40B4-BE49-F238E27FC236}">
                <a16:creationId xmlns:a16="http://schemas.microsoft.com/office/drawing/2014/main" id="{C48163A0-BC1E-417B-9F0C-9E2C819931CC}"/>
              </a:ext>
            </a:extLst>
          </p:cNvPr>
          <p:cNvSpPr>
            <a:spLocks noGrp="1"/>
          </p:cNvSpPr>
          <p:nvPr>
            <p:ph type="sldNum" sz="quarter" idx="12"/>
          </p:nvPr>
        </p:nvSpPr>
        <p:spPr>
          <a:xfrm>
            <a:off x="8610600" y="6356352"/>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41161658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FC3555-D92A-4F3E-B885-9F2751405461}"/>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2DE2A0A-1826-4D3D-AD32-8C96EBC1CDAF}"/>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411ACAB-5DE8-4999-81B9-DA3067F10A31}"/>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E1F370E5-66B9-4B4F-85CD-B8214AB1F52B}"/>
              </a:ext>
            </a:extLst>
          </p:cNvPr>
          <p:cNvSpPr>
            <a:spLocks noGrp="1"/>
          </p:cNvSpPr>
          <p:nvPr>
            <p:ph type="ftr" sz="quarter" idx="11"/>
          </p:nvPr>
        </p:nvSpPr>
        <p:spPr/>
        <p:txBody>
          <a:bodyPr/>
          <a:lstStyle/>
          <a:p>
            <a:r>
              <a:rPr lang="en-AU"/>
              <a:t>DRAFT FOR DISCUSSION</a:t>
            </a:r>
          </a:p>
        </p:txBody>
      </p:sp>
      <p:sp>
        <p:nvSpPr>
          <p:cNvPr id="6" name="Slide Number Placeholder 5">
            <a:extLst>
              <a:ext uri="{FF2B5EF4-FFF2-40B4-BE49-F238E27FC236}">
                <a16:creationId xmlns:a16="http://schemas.microsoft.com/office/drawing/2014/main" id="{6FDAE3DE-0517-4AC4-8DEB-372344304FD2}"/>
              </a:ext>
            </a:extLst>
          </p:cNvPr>
          <p:cNvSpPr>
            <a:spLocks noGrp="1"/>
          </p:cNvSpPr>
          <p:nvPr>
            <p:ph type="sldNum" sz="quarter" idx="12"/>
          </p:nvPr>
        </p:nvSpPr>
        <p:spPr>
          <a:xfrm>
            <a:off x="8610600" y="6356352"/>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25410061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57495" y="1604964"/>
            <a:ext cx="10526973" cy="4632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itle 8"/>
          <p:cNvSpPr>
            <a:spLocks noGrp="1"/>
          </p:cNvSpPr>
          <p:nvPr>
            <p:ph type="title" hasCustomPrompt="1"/>
          </p:nvPr>
        </p:nvSpPr>
        <p:spPr>
          <a:xfrm>
            <a:off x="657495" y="476672"/>
            <a:ext cx="10526973" cy="960000"/>
          </a:xfrm>
        </p:spPr>
        <p:txBody>
          <a:bodyPr>
            <a:normAutofit/>
          </a:bodyPr>
          <a:lstStyle>
            <a:lvl1pPr>
              <a:defRPr sz="2400"/>
            </a:lvl1pPr>
          </a:lstStyle>
          <a:p>
            <a:r>
              <a:rPr lang="en-US"/>
              <a:t>[Title (can be one or two lines </a:t>
            </a:r>
            <a:br>
              <a:rPr lang="en-US"/>
            </a:br>
            <a:r>
              <a:rPr lang="en-US"/>
              <a:t>on any content slide)]</a:t>
            </a:r>
            <a:endParaRPr lang="en-AU"/>
          </a:p>
        </p:txBody>
      </p:sp>
      <p:sp>
        <p:nvSpPr>
          <p:cNvPr id="8" name="Footer Placeholder 5"/>
          <p:cNvSpPr>
            <a:spLocks noGrp="1"/>
          </p:cNvSpPr>
          <p:nvPr>
            <p:ph type="ftr" sz="quarter" idx="3"/>
          </p:nvPr>
        </p:nvSpPr>
        <p:spPr>
          <a:xfrm>
            <a:off x="657493" y="6576187"/>
            <a:ext cx="3552395" cy="124568"/>
          </a:xfrm>
          <a:prstGeom prst="rect">
            <a:avLst/>
          </a:prstGeom>
        </p:spPr>
        <p:txBody>
          <a:bodyPr vert="horz" lIns="0" tIns="0" rIns="0" bIns="0" rtlCol="0" anchor="b" anchorCtr="0"/>
          <a:lstStyle>
            <a:lvl1pPr algn="l">
              <a:defRPr sz="551">
                <a:solidFill>
                  <a:schemeClr val="tx2"/>
                </a:solidFill>
              </a:defRPr>
            </a:lvl1pPr>
          </a:lstStyle>
          <a:p>
            <a:r>
              <a:rPr lang="en-AU"/>
              <a:t>DRAFT FOR DISCUSSION</a:t>
            </a:r>
          </a:p>
        </p:txBody>
      </p:sp>
      <p:sp>
        <p:nvSpPr>
          <p:cNvPr id="10" name="Slide Number Placeholder 9"/>
          <p:cNvSpPr>
            <a:spLocks noGrp="1"/>
          </p:cNvSpPr>
          <p:nvPr>
            <p:ph type="sldNum" sz="quarter" idx="4"/>
          </p:nvPr>
        </p:nvSpPr>
        <p:spPr>
          <a:xfrm>
            <a:off x="236178" y="6576187"/>
            <a:ext cx="387217" cy="124568"/>
          </a:xfrm>
          <a:prstGeom prst="rect">
            <a:avLst/>
          </a:prstGeom>
        </p:spPr>
        <p:txBody>
          <a:bodyPr vert="horz" lIns="0" tIns="0" rIns="0" bIns="0" rtlCol="0" anchor="b" anchorCtr="0"/>
          <a:lstStyle>
            <a:lvl1pPr algn="l">
              <a:defRPr sz="551">
                <a:solidFill>
                  <a:schemeClr val="tx2"/>
                </a:solidFill>
              </a:defRPr>
            </a:lvl1pPr>
          </a:lstStyle>
          <a:p>
            <a:r>
              <a:rPr lang="en-AU"/>
              <a:t>Page </a:t>
            </a:r>
            <a:fld id="{6DA48B5A-36F9-4B9A-AADB-7C54A3BEC314}" type="slidenum">
              <a:rPr lang="en-AU" smtClean="0"/>
              <a:pPr/>
              <a:t>‹#›</a:t>
            </a:fld>
            <a:endParaRPr lang="en-AU"/>
          </a:p>
        </p:txBody>
      </p:sp>
    </p:spTree>
    <p:extLst>
      <p:ext uri="{BB962C8B-B14F-4D97-AF65-F5344CB8AC3E}">
        <p14:creationId xmlns:p14="http://schemas.microsoft.com/office/powerpoint/2010/main" val="18554266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Qual">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01830219-E9E3-432A-A29A-4CF32630D8ED}"/>
              </a:ext>
            </a:extLst>
          </p:cNvPr>
          <p:cNvSpPr>
            <a:spLocks noGrp="1"/>
          </p:cNvSpPr>
          <p:nvPr>
            <p:ph type="sldNum" sz="quarter" idx="4"/>
          </p:nvPr>
        </p:nvSpPr>
        <p:spPr>
          <a:xfrm>
            <a:off x="9050665" y="6356352"/>
            <a:ext cx="2743200" cy="365125"/>
          </a:xfrm>
          <a:prstGeom prst="rect">
            <a:avLst/>
          </a:prstGeom>
        </p:spPr>
        <p:txBody>
          <a:bodyPr vert="horz" lIns="91440" tIns="45720" rIns="91440" bIns="45720" rtlCol="0" anchor="ctr"/>
          <a:lstStyle>
            <a:lvl1pPr algn="r">
              <a:defRPr lang="en-AU" sz="1200" smtClean="0">
                <a:solidFill>
                  <a:schemeClr val="tx1">
                    <a:tint val="75000"/>
                  </a:schemeClr>
                </a:solidFill>
              </a:defRPr>
            </a:lvl1pPr>
          </a:lstStyle>
          <a:p>
            <a:fld id="{6E3BC083-7328-4EBF-BB21-5CD03E77450A}" type="slidenum">
              <a:rPr lang="en-AU" smtClean="0"/>
              <a:pPr/>
              <a:t>‹#›</a:t>
            </a:fld>
            <a:endParaRPr lang="en-AU"/>
          </a:p>
        </p:txBody>
      </p:sp>
    </p:spTree>
    <p:extLst>
      <p:ext uri="{BB962C8B-B14F-4D97-AF65-F5344CB8AC3E}">
        <p14:creationId xmlns:p14="http://schemas.microsoft.com/office/powerpoint/2010/main" val="12996000"/>
      </p:ext>
    </p:extLst>
  </p:cSld>
  <p:clrMapOvr>
    <a:masterClrMapping/>
  </p:clrMapOvr>
  <p:extLst>
    <p:ext uri="{DCECCB84-F9BA-43D5-87BE-67443E8EF086}">
      <p15:sldGuideLst xmlns:p15="http://schemas.microsoft.com/office/powerpoint/2012/main">
        <p15:guide id="2" pos="3580">
          <p15:clr>
            <a:srgbClr val="FBAE40"/>
          </p15:clr>
        </p15:guide>
        <p15:guide id="3" pos="3292">
          <p15:clr>
            <a:srgbClr val="FBAE40"/>
          </p15:clr>
        </p15:guide>
        <p15:guide id="4" pos="343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08A06-E5E5-4903-9D92-D436393426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C005096-4229-4886-929D-F6765704AED4}"/>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AU"/>
          </a:p>
        </p:txBody>
      </p:sp>
      <p:sp>
        <p:nvSpPr>
          <p:cNvPr id="8" name="Rectangle 7">
            <a:extLst>
              <a:ext uri="{FF2B5EF4-FFF2-40B4-BE49-F238E27FC236}">
                <a16:creationId xmlns:a16="http://schemas.microsoft.com/office/drawing/2014/main" id="{F3EAFF7D-EB75-429F-81F6-F65AE46B0A82}"/>
              </a:ext>
            </a:extLst>
          </p:cNvPr>
          <p:cNvSpPr/>
          <p:nvPr userDrawn="1"/>
        </p:nvSpPr>
        <p:spPr>
          <a:xfrm>
            <a:off x="0" y="2"/>
            <a:ext cx="12192000" cy="1122363"/>
          </a:xfrm>
          <a:prstGeom prst="rect">
            <a:avLst/>
          </a:prstGeom>
          <a:solidFill>
            <a:srgbClr val="414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9" name="Google Shape;32;p6" descr="DTA-wordmark.png">
            <a:extLst>
              <a:ext uri="{FF2B5EF4-FFF2-40B4-BE49-F238E27FC236}">
                <a16:creationId xmlns:a16="http://schemas.microsoft.com/office/drawing/2014/main" id="{46D1710C-B30E-114B-B66D-5CC4DDE66A36}"/>
              </a:ext>
            </a:extLst>
          </p:cNvPr>
          <p:cNvPicPr preferRelativeResize="0"/>
          <p:nvPr userDrawn="1"/>
        </p:nvPicPr>
        <p:blipFill>
          <a:blip r:embed="rId2">
            <a:alphaModFix/>
          </a:blip>
          <a:stretch>
            <a:fillRect/>
          </a:stretch>
        </p:blipFill>
        <p:spPr>
          <a:xfrm>
            <a:off x="11013487" y="319309"/>
            <a:ext cx="682651" cy="436900"/>
          </a:xfrm>
          <a:prstGeom prst="rect">
            <a:avLst/>
          </a:prstGeom>
          <a:noFill/>
          <a:ln>
            <a:noFill/>
          </a:ln>
        </p:spPr>
      </p:pic>
      <p:sp>
        <p:nvSpPr>
          <p:cNvPr id="7" name="Footer Placeholder 4">
            <a:extLst>
              <a:ext uri="{FF2B5EF4-FFF2-40B4-BE49-F238E27FC236}">
                <a16:creationId xmlns:a16="http://schemas.microsoft.com/office/drawing/2014/main" id="{503CA3F1-2F5D-48B7-93B0-B01FCB951C54}"/>
              </a:ext>
            </a:extLst>
          </p:cNvPr>
          <p:cNvSpPr>
            <a:spLocks noGrp="1"/>
          </p:cNvSpPr>
          <p:nvPr>
            <p:ph type="ftr" sz="quarter" idx="11"/>
          </p:nvPr>
        </p:nvSpPr>
        <p:spPr>
          <a:xfrm>
            <a:off x="4038600" y="6356352"/>
            <a:ext cx="4114800" cy="365125"/>
          </a:xfrm>
        </p:spPr>
        <p:txBody>
          <a:bodyPr/>
          <a:lstStyle>
            <a:lvl1pPr>
              <a:defRPr>
                <a:solidFill>
                  <a:srgbClr val="FF0000"/>
                </a:solidFill>
              </a:defRPr>
            </a:lvl1pPr>
          </a:lstStyle>
          <a:p>
            <a:r>
              <a:rPr lang="en-AU"/>
              <a:t>DRAFT FOR DISCUSSION</a:t>
            </a:r>
          </a:p>
        </p:txBody>
      </p:sp>
      <p:sp>
        <p:nvSpPr>
          <p:cNvPr id="10" name="Slide Number Placeholder 5">
            <a:extLst>
              <a:ext uri="{FF2B5EF4-FFF2-40B4-BE49-F238E27FC236}">
                <a16:creationId xmlns:a16="http://schemas.microsoft.com/office/drawing/2014/main" id="{F1161F93-32B8-43BA-BF87-0221C25A6DFC}"/>
              </a:ext>
            </a:extLst>
          </p:cNvPr>
          <p:cNvSpPr>
            <a:spLocks noGrp="1"/>
          </p:cNvSpPr>
          <p:nvPr>
            <p:ph type="sldNum" sz="quarter" idx="4"/>
          </p:nvPr>
        </p:nvSpPr>
        <p:spPr>
          <a:xfrm>
            <a:off x="9050665" y="6356352"/>
            <a:ext cx="2743200" cy="365125"/>
          </a:xfrm>
          <a:prstGeom prst="rect">
            <a:avLst/>
          </a:prstGeom>
        </p:spPr>
        <p:txBody>
          <a:bodyPr vert="horz" lIns="91440" tIns="45720" rIns="91440" bIns="45720" rtlCol="0" anchor="ctr"/>
          <a:lstStyle>
            <a:lvl1pPr algn="r">
              <a:defRPr lang="en-AU" sz="1200" smtClean="0">
                <a:solidFill>
                  <a:schemeClr val="tx1">
                    <a:tint val="75000"/>
                  </a:schemeClr>
                </a:solidFill>
              </a:defRPr>
            </a:lvl1pPr>
          </a:lstStyle>
          <a:p>
            <a:fld id="{6E3BC083-7328-4EBF-BB21-5CD03E77450A}" type="slidenum">
              <a:rPr lang="en-AU" smtClean="0"/>
              <a:pPr/>
              <a:t>‹#›</a:t>
            </a:fld>
            <a:endParaRPr lang="en-AU"/>
          </a:p>
        </p:txBody>
      </p:sp>
    </p:spTree>
    <p:extLst>
      <p:ext uri="{BB962C8B-B14F-4D97-AF65-F5344CB8AC3E}">
        <p14:creationId xmlns:p14="http://schemas.microsoft.com/office/powerpoint/2010/main" val="21975686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08A06-E5E5-4903-9D92-D436393426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C005096-4229-4886-929D-F6765704AED4}"/>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AU"/>
          </a:p>
        </p:txBody>
      </p:sp>
      <p:sp>
        <p:nvSpPr>
          <p:cNvPr id="8" name="Rectangle 7">
            <a:extLst>
              <a:ext uri="{FF2B5EF4-FFF2-40B4-BE49-F238E27FC236}">
                <a16:creationId xmlns:a16="http://schemas.microsoft.com/office/drawing/2014/main" id="{F3EAFF7D-EB75-429F-81F6-F65AE46B0A82}"/>
              </a:ext>
            </a:extLst>
          </p:cNvPr>
          <p:cNvSpPr/>
          <p:nvPr userDrawn="1"/>
        </p:nvSpPr>
        <p:spPr>
          <a:xfrm>
            <a:off x="0" y="2"/>
            <a:ext cx="12192000" cy="1122363"/>
          </a:xfrm>
          <a:prstGeom prst="rect">
            <a:avLst/>
          </a:prstGeom>
          <a:solidFill>
            <a:srgbClr val="414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9" name="Google Shape;32;p6" descr="DTA-wordmark.png">
            <a:extLst>
              <a:ext uri="{FF2B5EF4-FFF2-40B4-BE49-F238E27FC236}">
                <a16:creationId xmlns:a16="http://schemas.microsoft.com/office/drawing/2014/main" id="{C12D2AD3-CE93-8D48-9D11-F76DAD8790D1}"/>
              </a:ext>
            </a:extLst>
          </p:cNvPr>
          <p:cNvPicPr preferRelativeResize="0"/>
          <p:nvPr userDrawn="1"/>
        </p:nvPicPr>
        <p:blipFill>
          <a:blip r:embed="rId2">
            <a:alphaModFix/>
          </a:blip>
          <a:stretch>
            <a:fillRect/>
          </a:stretch>
        </p:blipFill>
        <p:spPr>
          <a:xfrm>
            <a:off x="11013487" y="319309"/>
            <a:ext cx="682651" cy="436900"/>
          </a:xfrm>
          <a:prstGeom prst="rect">
            <a:avLst/>
          </a:prstGeom>
          <a:noFill/>
          <a:ln>
            <a:noFill/>
          </a:ln>
        </p:spPr>
      </p:pic>
      <p:sp>
        <p:nvSpPr>
          <p:cNvPr id="7" name="Footer Placeholder 4">
            <a:extLst>
              <a:ext uri="{FF2B5EF4-FFF2-40B4-BE49-F238E27FC236}">
                <a16:creationId xmlns:a16="http://schemas.microsoft.com/office/drawing/2014/main" id="{DE64D2E5-79B3-4764-BA7D-D97C906B2CBB}"/>
              </a:ext>
            </a:extLst>
          </p:cNvPr>
          <p:cNvSpPr>
            <a:spLocks noGrp="1"/>
          </p:cNvSpPr>
          <p:nvPr>
            <p:ph type="ftr" sz="quarter" idx="11"/>
          </p:nvPr>
        </p:nvSpPr>
        <p:spPr>
          <a:xfrm>
            <a:off x="4038600" y="6356352"/>
            <a:ext cx="4114800" cy="365125"/>
          </a:xfrm>
        </p:spPr>
        <p:txBody>
          <a:bodyPr/>
          <a:lstStyle>
            <a:lvl1pPr>
              <a:defRPr>
                <a:solidFill>
                  <a:srgbClr val="FF0000"/>
                </a:solidFill>
              </a:defRPr>
            </a:lvl1pPr>
          </a:lstStyle>
          <a:p>
            <a:r>
              <a:rPr lang="en-AU"/>
              <a:t>STORYBOARD FOR DISCUSSION</a:t>
            </a:r>
          </a:p>
        </p:txBody>
      </p:sp>
      <p:sp>
        <p:nvSpPr>
          <p:cNvPr id="10" name="Slide Number Placeholder 5">
            <a:extLst>
              <a:ext uri="{FF2B5EF4-FFF2-40B4-BE49-F238E27FC236}">
                <a16:creationId xmlns:a16="http://schemas.microsoft.com/office/drawing/2014/main" id="{357BC08A-F29C-4415-AEED-01957959291B}"/>
              </a:ext>
            </a:extLst>
          </p:cNvPr>
          <p:cNvSpPr>
            <a:spLocks noGrp="1"/>
          </p:cNvSpPr>
          <p:nvPr>
            <p:ph type="sldNum" sz="quarter" idx="4"/>
          </p:nvPr>
        </p:nvSpPr>
        <p:spPr>
          <a:xfrm>
            <a:off x="9050665" y="6356352"/>
            <a:ext cx="2743200" cy="365125"/>
          </a:xfrm>
          <a:prstGeom prst="rect">
            <a:avLst/>
          </a:prstGeom>
        </p:spPr>
        <p:txBody>
          <a:bodyPr vert="horz" lIns="91440" tIns="45720" rIns="91440" bIns="45720" rtlCol="0" anchor="ctr"/>
          <a:lstStyle>
            <a:lvl1pPr algn="r">
              <a:defRPr lang="en-AU" sz="1200" smtClean="0">
                <a:solidFill>
                  <a:schemeClr val="tx1">
                    <a:tint val="75000"/>
                  </a:schemeClr>
                </a:solidFill>
              </a:defRPr>
            </a:lvl1pPr>
          </a:lstStyle>
          <a:p>
            <a:fld id="{6E3BC083-7328-4EBF-BB21-5CD03E77450A}" type="slidenum">
              <a:rPr lang="en-AU" smtClean="0"/>
              <a:pPr/>
              <a:t>‹#›</a:t>
            </a:fld>
            <a:endParaRPr lang="en-AU"/>
          </a:p>
        </p:txBody>
      </p:sp>
    </p:spTree>
    <p:extLst>
      <p:ext uri="{BB962C8B-B14F-4D97-AF65-F5344CB8AC3E}">
        <p14:creationId xmlns:p14="http://schemas.microsoft.com/office/powerpoint/2010/main" val="2296738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69DA5-8F50-4A1A-B19F-4B86790186C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7EA049B-5C80-4128-B89D-3C209E1176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9370BD7-F151-4716-B3B4-F74EA62A2220}"/>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499742F2-CD0F-4972-87EE-B585C33756CA}"/>
              </a:ext>
            </a:extLst>
          </p:cNvPr>
          <p:cNvSpPr>
            <a:spLocks noGrp="1"/>
          </p:cNvSpPr>
          <p:nvPr>
            <p:ph type="ftr" sz="quarter" idx="11"/>
          </p:nvPr>
        </p:nvSpPr>
        <p:spPr/>
        <p:txBody>
          <a:bodyPr/>
          <a:lstStyle>
            <a:lvl1pPr>
              <a:defRPr>
                <a:solidFill>
                  <a:srgbClr val="FF0000"/>
                </a:solidFill>
              </a:defRPr>
            </a:lvl1pPr>
          </a:lstStyle>
          <a:p>
            <a:r>
              <a:rPr lang="en-AU"/>
              <a:t>DRAFT FOR DISCUSSION</a:t>
            </a:r>
          </a:p>
        </p:txBody>
      </p:sp>
      <p:sp>
        <p:nvSpPr>
          <p:cNvPr id="7" name="Slide Number Placeholder 5">
            <a:extLst>
              <a:ext uri="{FF2B5EF4-FFF2-40B4-BE49-F238E27FC236}">
                <a16:creationId xmlns:a16="http://schemas.microsoft.com/office/drawing/2014/main" id="{5308A5FB-B819-49B3-9BA1-8F3BED05DDCD}"/>
              </a:ext>
            </a:extLst>
          </p:cNvPr>
          <p:cNvSpPr>
            <a:spLocks noGrp="1"/>
          </p:cNvSpPr>
          <p:nvPr>
            <p:ph type="sldNum" sz="quarter" idx="4"/>
          </p:nvPr>
        </p:nvSpPr>
        <p:spPr>
          <a:xfrm>
            <a:off x="9050665" y="6356350"/>
            <a:ext cx="2743200" cy="365125"/>
          </a:xfrm>
          <a:prstGeom prst="rect">
            <a:avLst/>
          </a:prstGeom>
        </p:spPr>
        <p:txBody>
          <a:bodyPr vert="horz" lIns="91440" tIns="45720" rIns="91440" bIns="45720" rtlCol="0" anchor="ctr"/>
          <a:lstStyle>
            <a:lvl1pPr algn="r">
              <a:defRPr lang="en-AU" sz="1200" smtClean="0">
                <a:solidFill>
                  <a:schemeClr val="tx1">
                    <a:tint val="75000"/>
                  </a:schemeClr>
                </a:solidFill>
              </a:defRPr>
            </a:lvl1pPr>
          </a:lstStyle>
          <a:p>
            <a:fld id="{6E3BC083-7328-4EBF-BB21-5CD03E77450A}" type="slidenum">
              <a:rPr lang="en-AU" smtClean="0"/>
              <a:pPr/>
              <a:t>‹#›</a:t>
            </a:fld>
            <a:endParaRPr lang="en-AU"/>
          </a:p>
        </p:txBody>
      </p:sp>
    </p:spTree>
    <p:extLst>
      <p:ext uri="{BB962C8B-B14F-4D97-AF65-F5344CB8AC3E}">
        <p14:creationId xmlns:p14="http://schemas.microsoft.com/office/powerpoint/2010/main" val="8909227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69DA5-8F50-4A1A-B19F-4B86790186C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7EA049B-5C80-4128-B89D-3C209E1176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9370BD7-F151-4716-B3B4-F74EA62A2220}"/>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499742F2-CD0F-4972-87EE-B585C33756CA}"/>
              </a:ext>
            </a:extLst>
          </p:cNvPr>
          <p:cNvSpPr>
            <a:spLocks noGrp="1"/>
          </p:cNvSpPr>
          <p:nvPr>
            <p:ph type="ftr" sz="quarter" idx="11"/>
          </p:nvPr>
        </p:nvSpPr>
        <p:spPr/>
        <p:txBody>
          <a:bodyPr/>
          <a:lstStyle>
            <a:lvl1pPr>
              <a:defRPr>
                <a:solidFill>
                  <a:srgbClr val="FF0000"/>
                </a:solidFill>
              </a:defRPr>
            </a:lvl1pPr>
          </a:lstStyle>
          <a:p>
            <a:r>
              <a:rPr lang="en-AU"/>
              <a:t>STORYBOARD FOR DISCUSSION</a:t>
            </a:r>
          </a:p>
        </p:txBody>
      </p:sp>
      <p:sp>
        <p:nvSpPr>
          <p:cNvPr id="7" name="Slide Number Placeholder 5">
            <a:extLst>
              <a:ext uri="{FF2B5EF4-FFF2-40B4-BE49-F238E27FC236}">
                <a16:creationId xmlns:a16="http://schemas.microsoft.com/office/drawing/2014/main" id="{5308A5FB-B819-49B3-9BA1-8F3BED05DDCD}"/>
              </a:ext>
            </a:extLst>
          </p:cNvPr>
          <p:cNvSpPr>
            <a:spLocks noGrp="1"/>
          </p:cNvSpPr>
          <p:nvPr>
            <p:ph type="sldNum" sz="quarter" idx="4"/>
          </p:nvPr>
        </p:nvSpPr>
        <p:spPr>
          <a:xfrm>
            <a:off x="9050665" y="6356352"/>
            <a:ext cx="2743200" cy="365125"/>
          </a:xfrm>
          <a:prstGeom prst="rect">
            <a:avLst/>
          </a:prstGeom>
        </p:spPr>
        <p:txBody>
          <a:bodyPr vert="horz" lIns="91440" tIns="45720" rIns="91440" bIns="45720" rtlCol="0" anchor="ctr"/>
          <a:lstStyle>
            <a:lvl1pPr algn="r">
              <a:defRPr lang="en-AU" sz="1200" smtClean="0">
                <a:solidFill>
                  <a:schemeClr val="tx1">
                    <a:tint val="75000"/>
                  </a:schemeClr>
                </a:solidFill>
              </a:defRPr>
            </a:lvl1pPr>
          </a:lstStyle>
          <a:p>
            <a:fld id="{6E3BC083-7328-4EBF-BB21-5CD03E77450A}" type="slidenum">
              <a:rPr lang="en-AU" smtClean="0"/>
              <a:pPr/>
              <a:t>‹#›</a:t>
            </a:fld>
            <a:endParaRPr lang="en-AU"/>
          </a:p>
        </p:txBody>
      </p:sp>
    </p:spTree>
    <p:extLst>
      <p:ext uri="{BB962C8B-B14F-4D97-AF65-F5344CB8AC3E}">
        <p14:creationId xmlns:p14="http://schemas.microsoft.com/office/powerpoint/2010/main" val="23965353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CF7E-3AD9-4F18-9E95-6E1507F80C4B}"/>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63F7051-D50D-4187-AD1A-A72DAB01812D}"/>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AB0CE4-0FA2-4C01-B7ED-7C909472D16B}"/>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9070A60B-CDF3-479D-A9C1-44B6D530EF19}"/>
              </a:ext>
            </a:extLst>
          </p:cNvPr>
          <p:cNvSpPr>
            <a:spLocks noGrp="1"/>
          </p:cNvSpPr>
          <p:nvPr>
            <p:ph type="ftr" sz="quarter" idx="11"/>
          </p:nvPr>
        </p:nvSpPr>
        <p:spPr/>
        <p:txBody>
          <a:bodyPr/>
          <a:lstStyle/>
          <a:p>
            <a:r>
              <a:rPr lang="en-AU"/>
              <a:t>STORYBOARD FOR DISCUSSION</a:t>
            </a:r>
          </a:p>
        </p:txBody>
      </p:sp>
      <p:sp>
        <p:nvSpPr>
          <p:cNvPr id="7" name="Slide Number Placeholder 5">
            <a:extLst>
              <a:ext uri="{FF2B5EF4-FFF2-40B4-BE49-F238E27FC236}">
                <a16:creationId xmlns:a16="http://schemas.microsoft.com/office/drawing/2014/main" id="{9A4FFEB8-AF03-48A0-B6E8-605DCC3CF05A}"/>
              </a:ext>
            </a:extLst>
          </p:cNvPr>
          <p:cNvSpPr>
            <a:spLocks noGrp="1"/>
          </p:cNvSpPr>
          <p:nvPr>
            <p:ph type="sldNum" sz="quarter" idx="4"/>
          </p:nvPr>
        </p:nvSpPr>
        <p:spPr>
          <a:xfrm>
            <a:off x="9050665" y="6356352"/>
            <a:ext cx="2743200" cy="365125"/>
          </a:xfrm>
          <a:prstGeom prst="rect">
            <a:avLst/>
          </a:prstGeom>
        </p:spPr>
        <p:txBody>
          <a:bodyPr vert="horz" lIns="91440" tIns="45720" rIns="91440" bIns="45720" rtlCol="0" anchor="ctr"/>
          <a:lstStyle>
            <a:lvl1pPr algn="r">
              <a:defRPr lang="en-AU" sz="1200" smtClean="0">
                <a:solidFill>
                  <a:schemeClr val="tx1">
                    <a:tint val="75000"/>
                  </a:schemeClr>
                </a:solidFill>
              </a:defRPr>
            </a:lvl1pPr>
          </a:lstStyle>
          <a:p>
            <a:fld id="{6E3BC083-7328-4EBF-BB21-5CD03E77450A}" type="slidenum">
              <a:rPr lang="en-AU" smtClean="0"/>
              <a:pPr/>
              <a:t>‹#›</a:t>
            </a:fld>
            <a:endParaRPr lang="en-AU"/>
          </a:p>
        </p:txBody>
      </p:sp>
    </p:spTree>
    <p:extLst>
      <p:ext uri="{BB962C8B-B14F-4D97-AF65-F5344CB8AC3E}">
        <p14:creationId xmlns:p14="http://schemas.microsoft.com/office/powerpoint/2010/main" val="13740032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046FB-2BD1-4F9A-8B0E-3D7B8E06B1D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EADD889-A888-4C6D-9A81-B95C9C73E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81A139E-274A-45A9-BCE3-A59852DE5F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B8D67A5-1D51-4531-8693-577A1461F7C6}"/>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5B20F513-B1A4-4B84-965F-D309DF6520EC}"/>
              </a:ext>
            </a:extLst>
          </p:cNvPr>
          <p:cNvSpPr>
            <a:spLocks noGrp="1"/>
          </p:cNvSpPr>
          <p:nvPr>
            <p:ph type="ftr" sz="quarter" idx="11"/>
          </p:nvPr>
        </p:nvSpPr>
        <p:spPr/>
        <p:txBody>
          <a:bodyPr/>
          <a:lstStyle/>
          <a:p>
            <a:r>
              <a:rPr lang="en-AU"/>
              <a:t>STORYBOARD FOR DISCUSSION</a:t>
            </a:r>
          </a:p>
        </p:txBody>
      </p:sp>
      <p:sp>
        <p:nvSpPr>
          <p:cNvPr id="7" name="Slide Number Placeholder 6">
            <a:extLst>
              <a:ext uri="{FF2B5EF4-FFF2-40B4-BE49-F238E27FC236}">
                <a16:creationId xmlns:a16="http://schemas.microsoft.com/office/drawing/2014/main" id="{07347CD6-4052-4A7D-9826-A54FC9F93EC2}"/>
              </a:ext>
            </a:extLst>
          </p:cNvPr>
          <p:cNvSpPr>
            <a:spLocks noGrp="1"/>
          </p:cNvSpPr>
          <p:nvPr>
            <p:ph type="sldNum" sz="quarter" idx="12"/>
          </p:nvPr>
        </p:nvSpPr>
        <p:spPr>
          <a:xfrm>
            <a:off x="8610600" y="6356352"/>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22635850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FFB3-3137-4398-8C02-151BB66A90E6}"/>
              </a:ext>
            </a:extLst>
          </p:cNvPr>
          <p:cNvSpPr>
            <a:spLocks noGrp="1"/>
          </p:cNvSpPr>
          <p:nvPr>
            <p:ph type="title"/>
          </p:nvPr>
        </p:nvSpPr>
        <p:spPr>
          <a:xfrm>
            <a:off x="839788" y="365127"/>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FA98225-FEF5-4B93-B4DA-B05F18BA301C}"/>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22E4C2-4E07-48D6-9610-93BF9BE2FBDF}"/>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3BEF31D-64D9-4A10-BB52-AD40E037B6E0}"/>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3E06BC-65ED-4BC4-B5BE-6B880B4A29DC}"/>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BD35323-A78A-481E-AE7C-B6EF25ABFD80}"/>
              </a:ext>
            </a:extLst>
          </p:cNvPr>
          <p:cNvSpPr>
            <a:spLocks noGrp="1"/>
          </p:cNvSpPr>
          <p:nvPr>
            <p:ph type="dt" sz="half" idx="10"/>
          </p:nvPr>
        </p:nvSpPr>
        <p:spPr/>
        <p:txBody>
          <a:bodyPr/>
          <a:lstStyle/>
          <a:p>
            <a:endParaRPr lang="en-AU"/>
          </a:p>
        </p:txBody>
      </p:sp>
      <p:sp>
        <p:nvSpPr>
          <p:cNvPr id="8" name="Footer Placeholder 7">
            <a:extLst>
              <a:ext uri="{FF2B5EF4-FFF2-40B4-BE49-F238E27FC236}">
                <a16:creationId xmlns:a16="http://schemas.microsoft.com/office/drawing/2014/main" id="{83B1AC86-F2E7-4D30-B2C2-353BB12265B7}"/>
              </a:ext>
            </a:extLst>
          </p:cNvPr>
          <p:cNvSpPr>
            <a:spLocks noGrp="1"/>
          </p:cNvSpPr>
          <p:nvPr>
            <p:ph type="ftr" sz="quarter" idx="11"/>
          </p:nvPr>
        </p:nvSpPr>
        <p:spPr/>
        <p:txBody>
          <a:bodyPr/>
          <a:lstStyle/>
          <a:p>
            <a:r>
              <a:rPr lang="en-AU"/>
              <a:t>DRAFT FOR DISCUSSION</a:t>
            </a:r>
          </a:p>
        </p:txBody>
      </p:sp>
      <p:sp>
        <p:nvSpPr>
          <p:cNvPr id="9" name="Slide Number Placeholder 8">
            <a:extLst>
              <a:ext uri="{FF2B5EF4-FFF2-40B4-BE49-F238E27FC236}">
                <a16:creationId xmlns:a16="http://schemas.microsoft.com/office/drawing/2014/main" id="{65A22ED8-7554-4052-B91B-EC1BCCD056A3}"/>
              </a:ext>
            </a:extLst>
          </p:cNvPr>
          <p:cNvSpPr>
            <a:spLocks noGrp="1"/>
          </p:cNvSpPr>
          <p:nvPr>
            <p:ph type="sldNum" sz="quarter" idx="12"/>
          </p:nvPr>
        </p:nvSpPr>
        <p:spPr>
          <a:xfrm>
            <a:off x="8610600" y="6356352"/>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552602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A5C21-363B-48AF-9A37-1DA90C4B8755}"/>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1CE94D6F-7976-48F3-8AB4-278BFD255BF2}"/>
              </a:ext>
            </a:extLst>
          </p:cNvPr>
          <p:cNvSpPr>
            <a:spLocks noGrp="1"/>
          </p:cNvSpPr>
          <p:nvPr>
            <p:ph type="dt" sz="half" idx="10"/>
          </p:nvPr>
        </p:nvSpPr>
        <p:spPr/>
        <p:txBody>
          <a:bodyPr/>
          <a:lstStyle/>
          <a:p>
            <a:endParaRPr lang="en-AU"/>
          </a:p>
        </p:txBody>
      </p:sp>
      <p:sp>
        <p:nvSpPr>
          <p:cNvPr id="4" name="Footer Placeholder 3">
            <a:extLst>
              <a:ext uri="{FF2B5EF4-FFF2-40B4-BE49-F238E27FC236}">
                <a16:creationId xmlns:a16="http://schemas.microsoft.com/office/drawing/2014/main" id="{62722D85-D61F-418A-992E-3097E463F5A6}"/>
              </a:ext>
            </a:extLst>
          </p:cNvPr>
          <p:cNvSpPr>
            <a:spLocks noGrp="1"/>
          </p:cNvSpPr>
          <p:nvPr>
            <p:ph type="ftr" sz="quarter" idx="11"/>
          </p:nvPr>
        </p:nvSpPr>
        <p:spPr/>
        <p:txBody>
          <a:bodyPr/>
          <a:lstStyle/>
          <a:p>
            <a:r>
              <a:rPr lang="en-AU"/>
              <a:t>DRAFT FOR DISCUSSION</a:t>
            </a:r>
          </a:p>
        </p:txBody>
      </p:sp>
      <p:sp>
        <p:nvSpPr>
          <p:cNvPr id="5" name="Slide Number Placeholder 4">
            <a:extLst>
              <a:ext uri="{FF2B5EF4-FFF2-40B4-BE49-F238E27FC236}">
                <a16:creationId xmlns:a16="http://schemas.microsoft.com/office/drawing/2014/main" id="{5307248B-1EA5-45D8-B378-D354430C5296}"/>
              </a:ext>
            </a:extLst>
          </p:cNvPr>
          <p:cNvSpPr>
            <a:spLocks noGrp="1"/>
          </p:cNvSpPr>
          <p:nvPr>
            <p:ph type="sldNum" sz="quarter" idx="12"/>
          </p:nvPr>
        </p:nvSpPr>
        <p:spPr>
          <a:xfrm>
            <a:off x="8610600" y="6356352"/>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28400144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EE600E-F895-43D4-B6E4-780F34423638}"/>
              </a:ext>
            </a:extLst>
          </p:cNvPr>
          <p:cNvSpPr>
            <a:spLocks noGrp="1"/>
          </p:cNvSpPr>
          <p:nvPr>
            <p:ph type="dt" sz="half" idx="10"/>
          </p:nvPr>
        </p:nvSpPr>
        <p:spPr/>
        <p:txBody>
          <a:bodyPr/>
          <a:lstStyle/>
          <a:p>
            <a:endParaRPr lang="en-AU"/>
          </a:p>
        </p:txBody>
      </p:sp>
      <p:sp>
        <p:nvSpPr>
          <p:cNvPr id="3" name="Footer Placeholder 2">
            <a:extLst>
              <a:ext uri="{FF2B5EF4-FFF2-40B4-BE49-F238E27FC236}">
                <a16:creationId xmlns:a16="http://schemas.microsoft.com/office/drawing/2014/main" id="{2D777B73-F3C6-44B7-A185-6005C7B51F58}"/>
              </a:ext>
            </a:extLst>
          </p:cNvPr>
          <p:cNvSpPr>
            <a:spLocks noGrp="1"/>
          </p:cNvSpPr>
          <p:nvPr>
            <p:ph type="ftr" sz="quarter" idx="11"/>
          </p:nvPr>
        </p:nvSpPr>
        <p:spPr/>
        <p:txBody>
          <a:bodyPr/>
          <a:lstStyle/>
          <a:p>
            <a:r>
              <a:rPr lang="en-AU"/>
              <a:t>DRAFT FOR DISCUSSION</a:t>
            </a:r>
          </a:p>
        </p:txBody>
      </p:sp>
      <p:sp>
        <p:nvSpPr>
          <p:cNvPr id="4" name="Slide Number Placeholder 3">
            <a:extLst>
              <a:ext uri="{FF2B5EF4-FFF2-40B4-BE49-F238E27FC236}">
                <a16:creationId xmlns:a16="http://schemas.microsoft.com/office/drawing/2014/main" id="{34766A0D-B545-4DBC-BE63-62B0E37B88E4}"/>
              </a:ext>
            </a:extLst>
          </p:cNvPr>
          <p:cNvSpPr>
            <a:spLocks noGrp="1"/>
          </p:cNvSpPr>
          <p:nvPr>
            <p:ph type="sldNum" sz="quarter" idx="12"/>
          </p:nvPr>
        </p:nvSpPr>
        <p:spPr>
          <a:xfrm>
            <a:off x="8610600" y="6356352"/>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6553363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9127-05FB-4D41-B6CF-8127FA4C0E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7ED9543-8590-4B03-A893-6DD901928CB4}"/>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ACCDA2C2-2089-4C93-8D70-EAB9032A191A}"/>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704776-489B-4019-AAC7-C62659E26467}"/>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B276B8F8-2AA0-43F1-9CEF-5EA866D9E19B}"/>
              </a:ext>
            </a:extLst>
          </p:cNvPr>
          <p:cNvSpPr>
            <a:spLocks noGrp="1"/>
          </p:cNvSpPr>
          <p:nvPr>
            <p:ph type="ftr" sz="quarter" idx="11"/>
          </p:nvPr>
        </p:nvSpPr>
        <p:spPr/>
        <p:txBody>
          <a:bodyPr/>
          <a:lstStyle/>
          <a:p>
            <a:r>
              <a:rPr lang="en-AU"/>
              <a:t>DRAFT FOR DISCUSSION</a:t>
            </a:r>
          </a:p>
        </p:txBody>
      </p:sp>
      <p:sp>
        <p:nvSpPr>
          <p:cNvPr id="7" name="Slide Number Placeholder 6">
            <a:extLst>
              <a:ext uri="{FF2B5EF4-FFF2-40B4-BE49-F238E27FC236}">
                <a16:creationId xmlns:a16="http://schemas.microsoft.com/office/drawing/2014/main" id="{7EC7AAC9-532E-44F1-A47C-0DCA25BAEB1E}"/>
              </a:ext>
            </a:extLst>
          </p:cNvPr>
          <p:cNvSpPr>
            <a:spLocks noGrp="1"/>
          </p:cNvSpPr>
          <p:nvPr>
            <p:ph type="sldNum" sz="quarter" idx="12"/>
          </p:nvPr>
        </p:nvSpPr>
        <p:spPr>
          <a:xfrm>
            <a:off x="8610600" y="6356352"/>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17417106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27D3-CD9F-4014-BC59-663D611A24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A412466-A98D-46E0-B132-3F3FFF55256A}"/>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AU"/>
          </a:p>
        </p:txBody>
      </p:sp>
      <p:sp>
        <p:nvSpPr>
          <p:cNvPr id="4" name="Text Placeholder 3">
            <a:extLst>
              <a:ext uri="{FF2B5EF4-FFF2-40B4-BE49-F238E27FC236}">
                <a16:creationId xmlns:a16="http://schemas.microsoft.com/office/drawing/2014/main" id="{84477DD8-BAA9-4B5B-83F4-0705151BDA2C}"/>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57BADF-A9C7-4BB1-90ED-84A0A4A49E06}"/>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2FF97555-E68A-4492-9E4D-67EDA8BF3D96}"/>
              </a:ext>
            </a:extLst>
          </p:cNvPr>
          <p:cNvSpPr>
            <a:spLocks noGrp="1"/>
          </p:cNvSpPr>
          <p:nvPr>
            <p:ph type="ftr" sz="quarter" idx="11"/>
          </p:nvPr>
        </p:nvSpPr>
        <p:spPr/>
        <p:txBody>
          <a:bodyPr/>
          <a:lstStyle/>
          <a:p>
            <a:r>
              <a:rPr lang="en-AU"/>
              <a:t>DRAFT FOR DISCUSSION</a:t>
            </a:r>
          </a:p>
        </p:txBody>
      </p:sp>
      <p:sp>
        <p:nvSpPr>
          <p:cNvPr id="7" name="Slide Number Placeholder 6">
            <a:extLst>
              <a:ext uri="{FF2B5EF4-FFF2-40B4-BE49-F238E27FC236}">
                <a16:creationId xmlns:a16="http://schemas.microsoft.com/office/drawing/2014/main" id="{DD351AE5-1AF8-46D8-9495-4E359CB827AD}"/>
              </a:ext>
            </a:extLst>
          </p:cNvPr>
          <p:cNvSpPr>
            <a:spLocks noGrp="1"/>
          </p:cNvSpPr>
          <p:nvPr>
            <p:ph type="sldNum" sz="quarter" idx="12"/>
          </p:nvPr>
        </p:nvSpPr>
        <p:spPr>
          <a:xfrm>
            <a:off x="8610600" y="6356352"/>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19965006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21307-5453-4665-8FB5-37DC64715B7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062342A-C22D-4808-ACB5-3F583274A2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68FBF65-1A3C-4516-9747-A2598700B3DF}"/>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CB9554D0-385F-4DCB-9D35-EA27FD39BC6A}"/>
              </a:ext>
            </a:extLst>
          </p:cNvPr>
          <p:cNvSpPr>
            <a:spLocks noGrp="1"/>
          </p:cNvSpPr>
          <p:nvPr>
            <p:ph type="ftr" sz="quarter" idx="11"/>
          </p:nvPr>
        </p:nvSpPr>
        <p:spPr/>
        <p:txBody>
          <a:bodyPr/>
          <a:lstStyle/>
          <a:p>
            <a:r>
              <a:rPr lang="en-AU"/>
              <a:t>DRAFT FOR DISCUSSION</a:t>
            </a:r>
          </a:p>
        </p:txBody>
      </p:sp>
      <p:sp>
        <p:nvSpPr>
          <p:cNvPr id="6" name="Slide Number Placeholder 5">
            <a:extLst>
              <a:ext uri="{FF2B5EF4-FFF2-40B4-BE49-F238E27FC236}">
                <a16:creationId xmlns:a16="http://schemas.microsoft.com/office/drawing/2014/main" id="{C48163A0-BC1E-417B-9F0C-9E2C819931CC}"/>
              </a:ext>
            </a:extLst>
          </p:cNvPr>
          <p:cNvSpPr>
            <a:spLocks noGrp="1"/>
          </p:cNvSpPr>
          <p:nvPr>
            <p:ph type="sldNum" sz="quarter" idx="12"/>
          </p:nvPr>
        </p:nvSpPr>
        <p:spPr>
          <a:xfrm>
            <a:off x="8610600" y="6356352"/>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13354884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FC3555-D92A-4F3E-B885-9F2751405461}"/>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2DE2A0A-1826-4D3D-AD32-8C96EBC1CDAF}"/>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411ACAB-5DE8-4999-81B9-DA3067F10A31}"/>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E1F370E5-66B9-4B4F-85CD-B8214AB1F52B}"/>
              </a:ext>
            </a:extLst>
          </p:cNvPr>
          <p:cNvSpPr>
            <a:spLocks noGrp="1"/>
          </p:cNvSpPr>
          <p:nvPr>
            <p:ph type="ftr" sz="quarter" idx="11"/>
          </p:nvPr>
        </p:nvSpPr>
        <p:spPr/>
        <p:txBody>
          <a:bodyPr/>
          <a:lstStyle/>
          <a:p>
            <a:r>
              <a:rPr lang="en-AU"/>
              <a:t>DRAFT FOR DISCUSSION</a:t>
            </a:r>
          </a:p>
        </p:txBody>
      </p:sp>
      <p:sp>
        <p:nvSpPr>
          <p:cNvPr id="6" name="Slide Number Placeholder 5">
            <a:extLst>
              <a:ext uri="{FF2B5EF4-FFF2-40B4-BE49-F238E27FC236}">
                <a16:creationId xmlns:a16="http://schemas.microsoft.com/office/drawing/2014/main" id="{6FDAE3DE-0517-4AC4-8DEB-372344304FD2}"/>
              </a:ext>
            </a:extLst>
          </p:cNvPr>
          <p:cNvSpPr>
            <a:spLocks noGrp="1"/>
          </p:cNvSpPr>
          <p:nvPr>
            <p:ph type="sldNum" sz="quarter" idx="12"/>
          </p:nvPr>
        </p:nvSpPr>
        <p:spPr>
          <a:xfrm>
            <a:off x="8610600" y="6356352"/>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2034777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CF7E-3AD9-4F18-9E95-6E1507F80C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63F7051-D50D-4187-AD1A-A72DAB0181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AB0CE4-0FA2-4C01-B7ED-7C909472D16B}"/>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9070A60B-CDF3-479D-A9C1-44B6D530EF19}"/>
              </a:ext>
            </a:extLst>
          </p:cNvPr>
          <p:cNvSpPr>
            <a:spLocks noGrp="1"/>
          </p:cNvSpPr>
          <p:nvPr>
            <p:ph type="ftr" sz="quarter" idx="11"/>
          </p:nvPr>
        </p:nvSpPr>
        <p:spPr/>
        <p:txBody>
          <a:bodyPr/>
          <a:lstStyle/>
          <a:p>
            <a:r>
              <a:rPr lang="en-AU"/>
              <a:t>DRAFT FOR DISCUSSION</a:t>
            </a:r>
          </a:p>
        </p:txBody>
      </p:sp>
      <p:sp>
        <p:nvSpPr>
          <p:cNvPr id="7" name="Slide Number Placeholder 5">
            <a:extLst>
              <a:ext uri="{FF2B5EF4-FFF2-40B4-BE49-F238E27FC236}">
                <a16:creationId xmlns:a16="http://schemas.microsoft.com/office/drawing/2014/main" id="{9A4FFEB8-AF03-48A0-B6E8-605DCC3CF05A}"/>
              </a:ext>
            </a:extLst>
          </p:cNvPr>
          <p:cNvSpPr>
            <a:spLocks noGrp="1"/>
          </p:cNvSpPr>
          <p:nvPr>
            <p:ph type="sldNum" sz="quarter" idx="4"/>
          </p:nvPr>
        </p:nvSpPr>
        <p:spPr>
          <a:xfrm>
            <a:off x="9050665" y="6356350"/>
            <a:ext cx="2743200" cy="365125"/>
          </a:xfrm>
          <a:prstGeom prst="rect">
            <a:avLst/>
          </a:prstGeom>
        </p:spPr>
        <p:txBody>
          <a:bodyPr vert="horz" lIns="91440" tIns="45720" rIns="91440" bIns="45720" rtlCol="0" anchor="ctr"/>
          <a:lstStyle>
            <a:lvl1pPr algn="r">
              <a:defRPr lang="en-AU" sz="1200" smtClean="0">
                <a:solidFill>
                  <a:schemeClr val="tx1">
                    <a:tint val="75000"/>
                  </a:schemeClr>
                </a:solidFill>
              </a:defRPr>
            </a:lvl1pPr>
          </a:lstStyle>
          <a:p>
            <a:fld id="{6E3BC083-7328-4EBF-BB21-5CD03E77450A}" type="slidenum">
              <a:rPr lang="en-AU" smtClean="0"/>
              <a:pPr/>
              <a:t>‹#›</a:t>
            </a:fld>
            <a:endParaRPr lang="en-AU"/>
          </a:p>
        </p:txBody>
      </p:sp>
    </p:spTree>
    <p:extLst>
      <p:ext uri="{BB962C8B-B14F-4D97-AF65-F5344CB8AC3E}">
        <p14:creationId xmlns:p14="http://schemas.microsoft.com/office/powerpoint/2010/main" val="27997159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57495" y="1604964"/>
            <a:ext cx="10526973" cy="4632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itle 8"/>
          <p:cNvSpPr>
            <a:spLocks noGrp="1"/>
          </p:cNvSpPr>
          <p:nvPr>
            <p:ph type="title" hasCustomPrompt="1"/>
          </p:nvPr>
        </p:nvSpPr>
        <p:spPr>
          <a:xfrm>
            <a:off x="657495" y="476672"/>
            <a:ext cx="10526973" cy="960000"/>
          </a:xfrm>
        </p:spPr>
        <p:txBody>
          <a:bodyPr>
            <a:normAutofit/>
          </a:bodyPr>
          <a:lstStyle>
            <a:lvl1pPr>
              <a:defRPr sz="2400"/>
            </a:lvl1pPr>
          </a:lstStyle>
          <a:p>
            <a:r>
              <a:rPr lang="en-US"/>
              <a:t>[Title (can be one or two lines </a:t>
            </a:r>
            <a:br>
              <a:rPr lang="en-US"/>
            </a:br>
            <a:r>
              <a:rPr lang="en-US"/>
              <a:t>on any content slide)]</a:t>
            </a:r>
            <a:endParaRPr lang="en-AU"/>
          </a:p>
        </p:txBody>
      </p:sp>
      <p:sp>
        <p:nvSpPr>
          <p:cNvPr id="8" name="Footer Placeholder 5"/>
          <p:cNvSpPr>
            <a:spLocks noGrp="1"/>
          </p:cNvSpPr>
          <p:nvPr>
            <p:ph type="ftr" sz="quarter" idx="3"/>
          </p:nvPr>
        </p:nvSpPr>
        <p:spPr>
          <a:xfrm>
            <a:off x="657493" y="6576187"/>
            <a:ext cx="3552395" cy="124568"/>
          </a:xfrm>
          <a:prstGeom prst="rect">
            <a:avLst/>
          </a:prstGeom>
        </p:spPr>
        <p:txBody>
          <a:bodyPr vert="horz" lIns="0" tIns="0" rIns="0" bIns="0" rtlCol="0" anchor="b" anchorCtr="0"/>
          <a:lstStyle>
            <a:lvl1pPr algn="l">
              <a:defRPr sz="551">
                <a:solidFill>
                  <a:schemeClr val="tx2"/>
                </a:solidFill>
              </a:defRPr>
            </a:lvl1pPr>
          </a:lstStyle>
          <a:p>
            <a:r>
              <a:rPr lang="en-AU"/>
              <a:t>DRAFT FOR DISCUSSION</a:t>
            </a:r>
          </a:p>
        </p:txBody>
      </p:sp>
      <p:sp>
        <p:nvSpPr>
          <p:cNvPr id="10" name="Slide Number Placeholder 9"/>
          <p:cNvSpPr>
            <a:spLocks noGrp="1"/>
          </p:cNvSpPr>
          <p:nvPr>
            <p:ph type="sldNum" sz="quarter" idx="4"/>
          </p:nvPr>
        </p:nvSpPr>
        <p:spPr>
          <a:xfrm>
            <a:off x="236178" y="6576187"/>
            <a:ext cx="387217" cy="124568"/>
          </a:xfrm>
          <a:prstGeom prst="rect">
            <a:avLst/>
          </a:prstGeom>
        </p:spPr>
        <p:txBody>
          <a:bodyPr vert="horz" lIns="0" tIns="0" rIns="0" bIns="0" rtlCol="0" anchor="b" anchorCtr="0"/>
          <a:lstStyle>
            <a:lvl1pPr algn="l">
              <a:defRPr sz="551">
                <a:solidFill>
                  <a:schemeClr val="tx2"/>
                </a:solidFill>
              </a:defRPr>
            </a:lvl1pPr>
          </a:lstStyle>
          <a:p>
            <a:r>
              <a:rPr lang="en-AU"/>
              <a:t>Page </a:t>
            </a:r>
            <a:fld id="{6DA48B5A-36F9-4B9A-AADB-7C54A3BEC314}" type="slidenum">
              <a:rPr lang="en-AU" smtClean="0"/>
              <a:pPr/>
              <a:t>‹#›</a:t>
            </a:fld>
            <a:endParaRPr lang="en-AU"/>
          </a:p>
        </p:txBody>
      </p:sp>
    </p:spTree>
    <p:extLst>
      <p:ext uri="{BB962C8B-B14F-4D97-AF65-F5344CB8AC3E}">
        <p14:creationId xmlns:p14="http://schemas.microsoft.com/office/powerpoint/2010/main" val="7951047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Qual">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01830219-E9E3-432A-A29A-4CF32630D8ED}"/>
              </a:ext>
            </a:extLst>
          </p:cNvPr>
          <p:cNvSpPr>
            <a:spLocks noGrp="1"/>
          </p:cNvSpPr>
          <p:nvPr>
            <p:ph type="sldNum" sz="quarter" idx="4"/>
          </p:nvPr>
        </p:nvSpPr>
        <p:spPr>
          <a:xfrm>
            <a:off x="9050665" y="6356352"/>
            <a:ext cx="2743200" cy="365125"/>
          </a:xfrm>
          <a:prstGeom prst="rect">
            <a:avLst/>
          </a:prstGeom>
        </p:spPr>
        <p:txBody>
          <a:bodyPr vert="horz" lIns="91440" tIns="45720" rIns="91440" bIns="45720" rtlCol="0" anchor="ctr"/>
          <a:lstStyle>
            <a:lvl1pPr algn="r">
              <a:defRPr lang="en-AU" sz="1200" smtClean="0">
                <a:solidFill>
                  <a:schemeClr val="tx1">
                    <a:tint val="75000"/>
                  </a:schemeClr>
                </a:solidFill>
              </a:defRPr>
            </a:lvl1pPr>
          </a:lstStyle>
          <a:p>
            <a:fld id="{6E3BC083-7328-4EBF-BB21-5CD03E77450A}" type="slidenum">
              <a:rPr lang="en-AU" smtClean="0"/>
              <a:pPr/>
              <a:t>‹#›</a:t>
            </a:fld>
            <a:endParaRPr lang="en-AU"/>
          </a:p>
        </p:txBody>
      </p:sp>
    </p:spTree>
    <p:extLst>
      <p:ext uri="{BB962C8B-B14F-4D97-AF65-F5344CB8AC3E}">
        <p14:creationId xmlns:p14="http://schemas.microsoft.com/office/powerpoint/2010/main" val="1329798536"/>
      </p:ext>
    </p:extLst>
  </p:cSld>
  <p:clrMapOvr>
    <a:masterClrMapping/>
  </p:clrMapOvr>
  <p:extLst>
    <p:ext uri="{DCECCB84-F9BA-43D5-87BE-67443E8EF086}">
      <p15:sldGuideLst xmlns:p15="http://schemas.microsoft.com/office/powerpoint/2012/main">
        <p15:guide id="2" pos="3580">
          <p15:clr>
            <a:srgbClr val="FBAE40"/>
          </p15:clr>
        </p15:guide>
        <p15:guide id="3" pos="3292">
          <p15:clr>
            <a:srgbClr val="FBAE40"/>
          </p15:clr>
        </p15:guide>
        <p15:guide id="4" pos="343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046FB-2BD1-4F9A-8B0E-3D7B8E06B1D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EADD889-A888-4C6D-9A81-B95C9C73E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81A139E-274A-45A9-BCE3-A59852DE5F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B8D67A5-1D51-4531-8693-577A1461F7C6}"/>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5B20F513-B1A4-4B84-965F-D309DF6520EC}"/>
              </a:ext>
            </a:extLst>
          </p:cNvPr>
          <p:cNvSpPr>
            <a:spLocks noGrp="1"/>
          </p:cNvSpPr>
          <p:nvPr>
            <p:ph type="ftr" sz="quarter" idx="11"/>
          </p:nvPr>
        </p:nvSpPr>
        <p:spPr/>
        <p:txBody>
          <a:bodyPr/>
          <a:lstStyle/>
          <a:p>
            <a:r>
              <a:rPr lang="en-AU"/>
              <a:t>DRAFT FOR DISCUSSION</a:t>
            </a:r>
          </a:p>
        </p:txBody>
      </p:sp>
      <p:sp>
        <p:nvSpPr>
          <p:cNvPr id="7" name="Slide Number Placeholder 6">
            <a:extLst>
              <a:ext uri="{FF2B5EF4-FFF2-40B4-BE49-F238E27FC236}">
                <a16:creationId xmlns:a16="http://schemas.microsoft.com/office/drawing/2014/main" id="{07347CD6-4052-4A7D-9826-A54FC9F93EC2}"/>
              </a:ext>
            </a:extLst>
          </p:cNvPr>
          <p:cNvSpPr>
            <a:spLocks noGrp="1"/>
          </p:cNvSpPr>
          <p:nvPr>
            <p:ph type="sldNum" sz="quarter" idx="12"/>
          </p:nvPr>
        </p:nvSpPr>
        <p:spPr>
          <a:xfrm>
            <a:off x="8610600" y="6356350"/>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359568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FFB3-3137-4398-8C02-151BB66A90E6}"/>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FA98225-FEF5-4B93-B4DA-B05F18BA30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22E4C2-4E07-48D6-9610-93BF9BE2FB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3BEF31D-64D9-4A10-BB52-AD40E037B6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3E06BC-65ED-4BC4-B5BE-6B880B4A29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BD35323-A78A-481E-AE7C-B6EF25ABFD80}"/>
              </a:ext>
            </a:extLst>
          </p:cNvPr>
          <p:cNvSpPr>
            <a:spLocks noGrp="1"/>
          </p:cNvSpPr>
          <p:nvPr>
            <p:ph type="dt" sz="half" idx="10"/>
          </p:nvPr>
        </p:nvSpPr>
        <p:spPr/>
        <p:txBody>
          <a:bodyPr/>
          <a:lstStyle/>
          <a:p>
            <a:endParaRPr lang="en-AU"/>
          </a:p>
        </p:txBody>
      </p:sp>
      <p:sp>
        <p:nvSpPr>
          <p:cNvPr id="8" name="Footer Placeholder 7">
            <a:extLst>
              <a:ext uri="{FF2B5EF4-FFF2-40B4-BE49-F238E27FC236}">
                <a16:creationId xmlns:a16="http://schemas.microsoft.com/office/drawing/2014/main" id="{83B1AC86-F2E7-4D30-B2C2-353BB12265B7}"/>
              </a:ext>
            </a:extLst>
          </p:cNvPr>
          <p:cNvSpPr>
            <a:spLocks noGrp="1"/>
          </p:cNvSpPr>
          <p:nvPr>
            <p:ph type="ftr" sz="quarter" idx="11"/>
          </p:nvPr>
        </p:nvSpPr>
        <p:spPr/>
        <p:txBody>
          <a:bodyPr/>
          <a:lstStyle/>
          <a:p>
            <a:r>
              <a:rPr lang="en-AU"/>
              <a:t>DRAFT FOR DISCUSSION</a:t>
            </a:r>
          </a:p>
        </p:txBody>
      </p:sp>
      <p:sp>
        <p:nvSpPr>
          <p:cNvPr id="9" name="Slide Number Placeholder 8">
            <a:extLst>
              <a:ext uri="{FF2B5EF4-FFF2-40B4-BE49-F238E27FC236}">
                <a16:creationId xmlns:a16="http://schemas.microsoft.com/office/drawing/2014/main" id="{65A22ED8-7554-4052-B91B-EC1BCCD056A3}"/>
              </a:ext>
            </a:extLst>
          </p:cNvPr>
          <p:cNvSpPr>
            <a:spLocks noGrp="1"/>
          </p:cNvSpPr>
          <p:nvPr>
            <p:ph type="sldNum" sz="quarter" idx="12"/>
          </p:nvPr>
        </p:nvSpPr>
        <p:spPr>
          <a:xfrm>
            <a:off x="8610600" y="6356350"/>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425178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A5C21-363B-48AF-9A37-1DA90C4B8755}"/>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1CE94D6F-7976-48F3-8AB4-278BFD255BF2}"/>
              </a:ext>
            </a:extLst>
          </p:cNvPr>
          <p:cNvSpPr>
            <a:spLocks noGrp="1"/>
          </p:cNvSpPr>
          <p:nvPr>
            <p:ph type="dt" sz="half" idx="10"/>
          </p:nvPr>
        </p:nvSpPr>
        <p:spPr/>
        <p:txBody>
          <a:bodyPr/>
          <a:lstStyle/>
          <a:p>
            <a:endParaRPr lang="en-AU"/>
          </a:p>
        </p:txBody>
      </p:sp>
      <p:sp>
        <p:nvSpPr>
          <p:cNvPr id="4" name="Footer Placeholder 3">
            <a:extLst>
              <a:ext uri="{FF2B5EF4-FFF2-40B4-BE49-F238E27FC236}">
                <a16:creationId xmlns:a16="http://schemas.microsoft.com/office/drawing/2014/main" id="{62722D85-D61F-418A-992E-3097E463F5A6}"/>
              </a:ext>
            </a:extLst>
          </p:cNvPr>
          <p:cNvSpPr>
            <a:spLocks noGrp="1"/>
          </p:cNvSpPr>
          <p:nvPr>
            <p:ph type="ftr" sz="quarter" idx="11"/>
          </p:nvPr>
        </p:nvSpPr>
        <p:spPr/>
        <p:txBody>
          <a:bodyPr/>
          <a:lstStyle/>
          <a:p>
            <a:r>
              <a:rPr lang="en-AU"/>
              <a:t>DRAFT FOR DISCUSSION</a:t>
            </a:r>
          </a:p>
        </p:txBody>
      </p:sp>
      <p:sp>
        <p:nvSpPr>
          <p:cNvPr id="5" name="Slide Number Placeholder 4">
            <a:extLst>
              <a:ext uri="{FF2B5EF4-FFF2-40B4-BE49-F238E27FC236}">
                <a16:creationId xmlns:a16="http://schemas.microsoft.com/office/drawing/2014/main" id="{5307248B-1EA5-45D8-B378-D354430C5296}"/>
              </a:ext>
            </a:extLst>
          </p:cNvPr>
          <p:cNvSpPr>
            <a:spLocks noGrp="1"/>
          </p:cNvSpPr>
          <p:nvPr>
            <p:ph type="sldNum" sz="quarter" idx="12"/>
          </p:nvPr>
        </p:nvSpPr>
        <p:spPr>
          <a:xfrm>
            <a:off x="8610600" y="6356350"/>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3215867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EE600E-F895-43D4-B6E4-780F34423638}"/>
              </a:ext>
            </a:extLst>
          </p:cNvPr>
          <p:cNvSpPr>
            <a:spLocks noGrp="1"/>
          </p:cNvSpPr>
          <p:nvPr>
            <p:ph type="dt" sz="half" idx="10"/>
          </p:nvPr>
        </p:nvSpPr>
        <p:spPr/>
        <p:txBody>
          <a:bodyPr/>
          <a:lstStyle/>
          <a:p>
            <a:endParaRPr lang="en-AU"/>
          </a:p>
        </p:txBody>
      </p:sp>
      <p:sp>
        <p:nvSpPr>
          <p:cNvPr id="3" name="Footer Placeholder 2">
            <a:extLst>
              <a:ext uri="{FF2B5EF4-FFF2-40B4-BE49-F238E27FC236}">
                <a16:creationId xmlns:a16="http://schemas.microsoft.com/office/drawing/2014/main" id="{2D777B73-F3C6-44B7-A185-6005C7B51F58}"/>
              </a:ext>
            </a:extLst>
          </p:cNvPr>
          <p:cNvSpPr>
            <a:spLocks noGrp="1"/>
          </p:cNvSpPr>
          <p:nvPr>
            <p:ph type="ftr" sz="quarter" idx="11"/>
          </p:nvPr>
        </p:nvSpPr>
        <p:spPr/>
        <p:txBody>
          <a:bodyPr/>
          <a:lstStyle/>
          <a:p>
            <a:r>
              <a:rPr lang="en-AU"/>
              <a:t>DRAFT FOR DISCUSSION</a:t>
            </a:r>
          </a:p>
        </p:txBody>
      </p:sp>
      <p:sp>
        <p:nvSpPr>
          <p:cNvPr id="4" name="Slide Number Placeholder 3">
            <a:extLst>
              <a:ext uri="{FF2B5EF4-FFF2-40B4-BE49-F238E27FC236}">
                <a16:creationId xmlns:a16="http://schemas.microsoft.com/office/drawing/2014/main" id="{34766A0D-B545-4DBC-BE63-62B0E37B88E4}"/>
              </a:ext>
            </a:extLst>
          </p:cNvPr>
          <p:cNvSpPr>
            <a:spLocks noGrp="1"/>
          </p:cNvSpPr>
          <p:nvPr>
            <p:ph type="sldNum" sz="quarter" idx="12"/>
          </p:nvPr>
        </p:nvSpPr>
        <p:spPr>
          <a:xfrm>
            <a:off x="8610600" y="6356350"/>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141141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9127-05FB-4D41-B6CF-8127FA4C0E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7ED9543-8590-4B03-A893-6DD901928C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ACCDA2C2-2089-4C93-8D70-EAB9032A19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704776-489B-4019-AAC7-C62659E26467}"/>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B276B8F8-2AA0-43F1-9CEF-5EA866D9E19B}"/>
              </a:ext>
            </a:extLst>
          </p:cNvPr>
          <p:cNvSpPr>
            <a:spLocks noGrp="1"/>
          </p:cNvSpPr>
          <p:nvPr>
            <p:ph type="ftr" sz="quarter" idx="11"/>
          </p:nvPr>
        </p:nvSpPr>
        <p:spPr/>
        <p:txBody>
          <a:bodyPr/>
          <a:lstStyle/>
          <a:p>
            <a:r>
              <a:rPr lang="en-AU"/>
              <a:t>DRAFT FOR DISCUSSION</a:t>
            </a:r>
          </a:p>
        </p:txBody>
      </p:sp>
      <p:sp>
        <p:nvSpPr>
          <p:cNvPr id="7" name="Slide Number Placeholder 6">
            <a:extLst>
              <a:ext uri="{FF2B5EF4-FFF2-40B4-BE49-F238E27FC236}">
                <a16:creationId xmlns:a16="http://schemas.microsoft.com/office/drawing/2014/main" id="{7EC7AAC9-532E-44F1-A47C-0DCA25BAEB1E}"/>
              </a:ext>
            </a:extLst>
          </p:cNvPr>
          <p:cNvSpPr>
            <a:spLocks noGrp="1"/>
          </p:cNvSpPr>
          <p:nvPr>
            <p:ph type="sldNum" sz="quarter" idx="12"/>
          </p:nvPr>
        </p:nvSpPr>
        <p:spPr>
          <a:xfrm>
            <a:off x="8610600" y="6356350"/>
            <a:ext cx="2743200" cy="365125"/>
          </a:xfrm>
          <a:prstGeom prst="rect">
            <a:avLst/>
          </a:prstGeom>
        </p:spPr>
        <p:txBody>
          <a:bodyPr/>
          <a:lstStyle/>
          <a:p>
            <a:fld id="{6E3BC083-7328-4EBF-BB21-5CD03E77450A}" type="slidenum">
              <a:rPr lang="en-AU" smtClean="0"/>
              <a:t>‹#›</a:t>
            </a:fld>
            <a:endParaRPr lang="en-AU"/>
          </a:p>
        </p:txBody>
      </p:sp>
    </p:spTree>
    <p:extLst>
      <p:ext uri="{BB962C8B-B14F-4D97-AF65-F5344CB8AC3E}">
        <p14:creationId xmlns:p14="http://schemas.microsoft.com/office/powerpoint/2010/main" val="1162795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theme" Target="../theme/theme3.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3BCA32-70FA-48F4-A7CC-DABBCD7605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78FFC1E-8AA9-4B60-AA12-1B4BA4F953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2A72056-FF4F-4123-894B-8B9C91A9BA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a:extLst>
              <a:ext uri="{FF2B5EF4-FFF2-40B4-BE49-F238E27FC236}">
                <a16:creationId xmlns:a16="http://schemas.microsoft.com/office/drawing/2014/main" id="{FC654D90-B667-4D2E-80BB-73020577D4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FF0000"/>
                </a:solidFill>
              </a:defRPr>
            </a:lvl1pPr>
          </a:lstStyle>
          <a:p>
            <a:r>
              <a:rPr lang="en-AU"/>
              <a:t>DRAFT FOR DISCUSSION</a:t>
            </a:r>
          </a:p>
        </p:txBody>
      </p:sp>
      <p:sp>
        <p:nvSpPr>
          <p:cNvPr id="9" name="Slide Number Placeholder 5">
            <a:extLst>
              <a:ext uri="{FF2B5EF4-FFF2-40B4-BE49-F238E27FC236}">
                <a16:creationId xmlns:a16="http://schemas.microsoft.com/office/drawing/2014/main" id="{22908D96-03DF-4802-BD0F-4875A4F6C066}"/>
              </a:ext>
            </a:extLst>
          </p:cNvPr>
          <p:cNvSpPr>
            <a:spLocks noGrp="1"/>
          </p:cNvSpPr>
          <p:nvPr>
            <p:ph type="sldNum" sz="quarter" idx="4"/>
          </p:nvPr>
        </p:nvSpPr>
        <p:spPr>
          <a:xfrm>
            <a:off x="9050665" y="6356350"/>
            <a:ext cx="2743200" cy="365125"/>
          </a:xfrm>
          <a:prstGeom prst="rect">
            <a:avLst/>
          </a:prstGeom>
        </p:spPr>
        <p:txBody>
          <a:bodyPr vert="horz" lIns="91440" tIns="45720" rIns="91440" bIns="45720" rtlCol="0" anchor="ctr"/>
          <a:lstStyle>
            <a:lvl1pPr algn="r">
              <a:defRPr lang="en-AU" sz="1200" smtClean="0">
                <a:solidFill>
                  <a:schemeClr val="tx1">
                    <a:tint val="75000"/>
                  </a:schemeClr>
                </a:solidFill>
              </a:defRPr>
            </a:lvl1pPr>
          </a:lstStyle>
          <a:p>
            <a:fld id="{6E3BC083-7328-4EBF-BB21-5CD03E77450A}" type="slidenum">
              <a:rPr lang="en-AU" smtClean="0"/>
              <a:pPr/>
              <a:t>‹#›</a:t>
            </a:fld>
            <a:endParaRPr lang="en-AU"/>
          </a:p>
        </p:txBody>
      </p:sp>
      <p:sp>
        <p:nvSpPr>
          <p:cNvPr id="6" name="MSIPCMContentMarking" descr="{&quot;HashCode&quot;:956029556,&quot;Placement&quot;:&quot;Header&quot;}">
            <a:extLst>
              <a:ext uri="{FF2B5EF4-FFF2-40B4-BE49-F238E27FC236}">
                <a16:creationId xmlns:a16="http://schemas.microsoft.com/office/drawing/2014/main" id="{EE9B6349-4BB0-4932-B375-30E7CE776772}"/>
              </a:ext>
            </a:extLst>
          </p:cNvPr>
          <p:cNvSpPr txBox="1"/>
          <p:nvPr userDrawn="1"/>
        </p:nvSpPr>
        <p:spPr>
          <a:xfrm>
            <a:off x="5664790" y="0"/>
            <a:ext cx="862419" cy="296525"/>
          </a:xfrm>
          <a:prstGeom prst="rect">
            <a:avLst/>
          </a:prstGeom>
          <a:noFill/>
        </p:spPr>
        <p:txBody>
          <a:bodyPr vert="horz" wrap="square" lIns="0" tIns="0" rIns="0" bIns="0" rtlCol="0" anchor="ctr" anchorCtr="1">
            <a:spAutoFit/>
          </a:bodyPr>
          <a:lstStyle/>
          <a:p>
            <a:pPr algn="ctr">
              <a:spcBef>
                <a:spcPts val="0"/>
              </a:spcBef>
              <a:spcAft>
                <a:spcPts val="0"/>
              </a:spcAft>
            </a:pPr>
            <a:r>
              <a:rPr lang="en-AU" sz="1200">
                <a:solidFill>
                  <a:srgbClr val="A80000"/>
                </a:solidFill>
                <a:latin typeface="Calibri" panose="020F0502020204030204" pitchFamily="34" charset="0"/>
              </a:rPr>
              <a:t>OFFICIAL</a:t>
            </a:r>
          </a:p>
        </p:txBody>
      </p:sp>
      <p:sp>
        <p:nvSpPr>
          <p:cNvPr id="7" name="MSIPCMContentMarking" descr="{&quot;HashCode&quot;:980167125,&quot;Placement&quot;:&quot;Footer&quot;}">
            <a:extLst>
              <a:ext uri="{FF2B5EF4-FFF2-40B4-BE49-F238E27FC236}">
                <a16:creationId xmlns:a16="http://schemas.microsoft.com/office/drawing/2014/main" id="{D15C34CA-F5F5-4ED9-A28A-3BB3D6AF972C}"/>
              </a:ext>
            </a:extLst>
          </p:cNvPr>
          <p:cNvSpPr txBox="1"/>
          <p:nvPr userDrawn="1"/>
        </p:nvSpPr>
        <p:spPr>
          <a:xfrm>
            <a:off x="5664790" y="6561475"/>
            <a:ext cx="862419" cy="296525"/>
          </a:xfrm>
          <a:prstGeom prst="rect">
            <a:avLst/>
          </a:prstGeom>
          <a:noFill/>
        </p:spPr>
        <p:txBody>
          <a:bodyPr vert="horz" wrap="square" lIns="0" tIns="0" rIns="0" bIns="0" rtlCol="0" anchor="ctr" anchorCtr="1">
            <a:spAutoFit/>
          </a:bodyPr>
          <a:lstStyle/>
          <a:p>
            <a:pPr algn="ctr">
              <a:spcBef>
                <a:spcPts val="0"/>
              </a:spcBef>
              <a:spcAft>
                <a:spcPts val="0"/>
              </a:spcAft>
            </a:pPr>
            <a:r>
              <a:rPr lang="en-AU" sz="1200">
                <a:solidFill>
                  <a:srgbClr val="A80000"/>
                </a:solidFill>
                <a:latin typeface="Calibri" panose="020F0502020204030204" pitchFamily="34" charset="0"/>
              </a:rPr>
              <a:t>OFFICIAL</a:t>
            </a:r>
          </a:p>
        </p:txBody>
      </p:sp>
    </p:spTree>
    <p:extLst>
      <p:ext uri="{BB962C8B-B14F-4D97-AF65-F5344CB8AC3E}">
        <p14:creationId xmlns:p14="http://schemas.microsoft.com/office/powerpoint/2010/main" val="2048631931"/>
      </p:ext>
    </p:extLst>
  </p:cSld>
  <p:clrMap bg1="lt1" tx1="dk1" bg2="lt2" tx2="dk2" accent1="accent1" accent2="accent2" accent3="accent3" accent4="accent4" accent5="accent5" accent6="accent6" hlink="hlink" folHlink="folHlink"/>
  <p:sldLayoutIdLst>
    <p:sldLayoutId id="2147483679"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7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3BCA32-70FA-48F4-A7CC-DABBCD7605BF}"/>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78FFC1E-8AA9-4B60-AA12-1B4BA4F953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2A72056-FF4F-4123-894B-8B9C91A9BAB3}"/>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a:extLst>
              <a:ext uri="{FF2B5EF4-FFF2-40B4-BE49-F238E27FC236}">
                <a16:creationId xmlns:a16="http://schemas.microsoft.com/office/drawing/2014/main" id="{FC654D90-B667-4D2E-80BB-73020577D486}"/>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rgbClr val="FF0000"/>
                </a:solidFill>
              </a:defRPr>
            </a:lvl1pPr>
          </a:lstStyle>
          <a:p>
            <a:r>
              <a:rPr lang="en-AU"/>
              <a:t>DRAFT FOR DISCUSSION</a:t>
            </a:r>
          </a:p>
        </p:txBody>
      </p:sp>
      <p:sp>
        <p:nvSpPr>
          <p:cNvPr id="9" name="Slide Number Placeholder 5">
            <a:extLst>
              <a:ext uri="{FF2B5EF4-FFF2-40B4-BE49-F238E27FC236}">
                <a16:creationId xmlns:a16="http://schemas.microsoft.com/office/drawing/2014/main" id="{22908D96-03DF-4802-BD0F-4875A4F6C066}"/>
              </a:ext>
            </a:extLst>
          </p:cNvPr>
          <p:cNvSpPr>
            <a:spLocks noGrp="1"/>
          </p:cNvSpPr>
          <p:nvPr>
            <p:ph type="sldNum" sz="quarter" idx="4"/>
          </p:nvPr>
        </p:nvSpPr>
        <p:spPr>
          <a:xfrm>
            <a:off x="9050665" y="6356352"/>
            <a:ext cx="2743200" cy="365125"/>
          </a:xfrm>
          <a:prstGeom prst="rect">
            <a:avLst/>
          </a:prstGeom>
        </p:spPr>
        <p:txBody>
          <a:bodyPr vert="horz" lIns="91440" tIns="45720" rIns="91440" bIns="45720" rtlCol="0" anchor="ctr"/>
          <a:lstStyle>
            <a:lvl1pPr algn="r">
              <a:defRPr lang="en-AU" sz="1200" smtClean="0">
                <a:solidFill>
                  <a:schemeClr val="tx1">
                    <a:tint val="75000"/>
                  </a:schemeClr>
                </a:solidFill>
              </a:defRPr>
            </a:lvl1pPr>
          </a:lstStyle>
          <a:p>
            <a:fld id="{6E3BC083-7328-4EBF-BB21-5CD03E77450A}" type="slidenum">
              <a:rPr lang="en-AU" smtClean="0"/>
              <a:pPr/>
              <a:t>‹#›</a:t>
            </a:fld>
            <a:endParaRPr lang="en-AU"/>
          </a:p>
        </p:txBody>
      </p:sp>
      <p:sp>
        <p:nvSpPr>
          <p:cNvPr id="6" name="MSIPCMContentMarking" descr="{&quot;HashCode&quot;:956029556,&quot;Placement&quot;:&quot;Header&quot;}">
            <a:extLst>
              <a:ext uri="{FF2B5EF4-FFF2-40B4-BE49-F238E27FC236}">
                <a16:creationId xmlns:a16="http://schemas.microsoft.com/office/drawing/2014/main" id="{5085AA58-AC93-443E-88E9-37F860EDFB3F}"/>
              </a:ext>
            </a:extLst>
          </p:cNvPr>
          <p:cNvSpPr txBox="1"/>
          <p:nvPr userDrawn="1"/>
        </p:nvSpPr>
        <p:spPr>
          <a:xfrm>
            <a:off x="5664790" y="0"/>
            <a:ext cx="862419" cy="296525"/>
          </a:xfrm>
          <a:prstGeom prst="rect">
            <a:avLst/>
          </a:prstGeom>
          <a:noFill/>
        </p:spPr>
        <p:txBody>
          <a:bodyPr vert="horz" wrap="square" lIns="0" tIns="0" rIns="0" bIns="0" rtlCol="0" anchor="ctr" anchorCtr="1">
            <a:spAutoFit/>
          </a:bodyPr>
          <a:lstStyle/>
          <a:p>
            <a:pPr algn="ctr">
              <a:spcBef>
                <a:spcPts val="0"/>
              </a:spcBef>
              <a:spcAft>
                <a:spcPts val="0"/>
              </a:spcAft>
            </a:pPr>
            <a:r>
              <a:rPr lang="en-AU" sz="1200">
                <a:solidFill>
                  <a:srgbClr val="A80000"/>
                </a:solidFill>
                <a:latin typeface="Calibri" panose="020F0502020204030204" pitchFamily="34" charset="0"/>
              </a:rPr>
              <a:t>OFFICIAL</a:t>
            </a:r>
          </a:p>
        </p:txBody>
      </p:sp>
      <p:sp>
        <p:nvSpPr>
          <p:cNvPr id="7" name="MSIPCMContentMarking" descr="{&quot;HashCode&quot;:980167125,&quot;Placement&quot;:&quot;Footer&quot;}">
            <a:extLst>
              <a:ext uri="{FF2B5EF4-FFF2-40B4-BE49-F238E27FC236}">
                <a16:creationId xmlns:a16="http://schemas.microsoft.com/office/drawing/2014/main" id="{9A378C9D-8997-4A80-999C-AA5E2FE77655}"/>
              </a:ext>
            </a:extLst>
          </p:cNvPr>
          <p:cNvSpPr txBox="1"/>
          <p:nvPr userDrawn="1"/>
        </p:nvSpPr>
        <p:spPr>
          <a:xfrm>
            <a:off x="5664790" y="6561475"/>
            <a:ext cx="862419" cy="296525"/>
          </a:xfrm>
          <a:prstGeom prst="rect">
            <a:avLst/>
          </a:prstGeom>
          <a:noFill/>
        </p:spPr>
        <p:txBody>
          <a:bodyPr vert="horz" wrap="square" lIns="0" tIns="0" rIns="0" bIns="0" rtlCol="0" anchor="ctr" anchorCtr="1">
            <a:spAutoFit/>
          </a:bodyPr>
          <a:lstStyle/>
          <a:p>
            <a:pPr algn="ctr">
              <a:spcBef>
                <a:spcPts val="0"/>
              </a:spcBef>
              <a:spcAft>
                <a:spcPts val="0"/>
              </a:spcAft>
            </a:pPr>
            <a:r>
              <a:rPr lang="en-AU" sz="1200">
                <a:solidFill>
                  <a:srgbClr val="A80000"/>
                </a:solidFill>
                <a:latin typeface="Calibri" panose="020F0502020204030204" pitchFamily="34" charset="0"/>
              </a:rPr>
              <a:t>OFFICIAL</a:t>
            </a:r>
          </a:p>
        </p:txBody>
      </p:sp>
    </p:spTree>
    <p:extLst>
      <p:ext uri="{BB962C8B-B14F-4D97-AF65-F5344CB8AC3E}">
        <p14:creationId xmlns:p14="http://schemas.microsoft.com/office/powerpoint/2010/main" val="2574515570"/>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3BCA32-70FA-48F4-A7CC-DABBCD7605BF}"/>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78FFC1E-8AA9-4B60-AA12-1B4BA4F953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2A72056-FF4F-4123-894B-8B9C91A9BAB3}"/>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a:extLst>
              <a:ext uri="{FF2B5EF4-FFF2-40B4-BE49-F238E27FC236}">
                <a16:creationId xmlns:a16="http://schemas.microsoft.com/office/drawing/2014/main" id="{FC654D90-B667-4D2E-80BB-73020577D486}"/>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rgbClr val="FF0000"/>
                </a:solidFill>
              </a:defRPr>
            </a:lvl1pPr>
          </a:lstStyle>
          <a:p>
            <a:r>
              <a:rPr lang="en-AU"/>
              <a:t>DRAFT FOR DISCUSSION</a:t>
            </a:r>
          </a:p>
        </p:txBody>
      </p:sp>
      <p:sp>
        <p:nvSpPr>
          <p:cNvPr id="9" name="Slide Number Placeholder 5">
            <a:extLst>
              <a:ext uri="{FF2B5EF4-FFF2-40B4-BE49-F238E27FC236}">
                <a16:creationId xmlns:a16="http://schemas.microsoft.com/office/drawing/2014/main" id="{22908D96-03DF-4802-BD0F-4875A4F6C066}"/>
              </a:ext>
            </a:extLst>
          </p:cNvPr>
          <p:cNvSpPr>
            <a:spLocks noGrp="1"/>
          </p:cNvSpPr>
          <p:nvPr>
            <p:ph type="sldNum" sz="quarter" idx="4"/>
          </p:nvPr>
        </p:nvSpPr>
        <p:spPr>
          <a:xfrm>
            <a:off x="9050665" y="6356352"/>
            <a:ext cx="2743200" cy="365125"/>
          </a:xfrm>
          <a:prstGeom prst="rect">
            <a:avLst/>
          </a:prstGeom>
        </p:spPr>
        <p:txBody>
          <a:bodyPr vert="horz" lIns="91440" tIns="45720" rIns="91440" bIns="45720" rtlCol="0" anchor="ctr"/>
          <a:lstStyle>
            <a:lvl1pPr algn="r">
              <a:defRPr lang="en-AU" sz="1200" smtClean="0">
                <a:solidFill>
                  <a:schemeClr val="tx1">
                    <a:tint val="75000"/>
                  </a:schemeClr>
                </a:solidFill>
              </a:defRPr>
            </a:lvl1pPr>
          </a:lstStyle>
          <a:p>
            <a:fld id="{6E3BC083-7328-4EBF-BB21-5CD03E77450A}" type="slidenum">
              <a:rPr lang="en-AU" smtClean="0"/>
              <a:pPr/>
              <a:t>‹#›</a:t>
            </a:fld>
            <a:endParaRPr lang="en-AU"/>
          </a:p>
        </p:txBody>
      </p:sp>
      <p:sp>
        <p:nvSpPr>
          <p:cNvPr id="6" name="MSIPCMContentMarking" descr="{&quot;HashCode&quot;:956029556,&quot;Placement&quot;:&quot;Header&quot;}">
            <a:extLst>
              <a:ext uri="{FF2B5EF4-FFF2-40B4-BE49-F238E27FC236}">
                <a16:creationId xmlns:a16="http://schemas.microsoft.com/office/drawing/2014/main" id="{FDA62301-2FB6-4ADF-A160-2E14FB9F65C1}"/>
              </a:ext>
            </a:extLst>
          </p:cNvPr>
          <p:cNvSpPr txBox="1"/>
          <p:nvPr userDrawn="1"/>
        </p:nvSpPr>
        <p:spPr>
          <a:xfrm>
            <a:off x="5664790" y="0"/>
            <a:ext cx="862419" cy="296525"/>
          </a:xfrm>
          <a:prstGeom prst="rect">
            <a:avLst/>
          </a:prstGeom>
          <a:noFill/>
        </p:spPr>
        <p:txBody>
          <a:bodyPr vert="horz" wrap="square" lIns="0" tIns="0" rIns="0" bIns="0" rtlCol="0" anchor="ctr" anchorCtr="1">
            <a:spAutoFit/>
          </a:bodyPr>
          <a:lstStyle/>
          <a:p>
            <a:pPr algn="ctr">
              <a:spcBef>
                <a:spcPts val="0"/>
              </a:spcBef>
              <a:spcAft>
                <a:spcPts val="0"/>
              </a:spcAft>
            </a:pPr>
            <a:r>
              <a:rPr lang="en-AU" sz="1200">
                <a:solidFill>
                  <a:srgbClr val="A80000"/>
                </a:solidFill>
                <a:latin typeface="Calibri" panose="020F0502020204030204" pitchFamily="34" charset="0"/>
              </a:rPr>
              <a:t>OFFICIAL</a:t>
            </a:r>
          </a:p>
        </p:txBody>
      </p:sp>
      <p:sp>
        <p:nvSpPr>
          <p:cNvPr id="7" name="MSIPCMContentMarking" descr="{&quot;HashCode&quot;:980167125,&quot;Placement&quot;:&quot;Footer&quot;}">
            <a:extLst>
              <a:ext uri="{FF2B5EF4-FFF2-40B4-BE49-F238E27FC236}">
                <a16:creationId xmlns:a16="http://schemas.microsoft.com/office/drawing/2014/main" id="{239AC209-B5D5-4BF8-9A62-4D885FE94EAE}"/>
              </a:ext>
            </a:extLst>
          </p:cNvPr>
          <p:cNvSpPr txBox="1"/>
          <p:nvPr userDrawn="1"/>
        </p:nvSpPr>
        <p:spPr>
          <a:xfrm>
            <a:off x="5664790" y="6561475"/>
            <a:ext cx="862419" cy="296525"/>
          </a:xfrm>
          <a:prstGeom prst="rect">
            <a:avLst/>
          </a:prstGeom>
          <a:noFill/>
        </p:spPr>
        <p:txBody>
          <a:bodyPr vert="horz" wrap="square" lIns="0" tIns="0" rIns="0" bIns="0" rtlCol="0" anchor="ctr" anchorCtr="1">
            <a:spAutoFit/>
          </a:bodyPr>
          <a:lstStyle/>
          <a:p>
            <a:pPr algn="ctr">
              <a:spcBef>
                <a:spcPts val="0"/>
              </a:spcBef>
              <a:spcAft>
                <a:spcPts val="0"/>
              </a:spcAft>
            </a:pPr>
            <a:r>
              <a:rPr lang="en-AU" sz="1200">
                <a:solidFill>
                  <a:srgbClr val="A80000"/>
                </a:solidFill>
                <a:latin typeface="Calibri" panose="020F0502020204030204" pitchFamily="34" charset="0"/>
              </a:rPr>
              <a:t>OFFICIAL</a:t>
            </a:r>
          </a:p>
        </p:txBody>
      </p:sp>
    </p:spTree>
    <p:extLst>
      <p:ext uri="{BB962C8B-B14F-4D97-AF65-F5344CB8AC3E}">
        <p14:creationId xmlns:p14="http://schemas.microsoft.com/office/powerpoint/2010/main" val="810848358"/>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image" Target="../media/image1.png"/><Relationship Id="rId5" Type="http://schemas.openxmlformats.org/officeDocument/2006/relationships/hyperlink" Target="http://commons.wikimedia.org/wiki/File:Abstract_blue_background7.jpg" TargetMode="Externa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0.xml"/><Relationship Id="rId6" Type="http://schemas.openxmlformats.org/officeDocument/2006/relationships/image" Target="../media/image1.png"/><Relationship Id="rId5" Type="http://schemas.openxmlformats.org/officeDocument/2006/relationships/hyperlink" Target="http://commons.wikimedia.org/wiki/File:Abstract_blue_background7.jpg" TargetMode="Externa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hyperlink" Target="mailto:protectedutility@dta.gov.au" TargetMode="External"/><Relationship Id="rId5" Type="http://schemas.openxmlformats.org/officeDocument/2006/relationships/hyperlink" Target="https://desktop.gov.au/" TargetMode="External"/><Relationship Id="rId4" Type="http://schemas.openxmlformats.org/officeDocument/2006/relationships/hyperlink" Target="https://community.desktop.gov.au/"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8.xml"/><Relationship Id="rId5" Type="http://schemas.openxmlformats.org/officeDocument/2006/relationships/hyperlink" Target="https://desktop.gov.au/" TargetMode="External"/><Relationship Id="rId4" Type="http://schemas.openxmlformats.org/officeDocument/2006/relationships/hyperlink" Target="https://community.desktop.gov.au/"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8.xml"/><Relationship Id="rId5" Type="http://schemas.openxmlformats.org/officeDocument/2006/relationships/hyperlink" Target="https://desktop.gov.au/" TargetMode="External"/><Relationship Id="rId4" Type="http://schemas.openxmlformats.org/officeDocument/2006/relationships/hyperlink" Target="https://community.desktop.gov.au/"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hyperlink" Target="https://www.cyber.gov.au/acsc/view-all-content/is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8.xml"/><Relationship Id="rId5" Type="http://schemas.openxmlformats.org/officeDocument/2006/relationships/hyperlink" Target="https://desktop.gov.au/" TargetMode="External"/><Relationship Id="rId4" Type="http://schemas.openxmlformats.org/officeDocument/2006/relationships/hyperlink" Target="https://community.desktop.gov.au/"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8.xml"/><Relationship Id="rId6" Type="http://schemas.openxmlformats.org/officeDocument/2006/relationships/hyperlink" Target="https://desktop.gov.au/" TargetMode="External"/><Relationship Id="rId5" Type="http://schemas.openxmlformats.org/officeDocument/2006/relationships/hyperlink" Target="https://community.desktop.gov.au/" TargetMode="External"/><Relationship Id="rId4" Type="http://schemas.openxmlformats.org/officeDocument/2006/relationships/hyperlink" Target="https://desktop.gov.au/blueprin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8.xml"/><Relationship Id="rId4" Type="http://schemas.openxmlformats.org/officeDocument/2006/relationships/hyperlink" Target="https://community.desktop.gov.au/"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image" Target="../media/image1.png"/><Relationship Id="rId5" Type="http://schemas.openxmlformats.org/officeDocument/2006/relationships/hyperlink" Target="http://commons.wikimedia.org/wiki/File:Abstract_blue_background7.jpg" TargetMode="Externa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Google Shape;226;p38">
            <a:extLst>
              <a:ext uri="{FF2B5EF4-FFF2-40B4-BE49-F238E27FC236}">
                <a16:creationId xmlns:a16="http://schemas.microsoft.com/office/drawing/2014/main" id="{CFED328A-C859-48FA-A117-70924929CAE0}"/>
              </a:ext>
            </a:extLst>
          </p:cNvPr>
          <p:cNvSpPr/>
          <p:nvPr/>
        </p:nvSpPr>
        <p:spPr>
          <a:xfrm>
            <a:off x="591315" y="2633631"/>
            <a:ext cx="7420572" cy="1075700"/>
          </a:xfrm>
          <a:prstGeom prst="rect">
            <a:avLst/>
          </a:prstGeom>
          <a:noFill/>
          <a:ln>
            <a:noFill/>
          </a:ln>
        </p:spPr>
        <p:txBody>
          <a:bodyPr spcFirstLastPara="1" wrap="square" lIns="38100" tIns="38100" rIns="38100" bIns="38100" anchor="t" anchorCtr="0">
            <a:noAutofit/>
          </a:bodyPr>
          <a:lstStyle/>
          <a:p>
            <a:pPr defTabSz="914377">
              <a:buClr>
                <a:srgbClr val="FFFFFF"/>
              </a:buClr>
              <a:defRPr/>
            </a:pPr>
            <a:r>
              <a:rPr lang="en-AU" sz="3600">
                <a:solidFill>
                  <a:srgbClr val="45C2F0"/>
                </a:solidFill>
                <a:latin typeface="Arial"/>
                <a:ea typeface="Helvetica Neue"/>
                <a:cs typeface="Arial"/>
                <a:sym typeface="Helvetica Neue"/>
              </a:rPr>
              <a:t>Digital Transformation Agency</a:t>
            </a:r>
          </a:p>
          <a:p>
            <a:pPr defTabSz="914377">
              <a:buClr>
                <a:srgbClr val="FFFFFF"/>
              </a:buClr>
              <a:defRPr/>
            </a:pPr>
            <a:r>
              <a:rPr lang="en-AU" sz="3600">
                <a:solidFill>
                  <a:srgbClr val="45C2F0"/>
                </a:solidFill>
                <a:latin typeface="Arial"/>
                <a:ea typeface="Helvetica Neue"/>
                <a:cs typeface="Arial"/>
                <a:sym typeface="Helvetica Neue"/>
              </a:rPr>
              <a:t>Protected Utility blueprint</a:t>
            </a:r>
            <a:endParaRPr lang="en-AU" sz="3600">
              <a:solidFill>
                <a:srgbClr val="45C2F0"/>
              </a:solidFill>
              <a:latin typeface="Arial"/>
              <a:ea typeface="Helvetica Neue"/>
              <a:cs typeface="Arial"/>
            </a:endParaRPr>
          </a:p>
          <a:p>
            <a:pPr defTabSz="914377">
              <a:buClr>
                <a:srgbClr val="FFFFFF"/>
              </a:buClr>
              <a:defRPr/>
            </a:pPr>
            <a:endParaRPr lang="en-AU" sz="2400">
              <a:solidFill>
                <a:prstClr val="white"/>
              </a:solidFill>
              <a:latin typeface="Arial" panose="020B0604020202020204" pitchFamily="34" charset="0"/>
              <a:ea typeface="Helvetica Neue"/>
              <a:cs typeface="Arial" panose="020B0604020202020204" pitchFamily="34" charset="0"/>
              <a:sym typeface="Helvetica Neue"/>
            </a:endParaRPr>
          </a:p>
          <a:p>
            <a:pPr lvl="0">
              <a:buClr>
                <a:srgbClr val="FFFFFF"/>
              </a:buClr>
            </a:pPr>
            <a:r>
              <a:rPr lang="en-AU" sz="2400">
                <a:solidFill>
                  <a:schemeClr val="bg1"/>
                </a:solidFill>
                <a:latin typeface="Arial"/>
                <a:ea typeface="Helvetica Neue"/>
                <a:cs typeface="Arial"/>
                <a:sym typeface="Helvetica Neue"/>
              </a:rPr>
              <a:t>Engagement framework</a:t>
            </a:r>
            <a:endParaRPr lang="en-AU" sz="2400">
              <a:solidFill>
                <a:schemeClr val="bg1"/>
              </a:solidFill>
              <a:latin typeface="Arial"/>
              <a:ea typeface="Helvetica Neue"/>
              <a:cs typeface="Arial"/>
            </a:endParaRPr>
          </a:p>
          <a:p>
            <a:pPr lvl="0">
              <a:buClr>
                <a:srgbClr val="FFFFFF"/>
              </a:buClr>
            </a:pPr>
            <a:endParaRPr lang="en-AU" sz="2400">
              <a:solidFill>
                <a:schemeClr val="bg1"/>
              </a:solidFill>
              <a:latin typeface="Arial" panose="020B0604020202020204" pitchFamily="34" charset="0"/>
              <a:ea typeface="Helvetica Neue"/>
              <a:cs typeface="Arial" panose="020B0604020202020204" pitchFamily="34" charset="0"/>
              <a:sym typeface="Helvetica Neue"/>
            </a:endParaRPr>
          </a:p>
          <a:p>
            <a:pPr>
              <a:buClr>
                <a:srgbClr val="FFFFFF"/>
              </a:buClr>
            </a:pPr>
            <a:endParaRPr lang="en-AU" sz="2400">
              <a:solidFill>
                <a:schemeClr val="bg1"/>
              </a:solidFill>
              <a:latin typeface="Arial" panose="020B0604020202020204" pitchFamily="34" charset="0"/>
              <a:ea typeface="Helvetica Neue"/>
              <a:cs typeface="Arial" panose="020B0604020202020204" pitchFamily="34" charset="0"/>
              <a:sym typeface="Helvetica Neue"/>
            </a:endParaRPr>
          </a:p>
          <a:p>
            <a:pPr>
              <a:buClr>
                <a:srgbClr val="FFFFFF"/>
              </a:buClr>
            </a:pPr>
            <a:endParaRPr lang="en-AU" sz="2400">
              <a:solidFill>
                <a:schemeClr val="bg1"/>
              </a:solidFill>
              <a:latin typeface="Arial" panose="020B0604020202020204" pitchFamily="34" charset="0"/>
              <a:ea typeface="Helvetica Neue"/>
              <a:cs typeface="Arial" panose="020B0604020202020204" pitchFamily="34" charset="0"/>
              <a:sym typeface="Helvetica Neue"/>
            </a:endParaRPr>
          </a:p>
          <a:p>
            <a:pPr>
              <a:buClr>
                <a:srgbClr val="FFFFFF"/>
              </a:buClr>
            </a:pPr>
            <a:r>
              <a:rPr lang="en-AU" sz="1600">
                <a:solidFill>
                  <a:schemeClr val="bg1"/>
                </a:solidFill>
                <a:latin typeface="Arial"/>
                <a:ea typeface="Helvetica Neue"/>
                <a:cs typeface="Arial"/>
                <a:sym typeface="Helvetica Neue"/>
              </a:rPr>
              <a:t>28 June 2021</a:t>
            </a:r>
            <a:endParaRPr lang="en-AU" sz="1600">
              <a:solidFill>
                <a:schemeClr val="bg1"/>
              </a:solidFill>
              <a:latin typeface="Arial"/>
              <a:ea typeface="Helvetica Neue"/>
              <a:cs typeface="Arial"/>
            </a:endParaRPr>
          </a:p>
        </p:txBody>
      </p:sp>
      <p:pic>
        <p:nvPicPr>
          <p:cNvPr id="8" name="Google Shape;32;p6" descr="DTA-wordmark.png">
            <a:extLst>
              <a:ext uri="{FF2B5EF4-FFF2-40B4-BE49-F238E27FC236}">
                <a16:creationId xmlns:a16="http://schemas.microsoft.com/office/drawing/2014/main" id="{B883AD93-5993-4CC2-9CF4-D106259E5A32}"/>
              </a:ext>
            </a:extLst>
          </p:cNvPr>
          <p:cNvPicPr preferRelativeResize="0"/>
          <p:nvPr/>
        </p:nvPicPr>
        <p:blipFill>
          <a:blip r:embed="rId2">
            <a:alphaModFix/>
          </a:blip>
          <a:stretch>
            <a:fillRect/>
          </a:stretch>
        </p:blipFill>
        <p:spPr>
          <a:xfrm>
            <a:off x="680767" y="651818"/>
            <a:ext cx="851889" cy="545214"/>
          </a:xfrm>
          <a:prstGeom prst="rect">
            <a:avLst/>
          </a:prstGeom>
          <a:noFill/>
          <a:ln>
            <a:noFill/>
          </a:ln>
        </p:spPr>
      </p:pic>
      <p:grpSp>
        <p:nvGrpSpPr>
          <p:cNvPr id="5" name="Group 4">
            <a:extLst>
              <a:ext uri="{FF2B5EF4-FFF2-40B4-BE49-F238E27FC236}">
                <a16:creationId xmlns:a16="http://schemas.microsoft.com/office/drawing/2014/main" id="{C4718C6C-F74A-9D44-A103-9CE2D5C949CF}"/>
              </a:ext>
            </a:extLst>
          </p:cNvPr>
          <p:cNvGrpSpPr/>
          <p:nvPr/>
        </p:nvGrpSpPr>
        <p:grpSpPr>
          <a:xfrm rot="19826878">
            <a:off x="944861" y="1954675"/>
            <a:ext cx="12842861" cy="4634878"/>
            <a:chOff x="1356424" y="1826003"/>
            <a:chExt cx="9589292" cy="3460693"/>
          </a:xfrm>
        </p:grpSpPr>
        <p:sp>
          <p:nvSpPr>
            <p:cNvPr id="18" name="Block Arc 17">
              <a:extLst>
                <a:ext uri="{FF2B5EF4-FFF2-40B4-BE49-F238E27FC236}">
                  <a16:creationId xmlns:a16="http://schemas.microsoft.com/office/drawing/2014/main" id="{A8C3A662-269B-7748-A14D-B5E85B5D63DE}"/>
                </a:ext>
              </a:extLst>
            </p:cNvPr>
            <p:cNvSpPr/>
            <p:nvPr/>
          </p:nvSpPr>
          <p:spPr>
            <a:xfrm>
              <a:off x="2511335" y="2642854"/>
              <a:ext cx="1485898" cy="1688520"/>
            </a:xfrm>
            <a:prstGeom prst="blockArc">
              <a:avLst/>
            </a:prstGeom>
            <a:solidFill>
              <a:srgbClr val="00B0F0">
                <a:alpha val="6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lock Arc 18">
              <a:extLst>
                <a:ext uri="{FF2B5EF4-FFF2-40B4-BE49-F238E27FC236}">
                  <a16:creationId xmlns:a16="http://schemas.microsoft.com/office/drawing/2014/main" id="{81D3F2F1-8944-BB4B-9322-D0BA3DA63EFA}"/>
                </a:ext>
              </a:extLst>
            </p:cNvPr>
            <p:cNvSpPr/>
            <p:nvPr/>
          </p:nvSpPr>
          <p:spPr>
            <a:xfrm>
              <a:off x="4821144" y="2642855"/>
              <a:ext cx="1485898" cy="1688520"/>
            </a:xfrm>
            <a:prstGeom prst="blockArc">
              <a:avLst/>
            </a:prstGeom>
            <a:solidFill>
              <a:srgbClr val="00B0F0">
                <a:alpha val="6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Block Arc 19">
              <a:extLst>
                <a:ext uri="{FF2B5EF4-FFF2-40B4-BE49-F238E27FC236}">
                  <a16:creationId xmlns:a16="http://schemas.microsoft.com/office/drawing/2014/main" id="{7276D3F5-CD52-BA4B-96FD-B2A1C3BCBC25}"/>
                </a:ext>
              </a:extLst>
            </p:cNvPr>
            <p:cNvSpPr/>
            <p:nvPr/>
          </p:nvSpPr>
          <p:spPr>
            <a:xfrm>
              <a:off x="9459818" y="2642854"/>
              <a:ext cx="1485898" cy="1688520"/>
            </a:xfrm>
            <a:prstGeom prst="blockArc">
              <a:avLst/>
            </a:prstGeom>
            <a:solidFill>
              <a:srgbClr val="00B0F0">
                <a:alpha val="6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Block Arc 20">
              <a:extLst>
                <a:ext uri="{FF2B5EF4-FFF2-40B4-BE49-F238E27FC236}">
                  <a16:creationId xmlns:a16="http://schemas.microsoft.com/office/drawing/2014/main" id="{DC700082-1B71-5348-8EE0-E329902035E9}"/>
                </a:ext>
              </a:extLst>
            </p:cNvPr>
            <p:cNvSpPr/>
            <p:nvPr/>
          </p:nvSpPr>
          <p:spPr>
            <a:xfrm rot="10800000">
              <a:off x="1356424" y="2772521"/>
              <a:ext cx="1485898" cy="1688520"/>
            </a:xfrm>
            <a:prstGeom prst="blockArc">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Block Arc 21">
              <a:extLst>
                <a:ext uri="{FF2B5EF4-FFF2-40B4-BE49-F238E27FC236}">
                  <a16:creationId xmlns:a16="http://schemas.microsoft.com/office/drawing/2014/main" id="{F5EA7EC5-75A2-1940-8C19-69DE87934433}"/>
                </a:ext>
              </a:extLst>
            </p:cNvPr>
            <p:cNvSpPr/>
            <p:nvPr/>
          </p:nvSpPr>
          <p:spPr>
            <a:xfrm rot="10800000">
              <a:off x="3666233" y="2772522"/>
              <a:ext cx="1485898" cy="1688520"/>
            </a:xfrm>
            <a:prstGeom prst="blockArc">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Block Arc 22">
              <a:extLst>
                <a:ext uri="{FF2B5EF4-FFF2-40B4-BE49-F238E27FC236}">
                  <a16:creationId xmlns:a16="http://schemas.microsoft.com/office/drawing/2014/main" id="{EEF2970E-4574-B44D-977A-971F36FBD444}"/>
                </a:ext>
              </a:extLst>
            </p:cNvPr>
            <p:cNvSpPr/>
            <p:nvPr/>
          </p:nvSpPr>
          <p:spPr>
            <a:xfrm rot="10800000">
              <a:off x="6006999" y="2772521"/>
              <a:ext cx="1485898" cy="1688520"/>
            </a:xfrm>
            <a:prstGeom prst="blockArc">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Block Arc 23">
              <a:extLst>
                <a:ext uri="{FF2B5EF4-FFF2-40B4-BE49-F238E27FC236}">
                  <a16:creationId xmlns:a16="http://schemas.microsoft.com/office/drawing/2014/main" id="{A425FAF3-0D47-734B-A549-C942EF587EE4}"/>
                </a:ext>
              </a:extLst>
            </p:cNvPr>
            <p:cNvSpPr/>
            <p:nvPr/>
          </p:nvSpPr>
          <p:spPr>
            <a:xfrm rot="10800000">
              <a:off x="8304907" y="2772521"/>
              <a:ext cx="1485898" cy="1688520"/>
            </a:xfrm>
            <a:prstGeom prst="blockArc">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Block Arc 24">
              <a:extLst>
                <a:ext uri="{FF2B5EF4-FFF2-40B4-BE49-F238E27FC236}">
                  <a16:creationId xmlns:a16="http://schemas.microsoft.com/office/drawing/2014/main" id="{E4F187B3-EDA6-7F46-BEAF-2A34203269D1}"/>
                </a:ext>
              </a:extLst>
            </p:cNvPr>
            <p:cNvSpPr/>
            <p:nvPr/>
          </p:nvSpPr>
          <p:spPr>
            <a:xfrm>
              <a:off x="6006997" y="2235877"/>
              <a:ext cx="2640811" cy="2528886"/>
            </a:xfrm>
            <a:prstGeom prst="blockArc">
              <a:avLst>
                <a:gd name="adj1" fmla="val 10800000"/>
                <a:gd name="adj2" fmla="val 21411391"/>
                <a:gd name="adj3" fmla="val 14782"/>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A2DF"/>
                </a:solidFill>
              </a:endParaRPr>
            </a:p>
          </p:txBody>
        </p:sp>
        <p:sp>
          <p:nvSpPr>
            <p:cNvPr id="26" name="Block Arc 25">
              <a:extLst>
                <a:ext uri="{FF2B5EF4-FFF2-40B4-BE49-F238E27FC236}">
                  <a16:creationId xmlns:a16="http://schemas.microsoft.com/office/drawing/2014/main" id="{D6D15971-8123-1849-89D7-07CE7B51849F}"/>
                </a:ext>
              </a:extLst>
            </p:cNvPr>
            <p:cNvSpPr/>
            <p:nvPr/>
          </p:nvSpPr>
          <p:spPr>
            <a:xfrm>
              <a:off x="7161910" y="2642854"/>
              <a:ext cx="1485898" cy="1688520"/>
            </a:xfrm>
            <a:prstGeom prst="blockArc">
              <a:avLst/>
            </a:prstGeom>
            <a:solidFill>
              <a:srgbClr val="00B0F0">
                <a:alpha val="6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Block Arc 26">
              <a:extLst>
                <a:ext uri="{FF2B5EF4-FFF2-40B4-BE49-F238E27FC236}">
                  <a16:creationId xmlns:a16="http://schemas.microsoft.com/office/drawing/2014/main" id="{4B757216-66A4-8241-AD51-DCF511788282}"/>
                </a:ext>
              </a:extLst>
            </p:cNvPr>
            <p:cNvSpPr/>
            <p:nvPr/>
          </p:nvSpPr>
          <p:spPr>
            <a:xfrm rot="10800000">
              <a:off x="4851209" y="1826003"/>
              <a:ext cx="6031690" cy="3460693"/>
            </a:xfrm>
            <a:prstGeom prst="blockArc">
              <a:avLst>
                <a:gd name="adj1" fmla="val 10800000"/>
                <a:gd name="adj2" fmla="val 21534238"/>
                <a:gd name="adj3" fmla="val 7988"/>
              </a:avLst>
            </a:prstGeom>
            <a:solidFill>
              <a:srgbClr val="00B0F0">
                <a:alpha val="6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500098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Background pattern&#10;&#10;Description automatically generated">
            <a:extLst>
              <a:ext uri="{FF2B5EF4-FFF2-40B4-BE49-F238E27FC236}">
                <a16:creationId xmlns:a16="http://schemas.microsoft.com/office/drawing/2014/main" id="{3098AEF5-9716-486B-BDF5-7F3FEBFAD67F}"/>
              </a:ext>
            </a:extLst>
          </p:cNvPr>
          <p:cNvPicPr>
            <a:picLocks noChangeAspect="1"/>
          </p:cNvPicPr>
          <p:nvPr/>
        </p:nvPicPr>
        <p:blipFill rotWithShape="1">
          <a:blip r:embed="rId3" cstate="print">
            <a:alphaModFix amt="20000"/>
            <a:duotone>
              <a:prstClr val="black"/>
              <a:schemeClr val="accent4">
                <a:tint val="45000"/>
                <a:satMod val="400000"/>
              </a:schemeClr>
            </a:duotone>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528" r="2347" b="2"/>
          <a:stretch/>
        </p:blipFill>
        <p:spPr>
          <a:xfrm>
            <a:off x="3284562" y="1022"/>
            <a:ext cx="8907135" cy="6855959"/>
          </a:xfrm>
          <a:prstGeom prst="rect">
            <a:avLst/>
          </a:prstGeom>
        </p:spPr>
      </p:pic>
      <p:sp>
        <p:nvSpPr>
          <p:cNvPr id="34" name="Freeform: Shape 33">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oogle Shape;32;p6" descr="DTA-wordmark.png">
            <a:extLst>
              <a:ext uri="{FF2B5EF4-FFF2-40B4-BE49-F238E27FC236}">
                <a16:creationId xmlns:a16="http://schemas.microsoft.com/office/drawing/2014/main" id="{DD8163A0-2466-D949-A592-37FFDDF5BE9B}"/>
              </a:ext>
            </a:extLst>
          </p:cNvPr>
          <p:cNvPicPr preferRelativeResize="0"/>
          <p:nvPr/>
        </p:nvPicPr>
        <p:blipFill>
          <a:blip r:embed="rId6">
            <a:alphaModFix/>
          </a:blip>
          <a:stretch>
            <a:fillRect/>
          </a:stretch>
        </p:blipFill>
        <p:spPr>
          <a:xfrm>
            <a:off x="11013487" y="319310"/>
            <a:ext cx="682651" cy="436900"/>
          </a:xfrm>
          <a:prstGeom prst="rect">
            <a:avLst/>
          </a:prstGeom>
          <a:noFill/>
          <a:ln>
            <a:noFill/>
          </a:ln>
        </p:spPr>
      </p:pic>
      <p:sp>
        <p:nvSpPr>
          <p:cNvPr id="11" name="TextBox 10">
            <a:extLst>
              <a:ext uri="{FF2B5EF4-FFF2-40B4-BE49-F238E27FC236}">
                <a16:creationId xmlns:a16="http://schemas.microsoft.com/office/drawing/2014/main" id="{1143E910-FF6E-4A62-B5D7-D6A5EC0A604F}"/>
              </a:ext>
            </a:extLst>
          </p:cNvPr>
          <p:cNvSpPr txBox="1"/>
          <p:nvPr/>
        </p:nvSpPr>
        <p:spPr>
          <a:xfrm>
            <a:off x="6734175" y="2092413"/>
            <a:ext cx="5457522" cy="3367555"/>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lang="en-US" sz="3600">
              <a:solidFill>
                <a:srgbClr val="00B0F0"/>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4FF37765-8700-414A-919C-F882F1803192}"/>
              </a:ext>
            </a:extLst>
          </p:cNvPr>
          <p:cNvSpPr/>
          <p:nvPr/>
        </p:nvSpPr>
        <p:spPr>
          <a:xfrm>
            <a:off x="-2252870" y="-979714"/>
            <a:ext cx="8112355" cy="9372600"/>
          </a:xfrm>
          <a:prstGeom prst="ellipse">
            <a:avLst/>
          </a:prstGeom>
          <a:solidFill>
            <a:srgbClr val="19759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ED96605-9836-3449-BFFF-C1EF8E3DCB5C}"/>
              </a:ext>
            </a:extLst>
          </p:cNvPr>
          <p:cNvSpPr txBox="1"/>
          <p:nvPr/>
        </p:nvSpPr>
        <p:spPr>
          <a:xfrm>
            <a:off x="874994" y="1806668"/>
            <a:ext cx="5106705" cy="3367555"/>
          </a:xfrm>
          <a:prstGeom prst="rect">
            <a:avLst/>
          </a:prstGeom>
        </p:spPr>
        <p:txBody>
          <a:bodyPr vert="horz" lIns="91440" tIns="45720" rIns="91440" bIns="45720" rtlCol="0" anchor="ctr">
            <a:normAutofit fontScale="92500" lnSpcReduction="10000"/>
          </a:bodyPr>
          <a:lstStyle/>
          <a:p>
            <a:pPr lvl="0">
              <a:lnSpc>
                <a:spcPct val="90000"/>
              </a:lnSpc>
              <a:spcBef>
                <a:spcPct val="0"/>
              </a:spcBef>
              <a:spcAft>
                <a:spcPts val="600"/>
              </a:spcAft>
              <a:defRPr/>
            </a:pPr>
            <a:r>
              <a:rPr lang="en-US" sz="4400">
                <a:solidFill>
                  <a:prstClr val="white"/>
                </a:solidFill>
                <a:latin typeface="Arial" panose="020B0604020202020204" pitchFamily="34" charset="0"/>
                <a:cs typeface="Arial" panose="020B0604020202020204" pitchFamily="34" charset="0"/>
              </a:rPr>
              <a:t>Part 2: </a:t>
            </a:r>
          </a:p>
          <a:p>
            <a:pPr lvl="0">
              <a:lnSpc>
                <a:spcPct val="90000"/>
              </a:lnSpc>
              <a:spcBef>
                <a:spcPct val="0"/>
              </a:spcBef>
              <a:spcAft>
                <a:spcPts val="600"/>
              </a:spcAft>
              <a:defRPr/>
            </a:pPr>
            <a:r>
              <a:rPr lang="en-US" sz="3600">
                <a:solidFill>
                  <a:prstClr val="white"/>
                </a:solidFill>
                <a:latin typeface="Arial" panose="020B0604020202020204" pitchFamily="34" charset="0"/>
                <a:cs typeface="Arial" panose="020B0604020202020204" pitchFamily="34" charset="0"/>
              </a:rPr>
              <a:t>How do I best navigate the Protected Utility blueprint engagement framework?</a:t>
            </a:r>
          </a:p>
          <a:p>
            <a:pPr>
              <a:lnSpc>
                <a:spcPct val="90000"/>
              </a:lnSpc>
              <a:spcBef>
                <a:spcPct val="0"/>
              </a:spcBef>
              <a:spcAft>
                <a:spcPts val="600"/>
              </a:spcAft>
              <a:defRPr/>
            </a:pPr>
            <a:r>
              <a:rPr lang="en-US" sz="3600">
                <a:solidFill>
                  <a:schemeClr val="bg1"/>
                </a:solidFill>
                <a:latin typeface="Arial" panose="020B0604020202020204" pitchFamily="34" charset="0"/>
                <a:cs typeface="Arial" panose="020B0604020202020204" pitchFamily="34" charset="0"/>
              </a:rPr>
              <a:t>How to identify your agency type</a:t>
            </a:r>
          </a:p>
        </p:txBody>
      </p:sp>
    </p:spTree>
    <p:extLst>
      <p:ext uri="{BB962C8B-B14F-4D97-AF65-F5344CB8AC3E}">
        <p14:creationId xmlns:p14="http://schemas.microsoft.com/office/powerpoint/2010/main" val="124657554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4">
            <a:extLst>
              <a:ext uri="{FF2B5EF4-FFF2-40B4-BE49-F238E27FC236}">
                <a16:creationId xmlns:a16="http://schemas.microsoft.com/office/drawing/2014/main" id="{D2101D6B-F2D5-AF4A-8214-9CBD21DD420E}"/>
              </a:ext>
            </a:extLst>
          </p:cNvPr>
          <p:cNvGraphicFramePr>
            <a:graphicFrameLocks noGrp="1"/>
          </p:cNvGraphicFramePr>
          <p:nvPr/>
        </p:nvGraphicFramePr>
        <p:xfrm>
          <a:off x="4318108" y="2730145"/>
          <a:ext cx="6615319" cy="3599708"/>
        </p:xfrm>
        <a:graphic>
          <a:graphicData uri="http://schemas.openxmlformats.org/drawingml/2006/table">
            <a:tbl>
              <a:tblPr firstRow="1" bandRow="1">
                <a:tableStyleId>{5C22544A-7EE6-4342-B048-85BDC9FD1C3A}</a:tableStyleId>
              </a:tblPr>
              <a:tblGrid>
                <a:gridCol w="6615319">
                  <a:extLst>
                    <a:ext uri="{9D8B030D-6E8A-4147-A177-3AD203B41FA5}">
                      <a16:colId xmlns:a16="http://schemas.microsoft.com/office/drawing/2014/main" val="691480505"/>
                    </a:ext>
                  </a:extLst>
                </a:gridCol>
              </a:tblGrid>
              <a:tr h="3599708">
                <a:tc>
                  <a:txBody>
                    <a:bodyPr/>
                    <a:lstStyle/>
                    <a:p>
                      <a:endParaRPr lang="en-US"/>
                    </a:p>
                  </a:txBody>
                  <a:tcPr>
                    <a:lnL w="12700" cmpd="sng">
                      <a:noFill/>
                    </a:lnL>
                    <a:lnR w="12700" cap="flat" cmpd="sng" algn="ctr">
                      <a:solidFill>
                        <a:schemeClr val="bg2"/>
                      </a:solidFill>
                      <a:prstDash val="dash"/>
                      <a:round/>
                      <a:headEnd type="none" w="med" len="med"/>
                      <a:tailEnd type="none" w="med" len="med"/>
                    </a:lnR>
                    <a:lnT w="12700" cap="flat" cmpd="sng" algn="ctr">
                      <a:solidFill>
                        <a:schemeClr val="bg2"/>
                      </a:solidFill>
                      <a:prstDash val="dash"/>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8390338"/>
                  </a:ext>
                </a:extLst>
              </a:tr>
            </a:tbl>
          </a:graphicData>
        </a:graphic>
      </p:graphicFrame>
      <p:graphicFrame>
        <p:nvGraphicFramePr>
          <p:cNvPr id="45" name="Table 14">
            <a:extLst>
              <a:ext uri="{FF2B5EF4-FFF2-40B4-BE49-F238E27FC236}">
                <a16:creationId xmlns:a16="http://schemas.microsoft.com/office/drawing/2014/main" id="{BB5EED23-8072-E049-ACC0-08CA09EEF3A9}"/>
              </a:ext>
            </a:extLst>
          </p:cNvPr>
          <p:cNvGraphicFramePr>
            <a:graphicFrameLocks noGrp="1"/>
          </p:cNvGraphicFramePr>
          <p:nvPr/>
        </p:nvGraphicFramePr>
        <p:xfrm>
          <a:off x="4303957" y="3463676"/>
          <a:ext cx="4598146" cy="2866177"/>
        </p:xfrm>
        <a:graphic>
          <a:graphicData uri="http://schemas.openxmlformats.org/drawingml/2006/table">
            <a:tbl>
              <a:tblPr firstRow="1" bandRow="1">
                <a:tableStyleId>{5C22544A-7EE6-4342-B048-85BDC9FD1C3A}</a:tableStyleId>
              </a:tblPr>
              <a:tblGrid>
                <a:gridCol w="4598146">
                  <a:extLst>
                    <a:ext uri="{9D8B030D-6E8A-4147-A177-3AD203B41FA5}">
                      <a16:colId xmlns:a16="http://schemas.microsoft.com/office/drawing/2014/main" val="691480505"/>
                    </a:ext>
                  </a:extLst>
                </a:gridCol>
              </a:tblGrid>
              <a:tr h="2866177">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8390338"/>
                  </a:ext>
                </a:extLst>
              </a:tr>
            </a:tbl>
          </a:graphicData>
        </a:graphic>
      </p:graphicFrame>
      <p:sp>
        <p:nvSpPr>
          <p:cNvPr id="15" name="TextBox 14">
            <a:extLst>
              <a:ext uri="{FF2B5EF4-FFF2-40B4-BE49-F238E27FC236}">
                <a16:creationId xmlns:a16="http://schemas.microsoft.com/office/drawing/2014/main" id="{018FAF4F-22D1-41F4-92A1-DDE3A591A473}"/>
              </a:ext>
            </a:extLst>
          </p:cNvPr>
          <p:cNvSpPr txBox="1"/>
          <p:nvPr/>
        </p:nvSpPr>
        <p:spPr>
          <a:xfrm>
            <a:off x="437071" y="366616"/>
            <a:ext cx="10508131" cy="46166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400" b="1">
                <a:solidFill>
                  <a:prstClr val="white"/>
                </a:solidFill>
                <a:latin typeface="Arial"/>
                <a:cs typeface="Arial"/>
              </a:rPr>
              <a:t>Where do I start?</a:t>
            </a:r>
            <a:endParaRPr kumimoji="0" lang="en-AU" sz="2400" b="0" i="0" u="none" strike="noStrike" kern="1200" cap="none" spc="0" normalizeH="0" baseline="0" noProof="0">
              <a:ln>
                <a:noFill/>
              </a:ln>
              <a:solidFill>
                <a:prstClr val="white"/>
              </a:solidFill>
              <a:effectLst/>
              <a:uLnTx/>
              <a:uFillTx/>
              <a:latin typeface="Arial"/>
              <a:ea typeface="+mn-ea"/>
              <a:cs typeface="Arial"/>
            </a:endParaRPr>
          </a:p>
        </p:txBody>
      </p:sp>
      <p:pic>
        <p:nvPicPr>
          <p:cNvPr id="19" name="Google Shape;32;p6" descr="DTA-wordmark.png">
            <a:extLst>
              <a:ext uri="{FF2B5EF4-FFF2-40B4-BE49-F238E27FC236}">
                <a16:creationId xmlns:a16="http://schemas.microsoft.com/office/drawing/2014/main" id="{8AFBA575-A69E-8B4C-9E87-704DF110022B}"/>
              </a:ext>
            </a:extLst>
          </p:cNvPr>
          <p:cNvPicPr preferRelativeResize="0"/>
          <p:nvPr/>
        </p:nvPicPr>
        <p:blipFill>
          <a:blip r:embed="rId3">
            <a:alphaModFix/>
          </a:blip>
          <a:stretch>
            <a:fillRect/>
          </a:stretch>
        </p:blipFill>
        <p:spPr>
          <a:xfrm>
            <a:off x="11013487" y="319310"/>
            <a:ext cx="682651" cy="436900"/>
          </a:xfrm>
          <a:prstGeom prst="rect">
            <a:avLst/>
          </a:prstGeom>
          <a:noFill/>
          <a:ln>
            <a:noFill/>
          </a:ln>
        </p:spPr>
      </p:pic>
      <p:grpSp>
        <p:nvGrpSpPr>
          <p:cNvPr id="49" name="Group 48">
            <a:extLst>
              <a:ext uri="{FF2B5EF4-FFF2-40B4-BE49-F238E27FC236}">
                <a16:creationId xmlns:a16="http://schemas.microsoft.com/office/drawing/2014/main" id="{CFE82E9D-BE9C-4D17-BB16-FD9F227841AC}"/>
              </a:ext>
            </a:extLst>
          </p:cNvPr>
          <p:cNvGrpSpPr/>
          <p:nvPr/>
        </p:nvGrpSpPr>
        <p:grpSpPr>
          <a:xfrm>
            <a:off x="1616436" y="3035759"/>
            <a:ext cx="828185" cy="136066"/>
            <a:chOff x="823109" y="2887025"/>
            <a:chExt cx="828185" cy="136066"/>
          </a:xfrm>
        </p:grpSpPr>
        <p:sp>
          <p:nvSpPr>
            <p:cNvPr id="50" name="Oval 49">
              <a:extLst>
                <a:ext uri="{FF2B5EF4-FFF2-40B4-BE49-F238E27FC236}">
                  <a16:creationId xmlns:a16="http://schemas.microsoft.com/office/drawing/2014/main" id="{E539B923-FE2E-40E1-AA1E-EF9CD47F7164}"/>
                </a:ext>
              </a:extLst>
            </p:cNvPr>
            <p:cNvSpPr/>
            <p:nvPr/>
          </p:nvSpPr>
          <p:spPr>
            <a:xfrm>
              <a:off x="823109" y="2887025"/>
              <a:ext cx="136066" cy="1360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41FEA75-DC50-4934-B69E-C2A98F26A694}"/>
                </a:ext>
              </a:extLst>
            </p:cNvPr>
            <p:cNvSpPr/>
            <p:nvPr/>
          </p:nvSpPr>
          <p:spPr>
            <a:xfrm>
              <a:off x="1515228" y="2887025"/>
              <a:ext cx="136066" cy="1360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A1D77C98-E7E1-48C9-9E67-1CA97ADCAAB8}"/>
                </a:ext>
              </a:extLst>
            </p:cNvPr>
            <p:cNvCxnSpPr/>
            <p:nvPr/>
          </p:nvCxnSpPr>
          <p:spPr>
            <a:xfrm>
              <a:off x="891142" y="2959512"/>
              <a:ext cx="6921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52D8CA62-E2FE-4793-A738-273955C6195B}"/>
              </a:ext>
            </a:extLst>
          </p:cNvPr>
          <p:cNvGrpSpPr/>
          <p:nvPr/>
        </p:nvGrpSpPr>
        <p:grpSpPr>
          <a:xfrm>
            <a:off x="4879364" y="2328452"/>
            <a:ext cx="735143" cy="317633"/>
            <a:chOff x="3039302" y="2789590"/>
            <a:chExt cx="735143" cy="317633"/>
          </a:xfrm>
        </p:grpSpPr>
        <p:sp>
          <p:nvSpPr>
            <p:cNvPr id="54" name="Oval 53">
              <a:extLst>
                <a:ext uri="{FF2B5EF4-FFF2-40B4-BE49-F238E27FC236}">
                  <a16:creationId xmlns:a16="http://schemas.microsoft.com/office/drawing/2014/main" id="{786718DD-9B79-4980-8000-7AEE5AD32C6C}"/>
                </a:ext>
              </a:extLst>
            </p:cNvPr>
            <p:cNvSpPr/>
            <p:nvPr/>
          </p:nvSpPr>
          <p:spPr>
            <a:xfrm>
              <a:off x="3039302" y="2789590"/>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A261BCA-501C-4507-B185-67ACE5A6E4DA}"/>
                </a:ext>
              </a:extLst>
            </p:cNvPr>
            <p:cNvSpPr/>
            <p:nvPr/>
          </p:nvSpPr>
          <p:spPr>
            <a:xfrm>
              <a:off x="3653665" y="2789590"/>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172D15B-E7FE-4ACC-8C8A-05AA1B961637}"/>
                </a:ext>
              </a:extLst>
            </p:cNvPr>
            <p:cNvSpPr/>
            <p:nvPr/>
          </p:nvSpPr>
          <p:spPr>
            <a:xfrm>
              <a:off x="3039302" y="2986443"/>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05F66EF-6148-4910-BFA7-56B60CEF8547}"/>
                </a:ext>
              </a:extLst>
            </p:cNvPr>
            <p:cNvSpPr/>
            <p:nvPr/>
          </p:nvSpPr>
          <p:spPr>
            <a:xfrm>
              <a:off x="3653665" y="2986443"/>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9EEF6B2A-61FF-4FED-AA00-24706B78F7CE}"/>
                </a:ext>
              </a:extLst>
            </p:cNvPr>
            <p:cNvCxnSpPr/>
            <p:nvPr/>
          </p:nvCxnSpPr>
          <p:spPr>
            <a:xfrm>
              <a:off x="3101941" y="2849980"/>
              <a:ext cx="6143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4DB7140-ACAD-4A58-AC74-D2A2B43BD205}"/>
                </a:ext>
              </a:extLst>
            </p:cNvPr>
            <p:cNvCxnSpPr/>
            <p:nvPr/>
          </p:nvCxnSpPr>
          <p:spPr>
            <a:xfrm>
              <a:off x="3099692" y="3047221"/>
              <a:ext cx="6143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B22E5E17-F2D2-48D3-8E64-0E1708856264}"/>
              </a:ext>
            </a:extLst>
          </p:cNvPr>
          <p:cNvGrpSpPr/>
          <p:nvPr/>
        </p:nvGrpSpPr>
        <p:grpSpPr>
          <a:xfrm>
            <a:off x="7683428" y="2299253"/>
            <a:ext cx="620144" cy="410218"/>
            <a:chOff x="5225092" y="2762680"/>
            <a:chExt cx="620144" cy="410218"/>
          </a:xfrm>
        </p:grpSpPr>
        <p:sp>
          <p:nvSpPr>
            <p:cNvPr id="61" name="Oval 60">
              <a:extLst>
                <a:ext uri="{FF2B5EF4-FFF2-40B4-BE49-F238E27FC236}">
                  <a16:creationId xmlns:a16="http://schemas.microsoft.com/office/drawing/2014/main" id="{DDB8AB89-A18E-4F07-8863-A179800E215C}"/>
                </a:ext>
              </a:extLst>
            </p:cNvPr>
            <p:cNvSpPr/>
            <p:nvPr/>
          </p:nvSpPr>
          <p:spPr>
            <a:xfrm>
              <a:off x="5602129" y="2762680"/>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0CE6CE5-4997-4436-A8E4-FA6A64E58BF4}"/>
                </a:ext>
              </a:extLst>
            </p:cNvPr>
            <p:cNvSpPr/>
            <p:nvPr/>
          </p:nvSpPr>
          <p:spPr>
            <a:xfrm>
              <a:off x="5225092" y="2915311"/>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5F5BCB7-6342-4BEE-9674-E10D44B7DAA8}"/>
                </a:ext>
              </a:extLst>
            </p:cNvPr>
            <p:cNvSpPr/>
            <p:nvPr/>
          </p:nvSpPr>
          <p:spPr>
            <a:xfrm>
              <a:off x="5733876" y="2915311"/>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EDDC0CD-442B-4A57-8DE9-67A43578C9DB}"/>
                </a:ext>
              </a:extLst>
            </p:cNvPr>
            <p:cNvSpPr/>
            <p:nvPr/>
          </p:nvSpPr>
          <p:spPr>
            <a:xfrm>
              <a:off x="5602129" y="3061538"/>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D3C4CC44-5FF2-4A8C-8950-72BCB43CF3E1}"/>
                </a:ext>
              </a:extLst>
            </p:cNvPr>
            <p:cNvCxnSpPr/>
            <p:nvPr/>
          </p:nvCxnSpPr>
          <p:spPr>
            <a:xfrm>
              <a:off x="5257345" y="2974923"/>
              <a:ext cx="5664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9B2A5F8-99D8-4EB6-BB30-97FEEE4E5561}"/>
                </a:ext>
              </a:extLst>
            </p:cNvPr>
            <p:cNvCxnSpPr>
              <a:cxnSpLocks/>
            </p:cNvCxnSpPr>
            <p:nvPr/>
          </p:nvCxnSpPr>
          <p:spPr>
            <a:xfrm>
              <a:off x="5320144" y="2999642"/>
              <a:ext cx="316222" cy="1020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E01E4D3-8525-4EDB-858A-3F5359E3C552}"/>
                </a:ext>
              </a:extLst>
            </p:cNvPr>
            <p:cNvCxnSpPr>
              <a:cxnSpLocks/>
            </p:cNvCxnSpPr>
            <p:nvPr/>
          </p:nvCxnSpPr>
          <p:spPr>
            <a:xfrm flipV="1">
              <a:off x="5320144" y="2832655"/>
              <a:ext cx="292706" cy="12398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606F40A8-F878-49B8-A42B-DF642D9A0708}"/>
              </a:ext>
            </a:extLst>
          </p:cNvPr>
          <p:cNvGrpSpPr/>
          <p:nvPr/>
        </p:nvGrpSpPr>
        <p:grpSpPr>
          <a:xfrm>
            <a:off x="10347882" y="2284983"/>
            <a:ext cx="915270" cy="445162"/>
            <a:chOff x="7568078" y="2318436"/>
            <a:chExt cx="915270" cy="445162"/>
          </a:xfrm>
        </p:grpSpPr>
        <p:sp>
          <p:nvSpPr>
            <p:cNvPr id="69" name="Oval 68">
              <a:extLst>
                <a:ext uri="{FF2B5EF4-FFF2-40B4-BE49-F238E27FC236}">
                  <a16:creationId xmlns:a16="http://schemas.microsoft.com/office/drawing/2014/main" id="{D57776FD-7875-42C4-97C1-B4DB9A72C5D4}"/>
                </a:ext>
              </a:extLst>
            </p:cNvPr>
            <p:cNvSpPr/>
            <p:nvPr/>
          </p:nvSpPr>
          <p:spPr>
            <a:xfrm>
              <a:off x="8219532" y="2318436"/>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277A63F-EF6C-45CF-B403-6635DDBDC23D}"/>
                </a:ext>
              </a:extLst>
            </p:cNvPr>
            <p:cNvSpPr/>
            <p:nvPr/>
          </p:nvSpPr>
          <p:spPr>
            <a:xfrm>
              <a:off x="8362502" y="2484069"/>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66E6566-0A5D-4B21-BC6C-F140243AB360}"/>
                </a:ext>
              </a:extLst>
            </p:cNvPr>
            <p:cNvSpPr/>
            <p:nvPr/>
          </p:nvSpPr>
          <p:spPr>
            <a:xfrm>
              <a:off x="8219532" y="2642752"/>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51C57D0-34F0-4476-A91F-A441D30EF164}"/>
                </a:ext>
              </a:extLst>
            </p:cNvPr>
            <p:cNvSpPr/>
            <p:nvPr/>
          </p:nvSpPr>
          <p:spPr>
            <a:xfrm>
              <a:off x="7903735" y="2484069"/>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98C7F80-85C4-468F-8048-4816D2FAD020}"/>
                </a:ext>
              </a:extLst>
            </p:cNvPr>
            <p:cNvSpPr/>
            <p:nvPr/>
          </p:nvSpPr>
          <p:spPr>
            <a:xfrm>
              <a:off x="7568078" y="2318436"/>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2C4B8C3-AF48-44BC-8404-91D0F6DC23F2}"/>
                </a:ext>
              </a:extLst>
            </p:cNvPr>
            <p:cNvSpPr/>
            <p:nvPr/>
          </p:nvSpPr>
          <p:spPr>
            <a:xfrm>
              <a:off x="7573168" y="2642752"/>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94264512-C1A6-4EA7-8C9A-7FB00654DBDB}"/>
                </a:ext>
              </a:extLst>
            </p:cNvPr>
            <p:cNvCxnSpPr>
              <a:cxnSpLocks/>
            </p:cNvCxnSpPr>
            <p:nvPr/>
          </p:nvCxnSpPr>
          <p:spPr>
            <a:xfrm>
              <a:off x="8009758" y="2548448"/>
              <a:ext cx="45032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33F7301-C285-44C1-A89B-45B89E1E6C98}"/>
                </a:ext>
              </a:extLst>
            </p:cNvPr>
            <p:cNvCxnSpPr>
              <a:cxnSpLocks/>
            </p:cNvCxnSpPr>
            <p:nvPr/>
          </p:nvCxnSpPr>
          <p:spPr>
            <a:xfrm>
              <a:off x="7662028" y="2392307"/>
              <a:ext cx="581925" cy="2815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9463CE0-8B57-41A4-B3C0-D590DEBC31C7}"/>
                </a:ext>
              </a:extLst>
            </p:cNvPr>
            <p:cNvCxnSpPr>
              <a:cxnSpLocks/>
              <a:endCxn id="69" idx="2"/>
            </p:cNvCxnSpPr>
            <p:nvPr/>
          </p:nvCxnSpPr>
          <p:spPr>
            <a:xfrm>
              <a:off x="7682200" y="2378859"/>
              <a:ext cx="53733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E786E2C-8A72-4735-8F28-F67D34A65950}"/>
                </a:ext>
              </a:extLst>
            </p:cNvPr>
            <p:cNvCxnSpPr>
              <a:cxnSpLocks/>
            </p:cNvCxnSpPr>
            <p:nvPr/>
          </p:nvCxnSpPr>
          <p:spPr>
            <a:xfrm>
              <a:off x="8276163" y="2359275"/>
              <a:ext cx="0" cy="37059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CA3EEEB-7CCD-4E6C-A798-33890EF43E0F}"/>
                </a:ext>
              </a:extLst>
            </p:cNvPr>
            <p:cNvCxnSpPr>
              <a:cxnSpLocks/>
            </p:cNvCxnSpPr>
            <p:nvPr/>
          </p:nvCxnSpPr>
          <p:spPr>
            <a:xfrm>
              <a:off x="7629713" y="2359275"/>
              <a:ext cx="0" cy="37059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E0951FB-E257-44CA-8A56-DA501384CFE4}"/>
                </a:ext>
              </a:extLst>
            </p:cNvPr>
            <p:cNvCxnSpPr>
              <a:cxnSpLocks/>
            </p:cNvCxnSpPr>
            <p:nvPr/>
          </p:nvCxnSpPr>
          <p:spPr>
            <a:xfrm flipH="1">
              <a:off x="7649683" y="2382719"/>
              <a:ext cx="630852" cy="3088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2" name="Rectangle 81">
            <a:extLst>
              <a:ext uri="{FF2B5EF4-FFF2-40B4-BE49-F238E27FC236}">
                <a16:creationId xmlns:a16="http://schemas.microsoft.com/office/drawing/2014/main" id="{A0A44E02-B81C-415E-81D8-C62327B3F277}"/>
              </a:ext>
            </a:extLst>
          </p:cNvPr>
          <p:cNvSpPr/>
          <p:nvPr/>
        </p:nvSpPr>
        <p:spPr>
          <a:xfrm>
            <a:off x="437070" y="1266164"/>
            <a:ext cx="11259068" cy="861774"/>
          </a:xfrm>
          <a:prstGeom prst="rect">
            <a:avLst/>
          </a:prstGeom>
        </p:spPr>
        <p:txBody>
          <a:bodyPr wrap="square" lIns="91440" tIns="45720" rIns="91440" bIns="45720" anchor="t">
            <a:spAutoFit/>
          </a:bodyPr>
          <a:lstStyle/>
          <a:p>
            <a:r>
              <a:rPr lang="en-AU" sz="1400" b="1" dirty="0">
                <a:latin typeface="Arial"/>
                <a:ea typeface="Open Sans" panose="020B0606030504020204" pitchFamily="34" charset="0"/>
                <a:cs typeface="Open Sans" panose="020B0606030504020204" pitchFamily="34" charset="0"/>
              </a:rPr>
              <a:t>Lean, Aligned, Complex and Self-directed agency types</a:t>
            </a:r>
          </a:p>
          <a:p>
            <a:r>
              <a:rPr lang="en-AU" sz="1200" dirty="0">
                <a:latin typeface="Arial"/>
                <a:ea typeface="Open Sans"/>
                <a:cs typeface="Open Sans"/>
              </a:rPr>
              <a:t>We understand that each agency’s circumstances and starting points are different. As such, we’ve tailored the Protected Utility blueprint engagement framework to help you to identify where you are in your process – that way you can engage with this framework in the most efficient and relevant way by aligning your agency type according to which one you think best describes your agency.</a:t>
            </a:r>
          </a:p>
        </p:txBody>
      </p:sp>
      <p:graphicFrame>
        <p:nvGraphicFramePr>
          <p:cNvPr id="41" name="Table 14">
            <a:extLst>
              <a:ext uri="{FF2B5EF4-FFF2-40B4-BE49-F238E27FC236}">
                <a16:creationId xmlns:a16="http://schemas.microsoft.com/office/drawing/2014/main" id="{9F2A619C-1E9A-5E4D-A36A-BF364355234D}"/>
              </a:ext>
            </a:extLst>
          </p:cNvPr>
          <p:cNvGraphicFramePr>
            <a:graphicFrameLocks noGrp="1"/>
          </p:cNvGraphicFramePr>
          <p:nvPr/>
        </p:nvGraphicFramePr>
        <p:xfrm>
          <a:off x="4303957" y="5152711"/>
          <a:ext cx="1153515" cy="1177143"/>
        </p:xfrm>
        <a:graphic>
          <a:graphicData uri="http://schemas.openxmlformats.org/drawingml/2006/table">
            <a:tbl>
              <a:tblPr firstRow="1" bandRow="1">
                <a:tableStyleId>{5C22544A-7EE6-4342-B048-85BDC9FD1C3A}</a:tableStyleId>
              </a:tblPr>
              <a:tblGrid>
                <a:gridCol w="1153515">
                  <a:extLst>
                    <a:ext uri="{9D8B030D-6E8A-4147-A177-3AD203B41FA5}">
                      <a16:colId xmlns:a16="http://schemas.microsoft.com/office/drawing/2014/main" val="691480505"/>
                    </a:ext>
                  </a:extLst>
                </a:gridCol>
              </a:tblGrid>
              <a:tr h="1177143">
                <a:tc>
                  <a:txBody>
                    <a:bodyPr/>
                    <a:lstStyle/>
                    <a:p>
                      <a:endParaRPr lang="en-US"/>
                    </a:p>
                  </a:txBody>
                  <a:tcPr>
                    <a:lnL w="12700" cmpd="sng">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8390338"/>
                  </a:ext>
                </a:extLst>
              </a:tr>
            </a:tbl>
          </a:graphicData>
        </a:graphic>
      </p:graphicFrame>
      <p:graphicFrame>
        <p:nvGraphicFramePr>
          <p:cNvPr id="42" name="Table 14">
            <a:extLst>
              <a:ext uri="{FF2B5EF4-FFF2-40B4-BE49-F238E27FC236}">
                <a16:creationId xmlns:a16="http://schemas.microsoft.com/office/drawing/2014/main" id="{E0E606B3-1E18-3445-AF24-1214040F7253}"/>
              </a:ext>
            </a:extLst>
          </p:cNvPr>
          <p:cNvGraphicFramePr>
            <a:graphicFrameLocks noGrp="1"/>
          </p:cNvGraphicFramePr>
          <p:nvPr/>
        </p:nvGraphicFramePr>
        <p:xfrm>
          <a:off x="4303957" y="4262061"/>
          <a:ext cx="2863562" cy="2067791"/>
        </p:xfrm>
        <a:graphic>
          <a:graphicData uri="http://schemas.openxmlformats.org/drawingml/2006/table">
            <a:tbl>
              <a:tblPr firstRow="1" bandRow="1">
                <a:tableStyleId>{5C22544A-7EE6-4342-B048-85BDC9FD1C3A}</a:tableStyleId>
              </a:tblPr>
              <a:tblGrid>
                <a:gridCol w="2863562">
                  <a:extLst>
                    <a:ext uri="{9D8B030D-6E8A-4147-A177-3AD203B41FA5}">
                      <a16:colId xmlns:a16="http://schemas.microsoft.com/office/drawing/2014/main" val="691480505"/>
                    </a:ext>
                  </a:extLst>
                </a:gridCol>
              </a:tblGrid>
              <a:tr h="2067791">
                <a:tc>
                  <a:txBody>
                    <a:bodyPr/>
                    <a:lstStyle/>
                    <a:p>
                      <a:endParaRPr lang="en-US"/>
                    </a:p>
                  </a:txBody>
                  <a:tcP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8390338"/>
                  </a:ext>
                </a:extLst>
              </a:tr>
            </a:tbl>
          </a:graphicData>
        </a:graphic>
      </p:graphicFrame>
      <p:graphicFrame>
        <p:nvGraphicFramePr>
          <p:cNvPr id="43" name="Table 2">
            <a:extLst>
              <a:ext uri="{FF2B5EF4-FFF2-40B4-BE49-F238E27FC236}">
                <a16:creationId xmlns:a16="http://schemas.microsoft.com/office/drawing/2014/main" id="{ADEF0593-E241-EB4A-AD9D-4B70017578EB}"/>
              </a:ext>
            </a:extLst>
          </p:cNvPr>
          <p:cNvGraphicFramePr>
            <a:graphicFrameLocks noGrp="1"/>
          </p:cNvGraphicFramePr>
          <p:nvPr/>
        </p:nvGraphicFramePr>
        <p:xfrm>
          <a:off x="4247886" y="2302635"/>
          <a:ext cx="7408506" cy="4061774"/>
        </p:xfrm>
        <a:graphic>
          <a:graphicData uri="http://schemas.openxmlformats.org/drawingml/2006/table">
            <a:tbl>
              <a:tblPr firstRow="1" bandRow="1">
                <a:tableStyleId>{5940675A-B579-460E-94D1-54222C63F5DA}</a:tableStyleId>
              </a:tblPr>
              <a:tblGrid>
                <a:gridCol w="3704253">
                  <a:extLst>
                    <a:ext uri="{9D8B030D-6E8A-4147-A177-3AD203B41FA5}">
                      <a16:colId xmlns:a16="http://schemas.microsoft.com/office/drawing/2014/main" val="1748150833"/>
                    </a:ext>
                  </a:extLst>
                </a:gridCol>
                <a:gridCol w="3704253">
                  <a:extLst>
                    <a:ext uri="{9D8B030D-6E8A-4147-A177-3AD203B41FA5}">
                      <a16:colId xmlns:a16="http://schemas.microsoft.com/office/drawing/2014/main" val="1469325335"/>
                    </a:ext>
                  </a:extLst>
                </a:gridCol>
              </a:tblGrid>
              <a:tr h="203088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AU" sz="2000" b="1" i="0" u="none" strike="noStrike" cap="none" dirty="0">
                        <a:solidFill>
                          <a:schemeClr val="tx1"/>
                        </a:solidFill>
                        <a:effectLst/>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AU" sz="758" b="1" i="0" u="none" strike="noStrike" cap="none" dirty="0">
                        <a:solidFill>
                          <a:schemeClr val="tx1"/>
                        </a:solidFill>
                        <a:effectLst/>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AU" sz="758" b="1" i="0" u="none" strike="noStrike" cap="none" dirty="0">
                        <a:solidFill>
                          <a:schemeClr val="tx1"/>
                        </a:solidFill>
                        <a:effectLst/>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AU" sz="758" b="0" i="0" u="none" strike="noStrike" cap="none" dirty="0">
                        <a:solidFill>
                          <a:schemeClr val="tx1"/>
                        </a:solidFill>
                        <a:effectLst/>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AU" sz="758" b="0" i="0" u="none" strike="noStrike" cap="none" dirty="0">
                        <a:solidFill>
                          <a:schemeClr val="tx1"/>
                        </a:solidFill>
                        <a:effectLst/>
                        <a:latin typeface="+mn-lt"/>
                        <a:ea typeface="+mn-ea"/>
                        <a:cs typeface="+mn-cs"/>
                        <a:sym typeface="Arial"/>
                      </a:endParaRPr>
                    </a:p>
                    <a:p>
                      <a:endParaRPr lang="en-US" dirty="0"/>
                    </a:p>
                  </a:txBody>
                  <a:tcPr>
                    <a:lnL w="285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vl="0"/>
                      <a:endParaRPr lang="en-AU" sz="2000" b="1" i="0" u="none" strike="noStrike" cap="none" dirty="0">
                        <a:solidFill>
                          <a:schemeClr val="tx1"/>
                        </a:solidFill>
                        <a:effectLst/>
                        <a:latin typeface="+mn-lt"/>
                        <a:ea typeface="+mn-ea"/>
                        <a:cs typeface="+mn-cs"/>
                        <a:sym typeface="Arial"/>
                      </a:endParaRPr>
                    </a:p>
                    <a:p>
                      <a:endParaRPr 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77008413"/>
                  </a:ext>
                </a:extLst>
              </a:tr>
              <a:tr h="203088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AU" sz="758" b="0" i="0" u="none" strike="noStrike" cap="none">
                        <a:solidFill>
                          <a:schemeClr val="tx1"/>
                        </a:solidFill>
                        <a:effectLst/>
                        <a:latin typeface="+mn-lt"/>
                        <a:ea typeface="+mn-ea"/>
                        <a:cs typeface="+mn-cs"/>
                        <a:sym typeface="Arial"/>
                      </a:endParaRPr>
                    </a:p>
                    <a:p>
                      <a:endParaRPr lang="en-US"/>
                    </a:p>
                  </a:txBody>
                  <a:tcPr>
                    <a:lnL w="28575" cap="flat" cmpd="sng" algn="ctr">
                      <a:solidFill>
                        <a:schemeClr val="tx1"/>
                      </a:solid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AU" sz="758" b="1" i="0" u="none" strike="noStrike" cap="none" dirty="0">
                        <a:solidFill>
                          <a:schemeClr val="tx1"/>
                        </a:solidFill>
                        <a:effectLst/>
                        <a:latin typeface="+mn-lt"/>
                        <a:ea typeface="+mn-ea"/>
                        <a:cs typeface="+mn-cs"/>
                        <a:sym typeface="Arial"/>
                      </a:endParaRPr>
                    </a:p>
                    <a:p>
                      <a:endParaRPr lang="en-US" dirty="0"/>
                    </a:p>
                    <a:p>
                      <a:pPr lvl="0"/>
                      <a:endParaRPr lang="en-AU" sz="758" b="1" i="0" u="none" strike="noStrike" cap="none" dirty="0">
                        <a:solidFill>
                          <a:schemeClr val="tx1"/>
                        </a:solidFill>
                        <a:effectLst/>
                        <a:latin typeface="+mn-lt"/>
                        <a:ea typeface="+mn-ea"/>
                        <a:cs typeface="+mn-cs"/>
                        <a:sym typeface="Arial"/>
                      </a:endParaRPr>
                    </a:p>
                    <a:p>
                      <a:pPr lvl="0"/>
                      <a:endParaRPr lang="en-AU" sz="758" b="1" i="0" u="none" strike="noStrike" cap="none" dirty="0">
                        <a:solidFill>
                          <a:schemeClr val="tx1"/>
                        </a:solidFill>
                        <a:effectLst/>
                        <a:latin typeface="+mn-lt"/>
                        <a:ea typeface="+mn-ea"/>
                        <a:cs typeface="+mn-cs"/>
                        <a:sym typeface="Arial"/>
                      </a:endParaRPr>
                    </a:p>
                    <a:p>
                      <a:endParaRPr lang="en-US" dirty="0"/>
                    </a:p>
                  </a:txBody>
                  <a:tcPr>
                    <a:lnL w="12700" cmpd="sng">
                      <a:noFill/>
                    </a:lnL>
                    <a:lnR w="12700" cap="flat" cmpd="sng" algn="ctr">
                      <a:no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15917"/>
                  </a:ext>
                </a:extLst>
              </a:tr>
            </a:tbl>
          </a:graphicData>
        </a:graphic>
      </p:graphicFrame>
      <p:sp>
        <p:nvSpPr>
          <p:cNvPr id="46" name="TextBox 45">
            <a:extLst>
              <a:ext uri="{FF2B5EF4-FFF2-40B4-BE49-F238E27FC236}">
                <a16:creationId xmlns:a16="http://schemas.microsoft.com/office/drawing/2014/main" id="{BC4F3AF7-F918-7F43-9EA9-6EC0B7A12805}"/>
              </a:ext>
            </a:extLst>
          </p:cNvPr>
          <p:cNvSpPr txBox="1"/>
          <p:nvPr/>
        </p:nvSpPr>
        <p:spPr>
          <a:xfrm>
            <a:off x="5829872" y="6476630"/>
            <a:ext cx="3392741" cy="307777"/>
          </a:xfrm>
          <a:prstGeom prst="rect">
            <a:avLst/>
          </a:prstGeom>
          <a:noFill/>
        </p:spPr>
        <p:txBody>
          <a:bodyPr wrap="square" rtlCol="0">
            <a:spAutoFit/>
          </a:bodyPr>
          <a:lstStyle/>
          <a:p>
            <a:pPr algn="ctr"/>
            <a:r>
              <a:rPr lang="en-US" sz="1400">
                <a:solidFill>
                  <a:schemeClr val="tx2"/>
                </a:solidFill>
              </a:rPr>
              <a:t>ABILITY TO SELF DIRECT</a:t>
            </a:r>
          </a:p>
        </p:txBody>
      </p:sp>
      <p:sp>
        <p:nvSpPr>
          <p:cNvPr id="47" name="TextBox 46">
            <a:extLst>
              <a:ext uri="{FF2B5EF4-FFF2-40B4-BE49-F238E27FC236}">
                <a16:creationId xmlns:a16="http://schemas.microsoft.com/office/drawing/2014/main" id="{7335F3CD-3CDB-9442-B332-E1DA430CDEDB}"/>
              </a:ext>
            </a:extLst>
          </p:cNvPr>
          <p:cNvSpPr txBox="1"/>
          <p:nvPr/>
        </p:nvSpPr>
        <p:spPr>
          <a:xfrm rot="16200000">
            <a:off x="2411146" y="4267397"/>
            <a:ext cx="3181437" cy="307777"/>
          </a:xfrm>
          <a:prstGeom prst="rect">
            <a:avLst/>
          </a:prstGeom>
          <a:noFill/>
        </p:spPr>
        <p:txBody>
          <a:bodyPr wrap="square" rtlCol="0">
            <a:spAutoFit/>
          </a:bodyPr>
          <a:lstStyle/>
          <a:p>
            <a:pPr algn="ctr"/>
            <a:r>
              <a:rPr lang="en-US" sz="1400">
                <a:solidFill>
                  <a:schemeClr val="tx2"/>
                </a:solidFill>
              </a:rPr>
              <a:t>COMPLEXITY OF NEEDS</a:t>
            </a:r>
          </a:p>
        </p:txBody>
      </p:sp>
      <p:sp>
        <p:nvSpPr>
          <p:cNvPr id="81" name="Rectangle 80">
            <a:extLst>
              <a:ext uri="{FF2B5EF4-FFF2-40B4-BE49-F238E27FC236}">
                <a16:creationId xmlns:a16="http://schemas.microsoft.com/office/drawing/2014/main" id="{4C28E88D-7BE0-4B4C-AC24-504B619B68F8}"/>
              </a:ext>
            </a:extLst>
          </p:cNvPr>
          <p:cNvSpPr/>
          <p:nvPr/>
        </p:nvSpPr>
        <p:spPr>
          <a:xfrm>
            <a:off x="5944257" y="4367563"/>
            <a:ext cx="1345850" cy="523220"/>
          </a:xfrm>
          <a:prstGeom prst="rect">
            <a:avLst/>
          </a:prstGeom>
        </p:spPr>
        <p:txBody>
          <a:bodyPr wrap="square">
            <a:spAutoFit/>
          </a:bodyPr>
          <a:lstStyle/>
          <a:p>
            <a:pPr lvl="0" defTabSz="914400">
              <a:buClr>
                <a:srgbClr val="000000"/>
              </a:buClr>
              <a:defRPr/>
            </a:pPr>
            <a:r>
              <a:rPr lang="en-AU" sz="1400" b="1">
                <a:sym typeface="Arial"/>
              </a:rPr>
              <a:t>ALIGNED</a:t>
            </a:r>
          </a:p>
          <a:p>
            <a:pPr lvl="0" defTabSz="914400">
              <a:buClr>
                <a:srgbClr val="000000"/>
              </a:buClr>
              <a:defRPr/>
            </a:pPr>
            <a:r>
              <a:rPr lang="en-AU" sz="1400" b="1">
                <a:sym typeface="Arial"/>
              </a:rPr>
              <a:t> </a:t>
            </a:r>
          </a:p>
        </p:txBody>
      </p:sp>
      <p:sp>
        <p:nvSpPr>
          <p:cNvPr id="83" name="Rectangle 82">
            <a:extLst>
              <a:ext uri="{FF2B5EF4-FFF2-40B4-BE49-F238E27FC236}">
                <a16:creationId xmlns:a16="http://schemas.microsoft.com/office/drawing/2014/main" id="{A0757D96-18EF-EF40-B278-CD353EBD8465}"/>
              </a:ext>
            </a:extLst>
          </p:cNvPr>
          <p:cNvSpPr/>
          <p:nvPr/>
        </p:nvSpPr>
        <p:spPr>
          <a:xfrm>
            <a:off x="4502913" y="5293311"/>
            <a:ext cx="673582" cy="307777"/>
          </a:xfrm>
          <a:prstGeom prst="rect">
            <a:avLst/>
          </a:prstGeom>
        </p:spPr>
        <p:txBody>
          <a:bodyPr wrap="none">
            <a:spAutoFit/>
          </a:bodyPr>
          <a:lstStyle/>
          <a:p>
            <a:r>
              <a:rPr lang="en-AU" sz="1400" b="1">
                <a:sym typeface="Arial"/>
              </a:rPr>
              <a:t>LEAN</a:t>
            </a:r>
            <a:endParaRPr lang="en-US" sz="1400"/>
          </a:p>
        </p:txBody>
      </p:sp>
      <p:sp>
        <p:nvSpPr>
          <p:cNvPr id="84" name="Rectangle 83">
            <a:extLst>
              <a:ext uri="{FF2B5EF4-FFF2-40B4-BE49-F238E27FC236}">
                <a16:creationId xmlns:a16="http://schemas.microsoft.com/office/drawing/2014/main" id="{62C73EEE-9400-3A49-9F59-98556F40EB55}"/>
              </a:ext>
            </a:extLst>
          </p:cNvPr>
          <p:cNvSpPr/>
          <p:nvPr/>
        </p:nvSpPr>
        <p:spPr>
          <a:xfrm>
            <a:off x="8902103" y="2863753"/>
            <a:ext cx="1620957" cy="307777"/>
          </a:xfrm>
          <a:prstGeom prst="rect">
            <a:avLst/>
          </a:prstGeom>
        </p:spPr>
        <p:txBody>
          <a:bodyPr wrap="none">
            <a:spAutoFit/>
          </a:bodyPr>
          <a:lstStyle/>
          <a:p>
            <a:pPr lvl="0" defTabSz="914400">
              <a:buClr>
                <a:srgbClr val="000000"/>
              </a:buClr>
              <a:defRPr/>
            </a:pPr>
            <a:r>
              <a:rPr lang="en-AU" sz="1400" b="1">
                <a:sym typeface="Arial"/>
              </a:rPr>
              <a:t>SELF-DIRECTED</a:t>
            </a:r>
          </a:p>
        </p:txBody>
      </p:sp>
      <p:sp>
        <p:nvSpPr>
          <p:cNvPr id="85" name="Rectangle 84">
            <a:extLst>
              <a:ext uri="{FF2B5EF4-FFF2-40B4-BE49-F238E27FC236}">
                <a16:creationId xmlns:a16="http://schemas.microsoft.com/office/drawing/2014/main" id="{A853C623-6369-AB44-93D3-73CFA440FF45}"/>
              </a:ext>
            </a:extLst>
          </p:cNvPr>
          <p:cNvSpPr/>
          <p:nvPr/>
        </p:nvSpPr>
        <p:spPr>
          <a:xfrm>
            <a:off x="7544745" y="3587540"/>
            <a:ext cx="1072730" cy="307777"/>
          </a:xfrm>
          <a:prstGeom prst="rect">
            <a:avLst/>
          </a:prstGeom>
        </p:spPr>
        <p:txBody>
          <a:bodyPr wrap="none">
            <a:spAutoFit/>
          </a:bodyPr>
          <a:lstStyle/>
          <a:p>
            <a:r>
              <a:rPr lang="en-AU" sz="1400" b="1">
                <a:sym typeface="Arial"/>
              </a:rPr>
              <a:t>COMPLEX</a:t>
            </a:r>
            <a:endParaRPr lang="en-US" sz="1600"/>
          </a:p>
        </p:txBody>
      </p:sp>
      <p:sp>
        <p:nvSpPr>
          <p:cNvPr id="86" name="Triangle 85">
            <a:extLst>
              <a:ext uri="{FF2B5EF4-FFF2-40B4-BE49-F238E27FC236}">
                <a16:creationId xmlns:a16="http://schemas.microsoft.com/office/drawing/2014/main" id="{182F76D5-3B85-FD41-950D-DDBC0AC540C7}"/>
              </a:ext>
            </a:extLst>
          </p:cNvPr>
          <p:cNvSpPr/>
          <p:nvPr/>
        </p:nvSpPr>
        <p:spPr>
          <a:xfrm>
            <a:off x="4149884" y="2092357"/>
            <a:ext cx="196004" cy="2624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riangle 86">
            <a:extLst>
              <a:ext uri="{FF2B5EF4-FFF2-40B4-BE49-F238E27FC236}">
                <a16:creationId xmlns:a16="http://schemas.microsoft.com/office/drawing/2014/main" id="{A426C25F-6365-6242-BA3C-A3BAEE5C41D1}"/>
              </a:ext>
            </a:extLst>
          </p:cNvPr>
          <p:cNvSpPr/>
          <p:nvPr/>
        </p:nvSpPr>
        <p:spPr>
          <a:xfrm rot="5400000">
            <a:off x="11665892" y="6233176"/>
            <a:ext cx="196004" cy="2624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1099727-FD88-5C46-A39E-A6E7F066F702}"/>
              </a:ext>
            </a:extLst>
          </p:cNvPr>
          <p:cNvSpPr/>
          <p:nvPr/>
        </p:nvSpPr>
        <p:spPr>
          <a:xfrm>
            <a:off x="469188" y="2230774"/>
            <a:ext cx="3247185" cy="4462760"/>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Which agency type are you?</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There are two factors you need to take into consideration when determining which agency type best reflects your situation: </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1. COMPLEXITY OF NEEDS </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Do you have a diverse team requiring distinct ways of working? </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Is your team geographically dispersed?</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Does your team face technology access challenges?</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Do you have specialist systems to consider?</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Does your agency have complex business processes?</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Do you have complex legislative requirements to take into account?</a:t>
            </a:r>
          </a:p>
          <a:p>
            <a:pPr marL="171450" indent="-171450">
              <a:buFont typeface="Arial" panose="020B0604020202020204" pitchFamily="34" charset="0"/>
              <a:buChar char="•"/>
            </a:pP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2. BARRIERS TO CHANGE</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Do you have internal resources capable of directing this change initiative?</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How big of a job will it be to roll out the business transformation? (How big is the shift and how many people need to shift?)</a:t>
            </a:r>
          </a:p>
          <a:p>
            <a:pPr marL="171450" indent="-171450">
              <a:buFont typeface="Arial" panose="020B0604020202020204" pitchFamily="34" charset="0"/>
              <a:buChar char="•"/>
            </a:pP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Your placement on this spectrum will help you navigate the engagement framework in a way that’s relevant and meaningful to your agency’s needs.</a:t>
            </a:r>
          </a:p>
        </p:txBody>
      </p:sp>
      <p:pic>
        <p:nvPicPr>
          <p:cNvPr id="1026" name="Picture 2" descr="Tax Time 2019 resources – help in your language – Multicultural Communities  Council of SA">
            <a:extLst>
              <a:ext uri="{FF2B5EF4-FFF2-40B4-BE49-F238E27FC236}">
                <a16:creationId xmlns:a16="http://schemas.microsoft.com/office/drawing/2014/main" id="{5EC2D8DA-F295-B342-89BD-BC8023A1A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421" y="2311302"/>
            <a:ext cx="1045337" cy="7844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36308CA-F035-472A-A812-72E28B8152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7825" y="2246527"/>
            <a:ext cx="1105279" cy="813609"/>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63219B0C-FA7E-40AA-BEF5-8E3174FDAC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8549" y="2976781"/>
            <a:ext cx="874155" cy="874155"/>
          </a:xfrm>
          <a:prstGeom prst="rect">
            <a:avLst/>
          </a:prstGeom>
        </p:spPr>
      </p:pic>
      <p:pic>
        <p:nvPicPr>
          <p:cNvPr id="11" name="Picture 10">
            <a:extLst>
              <a:ext uri="{FF2B5EF4-FFF2-40B4-BE49-F238E27FC236}">
                <a16:creationId xmlns:a16="http://schemas.microsoft.com/office/drawing/2014/main" id="{E47AA982-7D97-440C-8F57-31C4857425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1285" y="3197922"/>
            <a:ext cx="1497643" cy="458538"/>
          </a:xfrm>
          <a:prstGeom prst="rect">
            <a:avLst/>
          </a:prstGeom>
        </p:spPr>
      </p:pic>
      <p:pic>
        <p:nvPicPr>
          <p:cNvPr id="16" name="Picture 15" descr="Logo&#10;&#10;Description automatically generated">
            <a:extLst>
              <a:ext uri="{FF2B5EF4-FFF2-40B4-BE49-F238E27FC236}">
                <a16:creationId xmlns:a16="http://schemas.microsoft.com/office/drawing/2014/main" id="{27DDE9A1-51A8-413C-A797-15A735EE1F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83334" y="4680201"/>
            <a:ext cx="1336784" cy="445595"/>
          </a:xfrm>
          <a:prstGeom prst="rect">
            <a:avLst/>
          </a:prstGeom>
        </p:spPr>
      </p:pic>
      <p:pic>
        <p:nvPicPr>
          <p:cNvPr id="25" name="Picture 24" descr="Logo&#10;&#10;Description automatically generated">
            <a:extLst>
              <a:ext uri="{FF2B5EF4-FFF2-40B4-BE49-F238E27FC236}">
                <a16:creationId xmlns:a16="http://schemas.microsoft.com/office/drawing/2014/main" id="{FEC8A562-ADB5-4C8E-8585-C89123DAB451}"/>
              </a:ext>
            </a:extLst>
          </p:cNvPr>
          <p:cNvPicPr>
            <a:picLocks noChangeAspect="1"/>
          </p:cNvPicPr>
          <p:nvPr/>
        </p:nvPicPr>
        <p:blipFill rotWithShape="1">
          <a:blip r:embed="rId9">
            <a:extLst>
              <a:ext uri="{28A0092B-C50C-407E-A947-70E740481C1C}">
                <a14:useLocalDpi xmlns:a14="http://schemas.microsoft.com/office/drawing/2010/main" val="0"/>
              </a:ext>
            </a:extLst>
          </a:blip>
          <a:srcRect t="24003" b="29389"/>
          <a:stretch/>
        </p:blipFill>
        <p:spPr>
          <a:xfrm>
            <a:off x="4465229" y="4722068"/>
            <a:ext cx="779403" cy="363270"/>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4950FCD9-B7BF-4E38-A91A-7F6878FA3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21510" y="4068885"/>
            <a:ext cx="919295" cy="653183"/>
          </a:xfrm>
          <a:prstGeom prst="rect">
            <a:avLst/>
          </a:prstGeom>
        </p:spPr>
      </p:pic>
      <p:cxnSp>
        <p:nvCxnSpPr>
          <p:cNvPr id="6" name="Straight Connector 5">
            <a:extLst>
              <a:ext uri="{FF2B5EF4-FFF2-40B4-BE49-F238E27FC236}">
                <a16:creationId xmlns:a16="http://schemas.microsoft.com/office/drawing/2014/main" id="{E776F112-0AFF-D34A-A747-BC1043D67CB4}"/>
              </a:ext>
            </a:extLst>
          </p:cNvPr>
          <p:cNvCxnSpPr>
            <a:cxnSpLocks/>
          </p:cNvCxnSpPr>
          <p:nvPr/>
        </p:nvCxnSpPr>
        <p:spPr>
          <a:xfrm>
            <a:off x="469188" y="3244814"/>
            <a:ext cx="1839367"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31160C6-A515-1341-BB99-B7802E631B73}"/>
              </a:ext>
            </a:extLst>
          </p:cNvPr>
          <p:cNvCxnSpPr>
            <a:cxnSpLocks/>
          </p:cNvCxnSpPr>
          <p:nvPr/>
        </p:nvCxnSpPr>
        <p:spPr>
          <a:xfrm>
            <a:off x="469188" y="5085337"/>
            <a:ext cx="1839367"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Slide Number Placeholder 4">
            <a:extLst>
              <a:ext uri="{FF2B5EF4-FFF2-40B4-BE49-F238E27FC236}">
                <a16:creationId xmlns:a16="http://schemas.microsoft.com/office/drawing/2014/main" id="{E0359FEA-22AF-405D-9EB9-A52945EB9D72}"/>
              </a:ext>
            </a:extLst>
          </p:cNvPr>
          <p:cNvSpPr>
            <a:spLocks noGrp="1"/>
          </p:cNvSpPr>
          <p:nvPr>
            <p:ph type="sldNum" sz="quarter" idx="4"/>
          </p:nvPr>
        </p:nvSpPr>
        <p:spPr>
          <a:xfrm>
            <a:off x="9050665" y="6356352"/>
            <a:ext cx="2743200" cy="365125"/>
          </a:xfrm>
        </p:spPr>
        <p:txBody>
          <a:bodyPr/>
          <a:lstStyle/>
          <a:p>
            <a:fld id="{6E3BC083-7328-4EBF-BB21-5CD03E77450A}" type="slidenum">
              <a:rPr lang="en-AU" sz="1000" smtClean="0"/>
              <a:pPr/>
              <a:t>11</a:t>
            </a:fld>
            <a:endParaRPr lang="en-AU" sz="1000"/>
          </a:p>
        </p:txBody>
      </p:sp>
    </p:spTree>
    <p:extLst>
      <p:ext uri="{BB962C8B-B14F-4D97-AF65-F5344CB8AC3E}">
        <p14:creationId xmlns:p14="http://schemas.microsoft.com/office/powerpoint/2010/main" val="3886638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Table 5">
            <a:extLst>
              <a:ext uri="{FF2B5EF4-FFF2-40B4-BE49-F238E27FC236}">
                <a16:creationId xmlns:a16="http://schemas.microsoft.com/office/drawing/2014/main" id="{B81BAD86-EEE2-4CEC-96AB-4D1A560C9A35}"/>
              </a:ext>
            </a:extLst>
          </p:cNvPr>
          <p:cNvGraphicFramePr>
            <a:graphicFrameLocks noGrp="1"/>
          </p:cNvGraphicFramePr>
          <p:nvPr>
            <p:extLst>
              <p:ext uri="{D42A27DB-BD31-4B8C-83A1-F6EECF244321}">
                <p14:modId xmlns:p14="http://schemas.microsoft.com/office/powerpoint/2010/main" val="613241909"/>
              </p:ext>
            </p:extLst>
          </p:nvPr>
        </p:nvGraphicFramePr>
        <p:xfrm>
          <a:off x="437071" y="2284693"/>
          <a:ext cx="11086540" cy="4248482"/>
        </p:xfrm>
        <a:graphic>
          <a:graphicData uri="http://schemas.openxmlformats.org/drawingml/2006/table">
            <a:tbl>
              <a:tblPr firstRow="1" bandRow="1">
                <a:tableStyleId>{F5AB1C69-6EDB-4FF4-983F-18BD219EF322}</a:tableStyleId>
              </a:tblPr>
              <a:tblGrid>
                <a:gridCol w="2771635">
                  <a:extLst>
                    <a:ext uri="{9D8B030D-6E8A-4147-A177-3AD203B41FA5}">
                      <a16:colId xmlns:a16="http://schemas.microsoft.com/office/drawing/2014/main" val="3509979668"/>
                    </a:ext>
                  </a:extLst>
                </a:gridCol>
                <a:gridCol w="2771635">
                  <a:extLst>
                    <a:ext uri="{9D8B030D-6E8A-4147-A177-3AD203B41FA5}">
                      <a16:colId xmlns:a16="http://schemas.microsoft.com/office/drawing/2014/main" val="2584972846"/>
                    </a:ext>
                  </a:extLst>
                </a:gridCol>
                <a:gridCol w="2771635">
                  <a:extLst>
                    <a:ext uri="{9D8B030D-6E8A-4147-A177-3AD203B41FA5}">
                      <a16:colId xmlns:a16="http://schemas.microsoft.com/office/drawing/2014/main" val="141352221"/>
                    </a:ext>
                  </a:extLst>
                </a:gridCol>
                <a:gridCol w="2771635">
                  <a:extLst>
                    <a:ext uri="{9D8B030D-6E8A-4147-A177-3AD203B41FA5}">
                      <a16:colId xmlns:a16="http://schemas.microsoft.com/office/drawing/2014/main" val="2662483815"/>
                    </a:ext>
                  </a:extLst>
                </a:gridCol>
              </a:tblGrid>
              <a:tr h="621362">
                <a:tc>
                  <a:txBody>
                    <a:bodyPr/>
                    <a:lstStyle/>
                    <a:p>
                      <a:endParaRPr lang="en-US"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endParaRPr lang="en-US"/>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endParaRPr lang="en-US"/>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endParaRPr lang="en-US"/>
                    </a:p>
                  </a:txBody>
                  <a:tcPr>
                    <a:lnL w="762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154461450"/>
                  </a:ext>
                </a:extLst>
              </a:tr>
              <a:tr h="272384">
                <a:tc>
                  <a:txBody>
                    <a:bodyPr/>
                    <a:lstStyle/>
                    <a:p>
                      <a:pPr algn="ctr"/>
                      <a:r>
                        <a:rPr lang="en-US" sz="1600" b="1">
                          <a:latin typeface="Arial" panose="020B0604020202020204" pitchFamily="34" charset="0"/>
                          <a:cs typeface="Arial" panose="020B0604020202020204" pitchFamily="34" charset="0"/>
                        </a:rPr>
                        <a:t>1. LEAN</a:t>
                      </a:r>
                      <a:endParaRPr lang="en-US" sz="1600" b="1">
                        <a:latin typeface="Arial" panose="020B0604020202020204" pitchFamily="34" charset="0"/>
                        <a:ea typeface="Open Sans" panose="020B0606030504020204" pitchFamily="34" charset="0"/>
                        <a:cs typeface="Arial" panose="020B0604020202020204"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1600" b="1">
                          <a:latin typeface="Arial" panose="020B0604020202020204" pitchFamily="34" charset="0"/>
                          <a:cs typeface="Arial" panose="020B0604020202020204" pitchFamily="34" charset="0"/>
                        </a:rPr>
                        <a:t>2. ALIGNED</a:t>
                      </a:r>
                      <a:endParaRPr lang="en-US" sz="1600" b="1">
                        <a:latin typeface="Arial" panose="020B0604020202020204" pitchFamily="34" charset="0"/>
                        <a:ea typeface="Open Sans" panose="020B0606030504020204" pitchFamily="34" charset="0"/>
                        <a:cs typeface="Arial" panose="020B0604020202020204"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1600" b="1">
                          <a:latin typeface="Arial" panose="020B0604020202020204" pitchFamily="34" charset="0"/>
                          <a:cs typeface="Arial" panose="020B0604020202020204" pitchFamily="34" charset="0"/>
                        </a:rPr>
                        <a:t>3. SELF-DIRECTED</a:t>
                      </a:r>
                      <a:endParaRPr lang="en-US" sz="1600" b="1">
                        <a:latin typeface="Arial" panose="020B0604020202020204" pitchFamily="34" charset="0"/>
                        <a:ea typeface="Open Sans" panose="020B0606030504020204" pitchFamily="34" charset="0"/>
                        <a:cs typeface="Arial" panose="020B0604020202020204"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1600" b="1">
                          <a:latin typeface="Arial" panose="020B0604020202020204" pitchFamily="34" charset="0"/>
                          <a:cs typeface="Arial" panose="020B0604020202020204" pitchFamily="34" charset="0"/>
                        </a:rPr>
                        <a:t>4. COMPLEX</a:t>
                      </a:r>
                      <a:endParaRPr lang="en-US" sz="1600" b="1">
                        <a:latin typeface="Arial" panose="020B0604020202020204" pitchFamily="34" charset="0"/>
                        <a:ea typeface="Open Sans" panose="020B0606030504020204" pitchFamily="34" charset="0"/>
                        <a:cs typeface="Arial" panose="020B0604020202020204" pitchFamily="34" charset="0"/>
                      </a:endParaRPr>
                    </a:p>
                  </a:txBody>
                  <a:tcPr anchor="ctr">
                    <a:lnL w="76200" cap="flat" cmpd="sng" algn="ctr">
                      <a:solidFill>
                        <a:schemeClr val="bg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120497449"/>
                  </a:ext>
                </a:extLst>
              </a:tr>
              <a:tr h="45321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AU" sz="1000" b="0" i="0" dirty="0">
                          <a:latin typeface="Arial" panose="020B0604020202020204" pitchFamily="34" charset="0"/>
                          <a:cs typeface="Arial" panose="020B0604020202020204" pitchFamily="34" charset="0"/>
                        </a:rPr>
                        <a:t>“We barely have the time or budget for the current transformation”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AU" sz="1000" b="0" i="0" dirty="0">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AU" sz="1000" b="0" i="0" dirty="0">
                          <a:latin typeface="Arial" panose="020B0604020202020204" pitchFamily="34" charset="0"/>
                          <a:cs typeface="Arial" panose="020B0604020202020204" pitchFamily="34" charset="0"/>
                        </a:rPr>
                        <a:t>“We are open to cloud services but are happy with the current service”</a:t>
                      </a:r>
                    </a:p>
                  </a:txBody>
                  <a:tcPr marL="137160" marR="137160" marT="137160" marB="1371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AU" sz="1000" b="0" i="0">
                          <a:latin typeface="Arial" panose="020B0604020202020204" pitchFamily="34" charset="0"/>
                          <a:cs typeface="Arial" panose="020B0604020202020204" pitchFamily="34" charset="0"/>
                        </a:rPr>
                        <a:t>“We have budget but not the skills to utilise cloud and mobile office”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AU" sz="1000" b="0" i="0">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AU" sz="1000" b="0" i="0">
                          <a:latin typeface="Arial" panose="020B0604020202020204" pitchFamily="34" charset="0"/>
                          <a:cs typeface="Arial" panose="020B0604020202020204" pitchFamily="34" charset="0"/>
                        </a:rPr>
                        <a:t>“We jump at the chance to push things out so we can focus on other things”</a:t>
                      </a:r>
                    </a:p>
                  </a:txBody>
                  <a:tcPr marL="137160" marR="137160" marT="137160" marB="1371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AU" sz="1000" b="0" i="0">
                          <a:latin typeface="Arial" panose="020B0604020202020204" pitchFamily="34" charset="0"/>
                          <a:cs typeface="Arial" panose="020B0604020202020204" pitchFamily="34" charset="0"/>
                        </a:rPr>
                        <a:t>“We have a complex, special business model”</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AU" sz="1000" b="0" i="0">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AU" sz="1000" b="0" i="0">
                          <a:latin typeface="Arial" panose="020B0604020202020204" pitchFamily="34" charset="0"/>
                          <a:cs typeface="Arial" panose="020B0604020202020204" pitchFamily="34" charset="0"/>
                        </a:rPr>
                        <a:t>“Not convinced that a common platform will meet our needs”</a:t>
                      </a:r>
                    </a:p>
                  </a:txBody>
                  <a:tcPr marL="137160" marR="137160" marT="137160" marB="1371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AU" sz="1000" b="0" i="0">
                          <a:latin typeface="Arial" panose="020B0604020202020204" pitchFamily="34" charset="0"/>
                          <a:cs typeface="Arial" panose="020B0604020202020204" pitchFamily="34" charset="0"/>
                        </a:rPr>
                        <a:t>“It’s not a priority. We have a strategy in place. Our long term objective is not aligned with the DTA”</a:t>
                      </a:r>
                    </a:p>
                  </a:txBody>
                  <a:tcPr marL="137160" marR="137160" marT="137160" marB="137160">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83020775"/>
                  </a:ext>
                </a:extLst>
              </a:tr>
              <a:tr h="17973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000" dirty="0">
                          <a:latin typeface="Arial" panose="020B0604020202020204" pitchFamily="34" charset="0"/>
                          <a:cs typeface="Arial" panose="020B0604020202020204" pitchFamily="34" charset="0"/>
                        </a:rPr>
                        <a:t>You’re likely to be a Lean agency if: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AU" sz="10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lang="en-AU" sz="1000" dirty="0">
                          <a:latin typeface="Arial" panose="020B0604020202020204" pitchFamily="34" charset="0"/>
                          <a:cs typeface="Arial" panose="020B0604020202020204" pitchFamily="34" charset="0"/>
                        </a:rPr>
                        <a:t>Your agency is small in size (&lt;100 staff)</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lang="en-AU" sz="1000" dirty="0">
                          <a:latin typeface="Arial" panose="020B0604020202020204" pitchFamily="34" charset="0"/>
                          <a:cs typeface="Arial" panose="020B0604020202020204" pitchFamily="34" charset="0"/>
                        </a:rPr>
                        <a:t>Your workforce skills, resources and budget for technology adoption and business change are constrained </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lang="en-AU" sz="1000" dirty="0">
                          <a:latin typeface="Arial" panose="020B0604020202020204" pitchFamily="34" charset="0"/>
                          <a:cs typeface="Arial" panose="020B0604020202020204" pitchFamily="34" charset="0"/>
                        </a:rPr>
                        <a:t>Funding, change management and technology capability are barriers</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lang="en-AU" sz="1000" dirty="0">
                          <a:latin typeface="Arial" panose="020B0604020202020204" pitchFamily="34" charset="0"/>
                          <a:cs typeface="Arial" panose="020B0604020202020204" pitchFamily="34" charset="0"/>
                        </a:rPr>
                        <a:t>You are required to procure the services of a change or technology partner to successfully adopt and benefit from the Protected Utility blueprint services. </a:t>
                      </a:r>
                    </a:p>
                  </a:txBody>
                  <a:tcPr marL="137160" marR="137160" marT="137160" marB="1371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000" dirty="0">
                          <a:latin typeface="Arial" panose="020B0604020202020204" pitchFamily="34" charset="0"/>
                          <a:cs typeface="Arial" panose="020B0604020202020204" pitchFamily="34" charset="0"/>
                        </a:rPr>
                        <a:t>You’re likely to be an Aligned agency if: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AU" sz="10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lang="en-AU" sz="1000" dirty="0">
                          <a:latin typeface="Arial" panose="020B0604020202020204" pitchFamily="34" charset="0"/>
                          <a:cs typeface="Arial" panose="020B0604020202020204" pitchFamily="34" charset="0"/>
                        </a:rPr>
                        <a:t>You have 500 – 1000 staff</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lang="en-AU" sz="1000" dirty="0">
                          <a:latin typeface="Arial" panose="020B0604020202020204" pitchFamily="34" charset="0"/>
                          <a:cs typeface="Arial" panose="020B0604020202020204" pitchFamily="34" charset="0"/>
                        </a:rPr>
                        <a:t>You are best placed to benefit from using the Protected Utility blueprint services </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lang="en-AU" sz="1000" dirty="0">
                          <a:latin typeface="Arial" panose="020B0604020202020204" pitchFamily="34" charset="0"/>
                          <a:cs typeface="Arial" panose="020B0604020202020204" pitchFamily="34" charset="0"/>
                        </a:rPr>
                        <a:t>You have a desire to adopt cloud-based technology </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lang="en-AU" sz="1000" dirty="0">
                          <a:latin typeface="Arial" panose="020B0604020202020204" pitchFamily="34" charset="0"/>
                          <a:cs typeface="Arial" panose="020B0604020202020204" pitchFamily="34" charset="0"/>
                        </a:rPr>
                        <a:t>You are aware of the complexity and scale of the business change required to fully realise the benefits of the technology</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lang="en-AU" sz="1000" dirty="0">
                          <a:latin typeface="Arial" panose="020B0604020202020204" pitchFamily="34" charset="0"/>
                          <a:cs typeface="Arial" panose="020B0604020202020204" pitchFamily="34" charset="0"/>
                        </a:rPr>
                        <a:t>You require guidance on where to start and how to navigate any challenges related to capability or funding.</a:t>
                      </a:r>
                    </a:p>
                  </a:txBody>
                  <a:tcPr marL="137160" marR="137160" marT="137160" marB="1371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000">
                          <a:latin typeface="Arial" panose="020B0604020202020204" pitchFamily="34" charset="0"/>
                          <a:cs typeface="Arial" panose="020B0604020202020204" pitchFamily="34" charset="0"/>
                        </a:rPr>
                        <a:t>You’re likely to be a Self-directed agency if: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AU" sz="100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lang="en-AU" sz="1000">
                          <a:latin typeface="Arial" panose="020B0604020202020204" pitchFamily="34" charset="0"/>
                          <a:cs typeface="Arial" panose="020B0604020202020204" pitchFamily="34" charset="0"/>
                        </a:rPr>
                        <a:t>You have complex and specific business requirements and mature technical environments</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lang="en-AU" sz="1000">
                          <a:latin typeface="Arial" panose="020B0604020202020204" pitchFamily="34" charset="0"/>
                          <a:cs typeface="Arial" panose="020B0604020202020204" pitchFamily="34" charset="0"/>
                        </a:rPr>
                        <a:t>Cloud services do not always meet the diversity of your needs </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lang="en-AU" sz="1000">
                          <a:latin typeface="Arial" panose="020B0604020202020204" pitchFamily="34" charset="0"/>
                          <a:cs typeface="Arial" panose="020B0604020202020204" pitchFamily="34" charset="0"/>
                        </a:rPr>
                        <a:t>You have some areas / use cases that could benefit from the Protected Utility blueprint services</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lang="en-AU" sz="1000">
                          <a:latin typeface="Arial" panose="020B0604020202020204" pitchFamily="34" charset="0"/>
                          <a:cs typeface="Arial" panose="020B0604020202020204" pitchFamily="34" charset="0"/>
                        </a:rPr>
                        <a:t>The change process to realise the benefits of the blueprint is challenging for your agency. </a:t>
                      </a:r>
                    </a:p>
                  </a:txBody>
                  <a:tcPr marL="137160" marR="137160" marT="137160" marB="1371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000" dirty="0">
                          <a:latin typeface="Arial" panose="020B0604020202020204" pitchFamily="34" charset="0"/>
                          <a:cs typeface="Arial" panose="020B0604020202020204" pitchFamily="34" charset="0"/>
                        </a:rPr>
                        <a:t>You’re likely to be a Complex agency if: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AU" sz="10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lang="en-AU" sz="1000" dirty="0">
                          <a:latin typeface="Arial" panose="020B0604020202020204" pitchFamily="34" charset="0"/>
                          <a:cs typeface="Arial" panose="020B0604020202020204" pitchFamily="34" charset="0"/>
                        </a:rPr>
                        <a:t>You are open to cloud services</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lang="en-AU" sz="1000" dirty="0">
                          <a:latin typeface="Arial" panose="020B0604020202020204" pitchFamily="34" charset="0"/>
                          <a:cs typeface="Arial" panose="020B0604020202020204" pitchFamily="34" charset="0"/>
                        </a:rPr>
                        <a:t>You face a degree of implementation difficulty due to internal complexity</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lang="en-AU" sz="1000" dirty="0">
                          <a:latin typeface="Arial" panose="020B0604020202020204" pitchFamily="34" charset="0"/>
                          <a:cs typeface="Arial" panose="020B0604020202020204" pitchFamily="34" charset="0"/>
                        </a:rPr>
                        <a:t>Benefits are more uncertain, as you have complex business processes and high levels of system integration</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lang="en-AU" sz="1000" dirty="0">
                          <a:latin typeface="Arial" panose="020B0604020202020204" pitchFamily="34" charset="0"/>
                          <a:cs typeface="Arial" panose="020B0604020202020204" pitchFamily="34" charset="0"/>
                        </a:rPr>
                        <a:t>The transition process is a real challenge which is likely to form a significant adoption barrier.</a:t>
                      </a:r>
                    </a:p>
                  </a:txBody>
                  <a:tcPr marL="137160" marR="137160" marT="137160" marB="137160">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4681085"/>
                  </a:ext>
                </a:extLst>
              </a:tr>
            </a:tbl>
          </a:graphicData>
        </a:graphic>
      </p:graphicFrame>
      <p:sp>
        <p:nvSpPr>
          <p:cNvPr id="15" name="TextBox 14">
            <a:extLst>
              <a:ext uri="{FF2B5EF4-FFF2-40B4-BE49-F238E27FC236}">
                <a16:creationId xmlns:a16="http://schemas.microsoft.com/office/drawing/2014/main" id="{018FAF4F-22D1-41F4-92A1-DDE3A591A473}"/>
              </a:ext>
            </a:extLst>
          </p:cNvPr>
          <p:cNvSpPr txBox="1"/>
          <p:nvPr/>
        </p:nvSpPr>
        <p:spPr>
          <a:xfrm>
            <a:off x="437071" y="366616"/>
            <a:ext cx="10508131" cy="461665"/>
          </a:xfrm>
          <a:prstGeom prst="rect">
            <a:avLst/>
          </a:prstGeom>
          <a:noFill/>
        </p:spPr>
        <p:txBody>
          <a:bodyPr wrap="square" lIns="91440" tIns="45720" rIns="91440" bIns="45720" rtlCol="0" anchor="t">
            <a:spAutoFit/>
          </a:bodyPr>
          <a:lstStyle/>
          <a:p>
            <a:pPr lvl="0">
              <a:defRPr/>
            </a:pPr>
            <a:r>
              <a:rPr lang="en-AU" sz="2400" b="1">
                <a:solidFill>
                  <a:prstClr val="white"/>
                </a:solidFill>
                <a:latin typeface="Arial"/>
                <a:cs typeface="Arial"/>
              </a:rPr>
              <a:t>How do I know that I’ve self-identified my agency accurately?</a:t>
            </a:r>
            <a:endParaRPr lang="en-AU" sz="2400">
              <a:solidFill>
                <a:prstClr val="white"/>
              </a:solidFill>
              <a:latin typeface="Arial"/>
              <a:cs typeface="Arial"/>
            </a:endParaRPr>
          </a:p>
        </p:txBody>
      </p:sp>
      <p:pic>
        <p:nvPicPr>
          <p:cNvPr id="19" name="Google Shape;32;p6" descr="DTA-wordmark.png">
            <a:extLst>
              <a:ext uri="{FF2B5EF4-FFF2-40B4-BE49-F238E27FC236}">
                <a16:creationId xmlns:a16="http://schemas.microsoft.com/office/drawing/2014/main" id="{8AFBA575-A69E-8B4C-9E87-704DF110022B}"/>
              </a:ext>
            </a:extLst>
          </p:cNvPr>
          <p:cNvPicPr preferRelativeResize="0"/>
          <p:nvPr/>
        </p:nvPicPr>
        <p:blipFill>
          <a:blip r:embed="rId3">
            <a:alphaModFix/>
          </a:blip>
          <a:stretch>
            <a:fillRect/>
          </a:stretch>
        </p:blipFill>
        <p:spPr>
          <a:xfrm>
            <a:off x="11013487" y="319310"/>
            <a:ext cx="682651" cy="436900"/>
          </a:xfrm>
          <a:prstGeom prst="rect">
            <a:avLst/>
          </a:prstGeom>
          <a:noFill/>
          <a:ln>
            <a:noFill/>
          </a:ln>
        </p:spPr>
      </p:pic>
      <p:sp>
        <p:nvSpPr>
          <p:cNvPr id="82" name="Rectangle 81">
            <a:extLst>
              <a:ext uri="{FF2B5EF4-FFF2-40B4-BE49-F238E27FC236}">
                <a16:creationId xmlns:a16="http://schemas.microsoft.com/office/drawing/2014/main" id="{A0A44E02-B81C-415E-81D8-C62327B3F277}"/>
              </a:ext>
            </a:extLst>
          </p:cNvPr>
          <p:cNvSpPr/>
          <p:nvPr/>
        </p:nvSpPr>
        <p:spPr>
          <a:xfrm>
            <a:off x="437070" y="1366623"/>
            <a:ext cx="11259068" cy="492443"/>
          </a:xfrm>
          <a:prstGeom prst="rect">
            <a:avLst/>
          </a:prstGeom>
        </p:spPr>
        <p:txBody>
          <a:bodyPr wrap="square" lIns="91440" tIns="45720" rIns="91440" bIns="45720" anchor="t">
            <a:spAutoFit/>
          </a:bodyPr>
          <a:lstStyle/>
          <a:p>
            <a:r>
              <a:rPr lang="en-AU" sz="1400" b="1" dirty="0">
                <a:latin typeface="Arial"/>
                <a:ea typeface="Open Sans" panose="020B0606030504020204" pitchFamily="34" charset="0"/>
                <a:cs typeface="Open Sans" panose="020B0606030504020204" pitchFamily="34" charset="0"/>
              </a:rPr>
              <a:t>Confirming your agency type</a:t>
            </a:r>
          </a:p>
          <a:p>
            <a:r>
              <a:rPr lang="en-AU" sz="1200" dirty="0">
                <a:latin typeface="Arial"/>
                <a:ea typeface="Open Sans"/>
                <a:cs typeface="Open Sans"/>
              </a:rPr>
              <a:t>To help you to validate which agency you align to, we’ve created the following checklist.</a:t>
            </a:r>
            <a:endParaRPr lang="en-AU" sz="1200" dirty="0">
              <a:latin typeface="Arial"/>
              <a:ea typeface="Open Sans" panose="020B0606030504020204" pitchFamily="34" charset="0"/>
              <a:cs typeface="Open Sans" panose="020B0606030504020204" pitchFamily="34" charset="0"/>
            </a:endParaRPr>
          </a:p>
        </p:txBody>
      </p:sp>
      <p:grpSp>
        <p:nvGrpSpPr>
          <p:cNvPr id="41" name="Group 40">
            <a:extLst>
              <a:ext uri="{FF2B5EF4-FFF2-40B4-BE49-F238E27FC236}">
                <a16:creationId xmlns:a16="http://schemas.microsoft.com/office/drawing/2014/main" id="{4A7D18CE-4819-4ADC-843C-F9923DB5A4AF}"/>
              </a:ext>
            </a:extLst>
          </p:cNvPr>
          <p:cNvGrpSpPr/>
          <p:nvPr/>
        </p:nvGrpSpPr>
        <p:grpSpPr>
          <a:xfrm>
            <a:off x="1438306" y="2500856"/>
            <a:ext cx="828185" cy="136066"/>
            <a:chOff x="823109" y="2887025"/>
            <a:chExt cx="828185" cy="136066"/>
          </a:xfrm>
        </p:grpSpPr>
        <p:sp>
          <p:nvSpPr>
            <p:cNvPr id="42" name="Oval 41">
              <a:extLst>
                <a:ext uri="{FF2B5EF4-FFF2-40B4-BE49-F238E27FC236}">
                  <a16:creationId xmlns:a16="http://schemas.microsoft.com/office/drawing/2014/main" id="{6D6CEAB0-B6AC-4FF6-BC1A-4B3BCFB8B994}"/>
                </a:ext>
              </a:extLst>
            </p:cNvPr>
            <p:cNvSpPr/>
            <p:nvPr/>
          </p:nvSpPr>
          <p:spPr>
            <a:xfrm>
              <a:off x="823109" y="2887025"/>
              <a:ext cx="136066" cy="1360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DF73D68-90D3-4166-AAA8-8CDA6A73E629}"/>
                </a:ext>
              </a:extLst>
            </p:cNvPr>
            <p:cNvSpPr/>
            <p:nvPr/>
          </p:nvSpPr>
          <p:spPr>
            <a:xfrm>
              <a:off x="1515228" y="2887025"/>
              <a:ext cx="136066" cy="1360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FC08BD2A-DFB6-4D43-9AE9-9E295F4CD8C1}"/>
                </a:ext>
              </a:extLst>
            </p:cNvPr>
            <p:cNvCxnSpPr/>
            <p:nvPr/>
          </p:nvCxnSpPr>
          <p:spPr>
            <a:xfrm>
              <a:off x="891142" y="2959512"/>
              <a:ext cx="6921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EFE55B12-F00D-40CD-A4C9-65241835351B}"/>
              </a:ext>
            </a:extLst>
          </p:cNvPr>
          <p:cNvGrpSpPr/>
          <p:nvPr/>
        </p:nvGrpSpPr>
        <p:grpSpPr>
          <a:xfrm>
            <a:off x="4275338" y="2402778"/>
            <a:ext cx="735143" cy="317633"/>
            <a:chOff x="3039302" y="2789590"/>
            <a:chExt cx="735143" cy="317633"/>
          </a:xfrm>
        </p:grpSpPr>
        <p:sp>
          <p:nvSpPr>
            <p:cNvPr id="46" name="Oval 45">
              <a:extLst>
                <a:ext uri="{FF2B5EF4-FFF2-40B4-BE49-F238E27FC236}">
                  <a16:creationId xmlns:a16="http://schemas.microsoft.com/office/drawing/2014/main" id="{9EA47F01-4663-4AB1-A323-0C6CF6ABBF8E}"/>
                </a:ext>
              </a:extLst>
            </p:cNvPr>
            <p:cNvSpPr/>
            <p:nvPr/>
          </p:nvSpPr>
          <p:spPr>
            <a:xfrm>
              <a:off x="3039302" y="2789590"/>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84844B8-1B26-431C-BF45-6E4C4BA046D1}"/>
                </a:ext>
              </a:extLst>
            </p:cNvPr>
            <p:cNvSpPr/>
            <p:nvPr/>
          </p:nvSpPr>
          <p:spPr>
            <a:xfrm>
              <a:off x="3653665" y="2789590"/>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B00F823-2969-441D-B998-5EE4AD8E0ECE}"/>
                </a:ext>
              </a:extLst>
            </p:cNvPr>
            <p:cNvSpPr/>
            <p:nvPr/>
          </p:nvSpPr>
          <p:spPr>
            <a:xfrm>
              <a:off x="3039302" y="2986443"/>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48B4E71-D434-4D44-B872-BB55E082C387}"/>
                </a:ext>
              </a:extLst>
            </p:cNvPr>
            <p:cNvSpPr/>
            <p:nvPr/>
          </p:nvSpPr>
          <p:spPr>
            <a:xfrm>
              <a:off x="3653665" y="2986443"/>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7CA0411C-F820-43F2-9507-43C5FFEB1756}"/>
                </a:ext>
              </a:extLst>
            </p:cNvPr>
            <p:cNvCxnSpPr/>
            <p:nvPr/>
          </p:nvCxnSpPr>
          <p:spPr>
            <a:xfrm>
              <a:off x="3101941" y="2849980"/>
              <a:ext cx="6143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B1C798D-22D8-4589-9454-C149E80A72DE}"/>
                </a:ext>
              </a:extLst>
            </p:cNvPr>
            <p:cNvCxnSpPr/>
            <p:nvPr/>
          </p:nvCxnSpPr>
          <p:spPr>
            <a:xfrm>
              <a:off x="3099692" y="3047221"/>
              <a:ext cx="6143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F0AC2DB7-A893-4A34-8931-920474B42C48}"/>
              </a:ext>
            </a:extLst>
          </p:cNvPr>
          <p:cNvGrpSpPr/>
          <p:nvPr/>
        </p:nvGrpSpPr>
        <p:grpSpPr>
          <a:xfrm>
            <a:off x="7079402" y="2373579"/>
            <a:ext cx="620144" cy="410218"/>
            <a:chOff x="5225092" y="2762680"/>
            <a:chExt cx="620144" cy="410218"/>
          </a:xfrm>
        </p:grpSpPr>
        <p:sp>
          <p:nvSpPr>
            <p:cNvPr id="87" name="Oval 86">
              <a:extLst>
                <a:ext uri="{FF2B5EF4-FFF2-40B4-BE49-F238E27FC236}">
                  <a16:creationId xmlns:a16="http://schemas.microsoft.com/office/drawing/2014/main" id="{91D24864-0F00-404E-9FFB-7C47E1248470}"/>
                </a:ext>
              </a:extLst>
            </p:cNvPr>
            <p:cNvSpPr/>
            <p:nvPr/>
          </p:nvSpPr>
          <p:spPr>
            <a:xfrm>
              <a:off x="5602129" y="2762680"/>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6DAE5F6-AB9B-4E30-8A46-A76D054A0F4E}"/>
                </a:ext>
              </a:extLst>
            </p:cNvPr>
            <p:cNvSpPr/>
            <p:nvPr/>
          </p:nvSpPr>
          <p:spPr>
            <a:xfrm>
              <a:off x="5225092" y="2915311"/>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DF4FB574-92F9-487C-B705-7C886521514F}"/>
                </a:ext>
              </a:extLst>
            </p:cNvPr>
            <p:cNvSpPr/>
            <p:nvPr/>
          </p:nvSpPr>
          <p:spPr>
            <a:xfrm>
              <a:off x="5733876" y="2915311"/>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CBBC2096-1327-42FD-8A2C-936685360D0F}"/>
                </a:ext>
              </a:extLst>
            </p:cNvPr>
            <p:cNvSpPr/>
            <p:nvPr/>
          </p:nvSpPr>
          <p:spPr>
            <a:xfrm>
              <a:off x="5602129" y="3061538"/>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3063CA9C-B816-4EA2-8771-3A864F2A49F8}"/>
                </a:ext>
              </a:extLst>
            </p:cNvPr>
            <p:cNvCxnSpPr/>
            <p:nvPr/>
          </p:nvCxnSpPr>
          <p:spPr>
            <a:xfrm>
              <a:off x="5257345" y="2974923"/>
              <a:ext cx="5664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D725719-7F3C-4DCB-9124-0584828A9492}"/>
                </a:ext>
              </a:extLst>
            </p:cNvPr>
            <p:cNvCxnSpPr>
              <a:cxnSpLocks/>
            </p:cNvCxnSpPr>
            <p:nvPr/>
          </p:nvCxnSpPr>
          <p:spPr>
            <a:xfrm>
              <a:off x="5320144" y="2999642"/>
              <a:ext cx="316222" cy="1020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FA546EB-BDBD-4876-AFB9-FE8196A173B8}"/>
                </a:ext>
              </a:extLst>
            </p:cNvPr>
            <p:cNvCxnSpPr>
              <a:cxnSpLocks/>
            </p:cNvCxnSpPr>
            <p:nvPr/>
          </p:nvCxnSpPr>
          <p:spPr>
            <a:xfrm flipV="1">
              <a:off x="5320144" y="2832655"/>
              <a:ext cx="292706" cy="12398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95DF932B-920C-48C0-8022-FDB36583FA5D}"/>
              </a:ext>
            </a:extLst>
          </p:cNvPr>
          <p:cNvGrpSpPr/>
          <p:nvPr/>
        </p:nvGrpSpPr>
        <p:grpSpPr>
          <a:xfrm>
            <a:off x="9743856" y="2359309"/>
            <a:ext cx="915270" cy="445162"/>
            <a:chOff x="7568078" y="2318436"/>
            <a:chExt cx="915270" cy="445162"/>
          </a:xfrm>
        </p:grpSpPr>
        <p:sp>
          <p:nvSpPr>
            <p:cNvPr id="95" name="Oval 94">
              <a:extLst>
                <a:ext uri="{FF2B5EF4-FFF2-40B4-BE49-F238E27FC236}">
                  <a16:creationId xmlns:a16="http://schemas.microsoft.com/office/drawing/2014/main" id="{DD82D702-0970-40C8-9742-6673722A21DB}"/>
                </a:ext>
              </a:extLst>
            </p:cNvPr>
            <p:cNvSpPr/>
            <p:nvPr/>
          </p:nvSpPr>
          <p:spPr>
            <a:xfrm>
              <a:off x="8219532" y="2318436"/>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E7CE5ECA-7FA7-4525-B7EB-AA343B8024D0}"/>
                </a:ext>
              </a:extLst>
            </p:cNvPr>
            <p:cNvSpPr/>
            <p:nvPr/>
          </p:nvSpPr>
          <p:spPr>
            <a:xfrm>
              <a:off x="8362502" y="2484069"/>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A071942A-E032-4FE6-86D4-C9418153930F}"/>
                </a:ext>
              </a:extLst>
            </p:cNvPr>
            <p:cNvSpPr/>
            <p:nvPr/>
          </p:nvSpPr>
          <p:spPr>
            <a:xfrm>
              <a:off x="8219532" y="2642752"/>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6DA8120-32CA-4637-A05C-1E283B7439BF}"/>
                </a:ext>
              </a:extLst>
            </p:cNvPr>
            <p:cNvSpPr/>
            <p:nvPr/>
          </p:nvSpPr>
          <p:spPr>
            <a:xfrm>
              <a:off x="7903735" y="2484069"/>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8BB13BA-C759-4CCD-AD72-06523C3FB31C}"/>
                </a:ext>
              </a:extLst>
            </p:cNvPr>
            <p:cNvSpPr/>
            <p:nvPr/>
          </p:nvSpPr>
          <p:spPr>
            <a:xfrm>
              <a:off x="7568078" y="2318436"/>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2BCEAE7-E9C2-416D-A9A9-1F50AB912AE7}"/>
                </a:ext>
              </a:extLst>
            </p:cNvPr>
            <p:cNvSpPr/>
            <p:nvPr/>
          </p:nvSpPr>
          <p:spPr>
            <a:xfrm>
              <a:off x="7573168" y="2642752"/>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2E6A3558-2A62-48D7-BE5A-90F26A629C8D}"/>
                </a:ext>
              </a:extLst>
            </p:cNvPr>
            <p:cNvCxnSpPr>
              <a:cxnSpLocks/>
            </p:cNvCxnSpPr>
            <p:nvPr/>
          </p:nvCxnSpPr>
          <p:spPr>
            <a:xfrm>
              <a:off x="8009758" y="2548448"/>
              <a:ext cx="45032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2841EB8-0BD1-4B5D-BEBA-BFC0D96D180C}"/>
                </a:ext>
              </a:extLst>
            </p:cNvPr>
            <p:cNvCxnSpPr>
              <a:cxnSpLocks/>
            </p:cNvCxnSpPr>
            <p:nvPr/>
          </p:nvCxnSpPr>
          <p:spPr>
            <a:xfrm>
              <a:off x="7662028" y="2392307"/>
              <a:ext cx="581925" cy="2815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8BC54FA-A0CB-4677-9DF0-B1223CD4B093}"/>
                </a:ext>
              </a:extLst>
            </p:cNvPr>
            <p:cNvCxnSpPr>
              <a:cxnSpLocks/>
              <a:endCxn id="95" idx="2"/>
            </p:cNvCxnSpPr>
            <p:nvPr/>
          </p:nvCxnSpPr>
          <p:spPr>
            <a:xfrm>
              <a:off x="7682200" y="2378859"/>
              <a:ext cx="53733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45EBAED-0C63-4525-A251-F96CC3F6938C}"/>
                </a:ext>
              </a:extLst>
            </p:cNvPr>
            <p:cNvCxnSpPr>
              <a:cxnSpLocks/>
            </p:cNvCxnSpPr>
            <p:nvPr/>
          </p:nvCxnSpPr>
          <p:spPr>
            <a:xfrm>
              <a:off x="8276163" y="2359275"/>
              <a:ext cx="0" cy="37059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27846F6-8C59-47BC-8659-B6719D249356}"/>
                </a:ext>
              </a:extLst>
            </p:cNvPr>
            <p:cNvCxnSpPr>
              <a:cxnSpLocks/>
            </p:cNvCxnSpPr>
            <p:nvPr/>
          </p:nvCxnSpPr>
          <p:spPr>
            <a:xfrm>
              <a:off x="7629713" y="2359275"/>
              <a:ext cx="0" cy="37059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A9A4EF1-C920-4C04-95D4-72B597880F7F}"/>
                </a:ext>
              </a:extLst>
            </p:cNvPr>
            <p:cNvCxnSpPr>
              <a:cxnSpLocks/>
            </p:cNvCxnSpPr>
            <p:nvPr/>
          </p:nvCxnSpPr>
          <p:spPr>
            <a:xfrm flipH="1">
              <a:off x="7649683" y="2382719"/>
              <a:ext cx="630852" cy="3088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4">
            <a:extLst>
              <a:ext uri="{FF2B5EF4-FFF2-40B4-BE49-F238E27FC236}">
                <a16:creationId xmlns:a16="http://schemas.microsoft.com/office/drawing/2014/main" id="{337090AC-44B1-4C5E-B59F-ACD8A63CE360}"/>
              </a:ext>
            </a:extLst>
          </p:cNvPr>
          <p:cNvSpPr>
            <a:spLocks noGrp="1"/>
          </p:cNvSpPr>
          <p:nvPr>
            <p:ph type="sldNum" sz="quarter" idx="4"/>
          </p:nvPr>
        </p:nvSpPr>
        <p:spPr>
          <a:xfrm>
            <a:off x="9050665" y="6356352"/>
            <a:ext cx="2743200" cy="365125"/>
          </a:xfrm>
        </p:spPr>
        <p:txBody>
          <a:bodyPr/>
          <a:lstStyle/>
          <a:p>
            <a:fld id="{6E3BC083-7328-4EBF-BB21-5CD03E77450A}" type="slidenum">
              <a:rPr lang="en-AU" sz="1000" smtClean="0"/>
              <a:pPr/>
              <a:t>12</a:t>
            </a:fld>
            <a:endParaRPr lang="en-AU" sz="1000"/>
          </a:p>
        </p:txBody>
      </p:sp>
    </p:spTree>
    <p:extLst>
      <p:ext uri="{BB962C8B-B14F-4D97-AF65-F5344CB8AC3E}">
        <p14:creationId xmlns:p14="http://schemas.microsoft.com/office/powerpoint/2010/main" val="2134546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Background pattern&#10;&#10;Description automatically generated">
            <a:extLst>
              <a:ext uri="{FF2B5EF4-FFF2-40B4-BE49-F238E27FC236}">
                <a16:creationId xmlns:a16="http://schemas.microsoft.com/office/drawing/2014/main" id="{3098AEF5-9716-486B-BDF5-7F3FEBFAD67F}"/>
              </a:ext>
            </a:extLst>
          </p:cNvPr>
          <p:cNvPicPr>
            <a:picLocks noChangeAspect="1"/>
          </p:cNvPicPr>
          <p:nvPr/>
        </p:nvPicPr>
        <p:blipFill rotWithShape="1">
          <a:blip r:embed="rId3" cstate="print">
            <a:alphaModFix amt="20000"/>
            <a:duotone>
              <a:prstClr val="black"/>
              <a:schemeClr val="accent4">
                <a:tint val="45000"/>
                <a:satMod val="400000"/>
              </a:schemeClr>
            </a:duotone>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528" r="2347" b="2"/>
          <a:stretch/>
        </p:blipFill>
        <p:spPr>
          <a:xfrm>
            <a:off x="3284562" y="1022"/>
            <a:ext cx="8907135" cy="6855959"/>
          </a:xfrm>
          <a:prstGeom prst="rect">
            <a:avLst/>
          </a:prstGeom>
        </p:spPr>
      </p:pic>
      <p:sp>
        <p:nvSpPr>
          <p:cNvPr id="34" name="Freeform: Shape 33">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oogle Shape;32;p6" descr="DTA-wordmark.png">
            <a:extLst>
              <a:ext uri="{FF2B5EF4-FFF2-40B4-BE49-F238E27FC236}">
                <a16:creationId xmlns:a16="http://schemas.microsoft.com/office/drawing/2014/main" id="{DD8163A0-2466-D949-A592-37FFDDF5BE9B}"/>
              </a:ext>
            </a:extLst>
          </p:cNvPr>
          <p:cNvPicPr preferRelativeResize="0"/>
          <p:nvPr/>
        </p:nvPicPr>
        <p:blipFill>
          <a:blip r:embed="rId6">
            <a:alphaModFix/>
          </a:blip>
          <a:stretch>
            <a:fillRect/>
          </a:stretch>
        </p:blipFill>
        <p:spPr>
          <a:xfrm>
            <a:off x="11013487" y="319310"/>
            <a:ext cx="682651" cy="436900"/>
          </a:xfrm>
          <a:prstGeom prst="rect">
            <a:avLst/>
          </a:prstGeom>
          <a:noFill/>
          <a:ln>
            <a:noFill/>
          </a:ln>
        </p:spPr>
      </p:pic>
      <p:sp>
        <p:nvSpPr>
          <p:cNvPr id="11" name="TextBox 10">
            <a:extLst>
              <a:ext uri="{FF2B5EF4-FFF2-40B4-BE49-F238E27FC236}">
                <a16:creationId xmlns:a16="http://schemas.microsoft.com/office/drawing/2014/main" id="{1143E910-FF6E-4A62-B5D7-D6A5EC0A604F}"/>
              </a:ext>
            </a:extLst>
          </p:cNvPr>
          <p:cNvSpPr txBox="1"/>
          <p:nvPr/>
        </p:nvSpPr>
        <p:spPr>
          <a:xfrm>
            <a:off x="6734175" y="2092413"/>
            <a:ext cx="5457522" cy="3367555"/>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3600" b="0" i="0" u="none" strike="noStrike" kern="1200" cap="none" spc="0" normalizeH="0" baseline="0" noProof="0">
              <a:ln>
                <a:noFill/>
              </a:ln>
              <a:solidFill>
                <a:srgbClr val="00B0F0"/>
              </a:solidFill>
              <a:effectLst/>
              <a:uLnTx/>
              <a:uFillTx/>
              <a:latin typeface="Arial" panose="020B0604020202020204" pitchFamily="34" charset="0"/>
              <a:ea typeface="+mn-ea"/>
              <a:cs typeface="Arial" panose="020B0604020202020204" pitchFamily="34" charset="0"/>
            </a:endParaRPr>
          </a:p>
        </p:txBody>
      </p:sp>
      <p:sp>
        <p:nvSpPr>
          <p:cNvPr id="12" name="Oval 11">
            <a:extLst>
              <a:ext uri="{FF2B5EF4-FFF2-40B4-BE49-F238E27FC236}">
                <a16:creationId xmlns:a16="http://schemas.microsoft.com/office/drawing/2014/main" id="{E14CCEA6-A7A7-664A-8731-BBC32817DC12}"/>
              </a:ext>
            </a:extLst>
          </p:cNvPr>
          <p:cNvSpPr/>
          <p:nvPr/>
        </p:nvSpPr>
        <p:spPr>
          <a:xfrm>
            <a:off x="-2252870" y="-979714"/>
            <a:ext cx="8112355" cy="9372600"/>
          </a:xfrm>
          <a:prstGeom prst="ellipse">
            <a:avLst/>
          </a:prstGeom>
          <a:solidFill>
            <a:schemeClr val="bg1">
              <a:lumMod val="50000"/>
              <a:lumOff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0F137D2-054F-154E-BFB5-6809CAA2A11D}"/>
              </a:ext>
            </a:extLst>
          </p:cNvPr>
          <p:cNvSpPr txBox="1"/>
          <p:nvPr/>
        </p:nvSpPr>
        <p:spPr>
          <a:xfrm>
            <a:off x="874995" y="1806668"/>
            <a:ext cx="4582831" cy="3367555"/>
          </a:xfrm>
          <a:prstGeom prst="rect">
            <a:avLst/>
          </a:prstGeom>
        </p:spPr>
        <p:txBody>
          <a:bodyPr vert="horz" lIns="91440" tIns="45720" rIns="91440" bIns="45720" rtlCol="0" anchor="ctr">
            <a:normAutofit fontScale="92500" lnSpcReduction="20000"/>
          </a:bodyPr>
          <a:lstStyle/>
          <a:p>
            <a:pPr lvl="0">
              <a:lnSpc>
                <a:spcPct val="90000"/>
              </a:lnSpc>
              <a:spcBef>
                <a:spcPct val="0"/>
              </a:spcBef>
              <a:spcAft>
                <a:spcPts val="600"/>
              </a:spcAft>
              <a:defRPr/>
            </a:pPr>
            <a:r>
              <a:rPr lang="en-US" sz="4400">
                <a:solidFill>
                  <a:prstClr val="white"/>
                </a:solidFill>
                <a:latin typeface="Arial" panose="020B0604020202020204" pitchFamily="34" charset="0"/>
                <a:cs typeface="Arial" panose="020B0604020202020204" pitchFamily="34" charset="0"/>
              </a:rPr>
              <a:t>Part 3: </a:t>
            </a:r>
          </a:p>
          <a:p>
            <a:pPr lvl="0">
              <a:lnSpc>
                <a:spcPct val="90000"/>
              </a:lnSpc>
              <a:spcBef>
                <a:spcPct val="0"/>
              </a:spcBef>
              <a:spcAft>
                <a:spcPts val="600"/>
              </a:spcAft>
              <a:defRPr/>
            </a:pPr>
            <a:r>
              <a:rPr lang="en-US" sz="3600">
                <a:solidFill>
                  <a:prstClr val="white"/>
                </a:solidFill>
                <a:latin typeface="Arial" panose="020B0604020202020204" pitchFamily="34" charset="0"/>
                <a:cs typeface="Arial" panose="020B0604020202020204" pitchFamily="34" charset="0"/>
              </a:rPr>
              <a:t>What does the Protected Utility blueprint engagement framework process look like?</a:t>
            </a:r>
          </a:p>
          <a:p>
            <a:pPr lvl="0">
              <a:lnSpc>
                <a:spcPct val="90000"/>
              </a:lnSpc>
              <a:spcBef>
                <a:spcPts val="600"/>
              </a:spcBef>
              <a:spcAft>
                <a:spcPts val="600"/>
              </a:spcAft>
              <a:defRPr/>
            </a:pPr>
            <a:r>
              <a:rPr lang="en-US" sz="3600">
                <a:solidFill>
                  <a:schemeClr val="bg1"/>
                </a:solidFill>
                <a:latin typeface="Arial" panose="020B0604020202020204" pitchFamily="34" charset="0"/>
                <a:cs typeface="Arial" panose="020B0604020202020204" pitchFamily="34" charset="0"/>
              </a:rPr>
              <a:t>Step-by-step guide and key considerations</a:t>
            </a:r>
          </a:p>
        </p:txBody>
      </p:sp>
    </p:spTree>
    <p:extLst>
      <p:ext uri="{BB962C8B-B14F-4D97-AF65-F5344CB8AC3E}">
        <p14:creationId xmlns:p14="http://schemas.microsoft.com/office/powerpoint/2010/main" val="232748844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4966C7-CC6C-4815-B14E-2F642C51B84E}"/>
              </a:ext>
            </a:extLst>
          </p:cNvPr>
          <p:cNvSpPr txBox="1"/>
          <p:nvPr/>
        </p:nvSpPr>
        <p:spPr>
          <a:xfrm>
            <a:off x="437071" y="366616"/>
            <a:ext cx="10508131" cy="46166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400" b="1">
                <a:solidFill>
                  <a:prstClr val="white"/>
                </a:solidFill>
                <a:latin typeface="Arial"/>
                <a:cs typeface="Arial"/>
              </a:rPr>
              <a:t>The Protected Utility blueprint</a:t>
            </a:r>
            <a:r>
              <a:rPr kumimoji="0" lang="en-AU" sz="2400" b="1" i="0" u="none" strike="noStrike" kern="1200" cap="none" spc="0" normalizeH="0" baseline="0" noProof="0">
                <a:ln>
                  <a:noFill/>
                </a:ln>
                <a:solidFill>
                  <a:prstClr val="white"/>
                </a:solidFill>
                <a:effectLst/>
                <a:uLnTx/>
                <a:uFillTx/>
                <a:latin typeface="Arial"/>
                <a:ea typeface="+mn-ea"/>
                <a:cs typeface="Arial"/>
              </a:rPr>
              <a:t> </a:t>
            </a:r>
            <a:r>
              <a:rPr lang="en-AU" sz="2400" b="1">
                <a:solidFill>
                  <a:prstClr val="white"/>
                </a:solidFill>
                <a:latin typeface="Arial"/>
                <a:cs typeface="Arial"/>
              </a:rPr>
              <a:t>engagement framework </a:t>
            </a:r>
            <a:r>
              <a:rPr kumimoji="0" lang="en-AU" sz="2400" b="1" i="0" u="none" strike="noStrike" kern="1200" cap="none" spc="0" normalizeH="0" baseline="0" noProof="0">
                <a:ln>
                  <a:noFill/>
                </a:ln>
                <a:solidFill>
                  <a:prstClr val="white"/>
                </a:solidFill>
                <a:effectLst/>
                <a:uLnTx/>
                <a:uFillTx/>
                <a:latin typeface="Arial"/>
                <a:ea typeface="+mn-ea"/>
                <a:cs typeface="Arial"/>
              </a:rPr>
              <a:t>process </a:t>
            </a:r>
            <a:endParaRPr kumimoji="0" lang="en-AU" sz="2400" b="0" i="0" u="none" strike="noStrike" kern="1200" cap="none" spc="0" normalizeH="0" baseline="0" noProof="0">
              <a:ln>
                <a:noFill/>
              </a:ln>
              <a:solidFill>
                <a:prstClr val="white"/>
              </a:solidFill>
              <a:effectLst/>
              <a:uLnTx/>
              <a:uFillTx/>
              <a:latin typeface="Arial"/>
              <a:ea typeface="+mn-ea"/>
              <a:cs typeface="Arial"/>
            </a:endParaRPr>
          </a:p>
        </p:txBody>
      </p:sp>
      <p:sp>
        <p:nvSpPr>
          <p:cNvPr id="12" name="Rectangle 11">
            <a:extLst>
              <a:ext uri="{FF2B5EF4-FFF2-40B4-BE49-F238E27FC236}">
                <a16:creationId xmlns:a16="http://schemas.microsoft.com/office/drawing/2014/main" id="{838D0868-2989-4120-A836-F99DFFD1288D}"/>
              </a:ext>
            </a:extLst>
          </p:cNvPr>
          <p:cNvSpPr/>
          <p:nvPr/>
        </p:nvSpPr>
        <p:spPr>
          <a:xfrm>
            <a:off x="437070" y="1366623"/>
            <a:ext cx="5658929" cy="3594510"/>
          </a:xfrm>
          <a:prstGeom prst="rect">
            <a:avLst/>
          </a:prstGeom>
        </p:spPr>
        <p:txBody>
          <a:bodyPr wrap="square" lIns="91440" tIns="45720" rIns="91440" bIns="45720" anchor="t">
            <a:spAutoFit/>
          </a:bodyPr>
          <a:lstStyle/>
          <a:p>
            <a:pPr>
              <a:lnSpc>
                <a:spcPct val="150000"/>
              </a:lnSpc>
            </a:pPr>
            <a:r>
              <a:rPr lang="en-AU" sz="1400" b="1">
                <a:solidFill>
                  <a:srgbClr val="000000"/>
                </a:solidFill>
                <a:latin typeface="Arial" panose="020B0604020202020204" pitchFamily="34" charset="0"/>
                <a:cs typeface="Arial" panose="020B0604020202020204" pitchFamily="34" charset="0"/>
              </a:rPr>
              <a:t>What the Protected Utility blueprint engagement framework process is </a:t>
            </a:r>
          </a:p>
          <a:p>
            <a:pPr>
              <a:lnSpc>
                <a:spcPct val="130000"/>
              </a:lnSpc>
            </a:pPr>
            <a:endParaRPr lang="en-AU" sz="1200">
              <a:latin typeface="Arial" panose="020B0604020202020204" pitchFamily="34" charset="0"/>
              <a:ea typeface="Open Sans" panose="020B0606030504020204" pitchFamily="34" charset="0"/>
              <a:cs typeface="Arial" panose="020B0604020202020204" pitchFamily="34" charset="0"/>
            </a:endParaRPr>
          </a:p>
          <a:p>
            <a:pPr>
              <a:lnSpc>
                <a:spcPct val="130000"/>
              </a:lnSpc>
            </a:pPr>
            <a:r>
              <a:rPr lang="en-AU" sz="1200">
                <a:latin typeface="Arial" panose="020B0604020202020204" pitchFamily="34" charset="0"/>
                <a:ea typeface="Open Sans" panose="020B0606030504020204" pitchFamily="34" charset="0"/>
                <a:cs typeface="Arial" panose="020B0604020202020204" pitchFamily="34" charset="0"/>
              </a:rPr>
              <a:t>This guide is written for technical and non-technical </a:t>
            </a:r>
            <a:r>
              <a:rPr lang="en-AU" sz="1200">
                <a:latin typeface="Arial" panose="020B0604020202020204" pitchFamily="34" charset="0"/>
                <a:cs typeface="Arial" panose="020B0604020202020204" pitchFamily="34" charset="0"/>
              </a:rPr>
              <a:t>APS agency staff and service providers to navigate the end-to-end change lifecycle associated with the adoption of the blueprint and associated business change.</a:t>
            </a:r>
          </a:p>
          <a:p>
            <a:pPr>
              <a:lnSpc>
                <a:spcPct val="130000"/>
              </a:lnSpc>
            </a:pPr>
            <a:endParaRPr lang="en-AU" sz="1200">
              <a:latin typeface="Arial" panose="020B0604020202020204" pitchFamily="34" charset="0"/>
              <a:ea typeface="Open Sans" panose="020B0606030504020204" pitchFamily="34" charset="0"/>
              <a:cs typeface="Arial" panose="020B0604020202020204" pitchFamily="34" charset="0"/>
            </a:endParaRPr>
          </a:p>
          <a:p>
            <a:pPr>
              <a:lnSpc>
                <a:spcPct val="130000"/>
              </a:lnSpc>
            </a:pPr>
            <a:r>
              <a:rPr lang="en-AU" sz="1200">
                <a:latin typeface="Arial" panose="020B0604020202020204" pitchFamily="34" charset="0"/>
                <a:ea typeface="Open Sans" panose="020B0606030504020204" pitchFamily="34" charset="0"/>
                <a:cs typeface="Arial" panose="020B0604020202020204" pitchFamily="34" charset="0"/>
              </a:rPr>
              <a:t>The Protected Utility blueprint engagement framework describes five key phases which make up the MO365 adoption lifecycle. The framework aims to help blueprint adoption by sharing with you step-by-step processes for each phase of the Protected Utility blueprint, as well as key considerations, based on your self-identified agency type. It is designed to support your people to navigate the process of adopting the new ways of working faster in a manner which embraces your agency’s unique needs. </a:t>
            </a:r>
          </a:p>
        </p:txBody>
      </p:sp>
      <p:cxnSp>
        <p:nvCxnSpPr>
          <p:cNvPr id="13" name="Straight Connector 12">
            <a:extLst>
              <a:ext uri="{FF2B5EF4-FFF2-40B4-BE49-F238E27FC236}">
                <a16:creationId xmlns:a16="http://schemas.microsoft.com/office/drawing/2014/main" id="{12AE5E82-1D7C-440C-A8C0-708416BA9FD8}"/>
              </a:ext>
            </a:extLst>
          </p:cNvPr>
          <p:cNvCxnSpPr>
            <a:cxnSpLocks/>
          </p:cNvCxnSpPr>
          <p:nvPr/>
        </p:nvCxnSpPr>
        <p:spPr>
          <a:xfrm>
            <a:off x="524854" y="2092148"/>
            <a:ext cx="5016964" cy="0"/>
          </a:xfrm>
          <a:prstGeom prst="line">
            <a:avLst/>
          </a:prstGeom>
          <a:ln w="57150">
            <a:solidFill>
              <a:srgbClr val="45C2F0"/>
            </a:solidFill>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FD6AC4C7-1414-467F-A9B4-59189131049D}"/>
              </a:ext>
            </a:extLst>
          </p:cNvPr>
          <p:cNvSpPr/>
          <p:nvPr/>
        </p:nvSpPr>
        <p:spPr>
          <a:xfrm>
            <a:off x="6734577" y="1367554"/>
            <a:ext cx="4847823" cy="4927183"/>
          </a:xfrm>
          <a:prstGeom prst="rect">
            <a:avLst/>
          </a:prstGeom>
        </p:spPr>
        <p:txBody>
          <a:bodyPr wrap="square" lIns="91440" tIns="45720" rIns="91440" bIns="45720" anchor="t">
            <a:spAutoFit/>
          </a:bodyPr>
          <a:lstStyle/>
          <a:p>
            <a:pPr>
              <a:lnSpc>
                <a:spcPct val="150000"/>
              </a:lnSpc>
            </a:pPr>
            <a:r>
              <a:rPr lang="en-AU" sz="1400" b="1" dirty="0">
                <a:solidFill>
                  <a:srgbClr val="000000"/>
                </a:solidFill>
                <a:latin typeface="Arial" panose="020B0604020202020204" pitchFamily="34" charset="0"/>
                <a:cs typeface="Arial" panose="020B0604020202020204" pitchFamily="34" charset="0"/>
              </a:rPr>
              <a:t>How to follow the process </a:t>
            </a:r>
          </a:p>
          <a:p>
            <a:endParaRPr lang="en-AU" sz="1400" dirty="0">
              <a:latin typeface="Arial" panose="020B0604020202020204" pitchFamily="34" charset="0"/>
              <a:cs typeface="Arial" panose="020B0604020202020204" pitchFamily="34" charset="0"/>
            </a:endParaRPr>
          </a:p>
          <a:p>
            <a:pPr>
              <a:lnSpc>
                <a:spcPct val="130000"/>
              </a:lnSpc>
            </a:pPr>
            <a:r>
              <a:rPr lang="en-AU" sz="1200" dirty="0">
                <a:latin typeface="Arial" panose="020B0604020202020204" pitchFamily="34" charset="0"/>
                <a:cs typeface="Arial" panose="020B0604020202020204" pitchFamily="34" charset="0"/>
              </a:rPr>
              <a:t>Each phase of the Protected Utility blueprint engagement framework is broken down into 3 sections:</a:t>
            </a:r>
            <a:br>
              <a:rPr lang="en-AU" sz="1200" dirty="0">
                <a:latin typeface="Arial" panose="020B0604020202020204" pitchFamily="34" charset="0"/>
                <a:cs typeface="Arial" panose="020B0604020202020204" pitchFamily="34" charset="0"/>
              </a:rPr>
            </a:br>
            <a:endParaRPr lang="en-AU" sz="1200" dirty="0">
              <a:latin typeface="Arial" panose="020B0604020202020204" pitchFamily="34" charset="0"/>
              <a:cs typeface="Arial" panose="020B0604020202020204" pitchFamily="34" charset="0"/>
            </a:endParaRPr>
          </a:p>
          <a:p>
            <a:pPr>
              <a:lnSpc>
                <a:spcPct val="130000"/>
              </a:lnSpc>
            </a:pPr>
            <a:r>
              <a:rPr lang="en-AU" sz="1200" dirty="0">
                <a:latin typeface="Arial" panose="020B0604020202020204" pitchFamily="34" charset="0"/>
                <a:cs typeface="Arial" panose="020B0604020202020204" pitchFamily="34" charset="0"/>
              </a:rPr>
              <a:t>1. The ‘what’ and ‘why’:</a:t>
            </a:r>
          </a:p>
          <a:p>
            <a:pPr marL="628650" lvl="1" indent="-171450">
              <a:lnSpc>
                <a:spcPct val="130000"/>
              </a:lnSpc>
              <a:buFont typeface="Arial" panose="020B0604020202020204" pitchFamily="34" charset="0"/>
              <a:buChar char="•"/>
            </a:pPr>
            <a:r>
              <a:rPr lang="en-AU" sz="1200" dirty="0">
                <a:latin typeface="Arial" panose="020B0604020202020204" pitchFamily="34" charset="0"/>
                <a:cs typeface="Arial" panose="020B0604020202020204" pitchFamily="34" charset="0"/>
              </a:rPr>
              <a:t>Benefits</a:t>
            </a:r>
          </a:p>
          <a:p>
            <a:pPr marL="628650" lvl="1" indent="-171450">
              <a:lnSpc>
                <a:spcPct val="130000"/>
              </a:lnSpc>
              <a:buFont typeface="Arial" panose="020B0604020202020204" pitchFamily="34" charset="0"/>
              <a:buChar char="•"/>
            </a:pPr>
            <a:r>
              <a:rPr lang="en-AU" sz="1200" dirty="0">
                <a:latin typeface="Arial" panose="020B0604020202020204" pitchFamily="34" charset="0"/>
                <a:cs typeface="Arial" panose="020B0604020202020204" pitchFamily="34" charset="0"/>
              </a:rPr>
              <a:t>Mitigating key risks</a:t>
            </a:r>
          </a:p>
          <a:p>
            <a:pPr marL="628650" lvl="1" indent="-171450">
              <a:lnSpc>
                <a:spcPct val="130000"/>
              </a:lnSpc>
              <a:buFont typeface="Arial" panose="020B0604020202020204" pitchFamily="34" charset="0"/>
              <a:buChar char="•"/>
            </a:pPr>
            <a:r>
              <a:rPr lang="en-AU" sz="1200" dirty="0">
                <a:latin typeface="Arial" panose="020B0604020202020204" pitchFamily="34" charset="0"/>
                <a:cs typeface="Arial" panose="020B0604020202020204" pitchFamily="34" charset="0"/>
              </a:rPr>
              <a:t>Key objectives</a:t>
            </a:r>
          </a:p>
          <a:p>
            <a:pPr marL="628650" lvl="1" indent="-171450">
              <a:lnSpc>
                <a:spcPct val="130000"/>
              </a:lnSpc>
              <a:buFont typeface="Arial" panose="020B0604020202020204" pitchFamily="34" charset="0"/>
              <a:buChar char="•"/>
            </a:pPr>
            <a:r>
              <a:rPr lang="en-AU" sz="1200" dirty="0">
                <a:latin typeface="Arial" panose="020B0604020202020204" pitchFamily="34" charset="0"/>
                <a:cs typeface="Arial" panose="020B0604020202020204" pitchFamily="34" charset="0"/>
              </a:rPr>
              <a:t>Key actions</a:t>
            </a:r>
          </a:p>
          <a:p>
            <a:pPr marL="628650" lvl="1" indent="-171450">
              <a:lnSpc>
                <a:spcPct val="130000"/>
              </a:lnSpc>
              <a:buFont typeface="Arial" panose="020B0604020202020204" pitchFamily="34" charset="0"/>
              <a:buChar char="•"/>
            </a:pPr>
            <a:r>
              <a:rPr lang="en-AU" sz="1200" dirty="0">
                <a:latin typeface="Arial" panose="020B0604020202020204" pitchFamily="34" charset="0"/>
                <a:cs typeface="Arial" panose="020B0604020202020204" pitchFamily="34" charset="0"/>
              </a:rPr>
              <a:t>DTA tools, templates and guidance </a:t>
            </a:r>
          </a:p>
          <a:p>
            <a:pPr marL="628650" lvl="1" indent="-171450">
              <a:lnSpc>
                <a:spcPct val="130000"/>
              </a:lnSpc>
              <a:buFont typeface="Arial" panose="020B0604020202020204" pitchFamily="34" charset="0"/>
              <a:buChar char="•"/>
            </a:pPr>
            <a:r>
              <a:rPr lang="en-AU" sz="1200" dirty="0">
                <a:latin typeface="Arial" panose="020B0604020202020204" pitchFamily="34" charset="0"/>
                <a:cs typeface="Arial" panose="020B0604020202020204" pitchFamily="34" charset="0"/>
              </a:rPr>
              <a:t>Your checklist</a:t>
            </a:r>
            <a:br>
              <a:rPr lang="en-AU" sz="1200" dirty="0">
                <a:latin typeface="Arial" panose="020B0604020202020204" pitchFamily="34" charset="0"/>
                <a:cs typeface="Arial" panose="020B0604020202020204" pitchFamily="34" charset="0"/>
              </a:rPr>
            </a:br>
            <a:endParaRPr lang="en-AU" sz="1200" dirty="0">
              <a:latin typeface="Arial" panose="020B0604020202020204" pitchFamily="34" charset="0"/>
              <a:cs typeface="Arial" panose="020B0604020202020204" pitchFamily="34" charset="0"/>
            </a:endParaRPr>
          </a:p>
          <a:p>
            <a:pPr>
              <a:lnSpc>
                <a:spcPct val="130000"/>
              </a:lnSpc>
            </a:pPr>
            <a:r>
              <a:rPr lang="en-AU" sz="1200" dirty="0">
                <a:latin typeface="Arial" panose="020B0604020202020204" pitchFamily="34" charset="0"/>
                <a:cs typeface="Arial" panose="020B0604020202020204" pitchFamily="34" charset="0"/>
              </a:rPr>
              <a:t>2. The ‘how’: a step-by-step description</a:t>
            </a:r>
          </a:p>
          <a:p>
            <a:pPr marL="628650" lvl="1" indent="-171450">
              <a:lnSpc>
                <a:spcPct val="130000"/>
              </a:lnSpc>
              <a:buFont typeface="Arial" panose="020B0604020202020204" pitchFamily="34" charset="0"/>
              <a:buChar char="•"/>
            </a:pPr>
            <a:r>
              <a:rPr lang="en-AU" sz="1200" dirty="0">
                <a:latin typeface="Arial" panose="020B0604020202020204" pitchFamily="34" charset="0"/>
                <a:cs typeface="Arial" panose="020B0604020202020204" pitchFamily="34" charset="0"/>
              </a:rPr>
              <a:t>The process itself</a:t>
            </a:r>
            <a:br>
              <a:rPr lang="en-AU" sz="1200" dirty="0">
                <a:latin typeface="Arial" panose="020B0604020202020204" pitchFamily="34" charset="0"/>
                <a:cs typeface="Arial" panose="020B0604020202020204" pitchFamily="34" charset="0"/>
              </a:rPr>
            </a:br>
            <a:endParaRPr lang="en-AU" sz="1200" dirty="0">
              <a:latin typeface="Arial" panose="020B0604020202020204" pitchFamily="34" charset="0"/>
              <a:cs typeface="Arial" panose="020B0604020202020204" pitchFamily="34" charset="0"/>
            </a:endParaRPr>
          </a:p>
          <a:p>
            <a:pPr>
              <a:lnSpc>
                <a:spcPct val="130000"/>
              </a:lnSpc>
            </a:pPr>
            <a:r>
              <a:rPr lang="en-AU" sz="1200" dirty="0">
                <a:latin typeface="Arial" panose="020B0604020202020204" pitchFamily="34" charset="0"/>
                <a:cs typeface="Arial" panose="020B0604020202020204" pitchFamily="34" charset="0"/>
              </a:rPr>
              <a:t>3. The ’who’: notes specific to your agency type</a:t>
            </a:r>
          </a:p>
          <a:p>
            <a:pPr marL="628650" lvl="1" indent="-171450">
              <a:lnSpc>
                <a:spcPct val="130000"/>
              </a:lnSpc>
              <a:buFont typeface="Arial" panose="020B0604020202020204" pitchFamily="34" charset="0"/>
              <a:buChar char="•"/>
            </a:pPr>
            <a:r>
              <a:rPr lang="en-AU" sz="1200" dirty="0">
                <a:latin typeface="Arial" panose="020B0604020202020204" pitchFamily="34" charset="0"/>
                <a:cs typeface="Arial" panose="020B0604020202020204" pitchFamily="34" charset="0"/>
              </a:rPr>
              <a:t>Why the steps are important to you </a:t>
            </a:r>
          </a:p>
          <a:p>
            <a:pPr marL="628650" lvl="1" indent="-171450">
              <a:lnSpc>
                <a:spcPct val="130000"/>
              </a:lnSpc>
              <a:buFont typeface="Arial" panose="020B0604020202020204" pitchFamily="34" charset="0"/>
              <a:buChar char="•"/>
            </a:pPr>
            <a:r>
              <a:rPr lang="en-AU" sz="1200" dirty="0">
                <a:latin typeface="Arial" panose="020B0604020202020204" pitchFamily="34" charset="0"/>
                <a:cs typeface="Arial" panose="020B0604020202020204" pitchFamily="34" charset="0"/>
              </a:rPr>
              <a:t>The key considerations, based on your self-identified agency type.</a:t>
            </a:r>
          </a:p>
        </p:txBody>
      </p:sp>
      <p:cxnSp>
        <p:nvCxnSpPr>
          <p:cNvPr id="16" name="Straight Connector 15">
            <a:extLst>
              <a:ext uri="{FF2B5EF4-FFF2-40B4-BE49-F238E27FC236}">
                <a16:creationId xmlns:a16="http://schemas.microsoft.com/office/drawing/2014/main" id="{70A8946A-53A3-4A44-B182-E4690C930CA6}"/>
              </a:ext>
            </a:extLst>
          </p:cNvPr>
          <p:cNvCxnSpPr>
            <a:cxnSpLocks/>
          </p:cNvCxnSpPr>
          <p:nvPr/>
        </p:nvCxnSpPr>
        <p:spPr>
          <a:xfrm>
            <a:off x="6813235" y="1768875"/>
            <a:ext cx="2237430" cy="0"/>
          </a:xfrm>
          <a:prstGeom prst="line">
            <a:avLst/>
          </a:prstGeom>
          <a:ln w="57150">
            <a:solidFill>
              <a:srgbClr val="45C2F0"/>
            </a:solidFill>
          </a:ln>
        </p:spPr>
        <p:style>
          <a:lnRef idx="1">
            <a:schemeClr val="dk1"/>
          </a:lnRef>
          <a:fillRef idx="0">
            <a:schemeClr val="dk1"/>
          </a:fillRef>
          <a:effectRef idx="0">
            <a:schemeClr val="dk1"/>
          </a:effectRef>
          <a:fontRef idx="minor">
            <a:schemeClr val="tx1"/>
          </a:fontRef>
        </p:style>
      </p:cxnSp>
      <p:sp>
        <p:nvSpPr>
          <p:cNvPr id="3" name="Slide Number Placeholder 4">
            <a:extLst>
              <a:ext uri="{FF2B5EF4-FFF2-40B4-BE49-F238E27FC236}">
                <a16:creationId xmlns:a16="http://schemas.microsoft.com/office/drawing/2014/main" id="{6EFC813A-5680-403A-9DD2-0FB5F239C706}"/>
              </a:ext>
            </a:extLst>
          </p:cNvPr>
          <p:cNvSpPr>
            <a:spLocks noGrp="1"/>
          </p:cNvSpPr>
          <p:nvPr>
            <p:ph type="sldNum" sz="quarter" idx="4"/>
          </p:nvPr>
        </p:nvSpPr>
        <p:spPr>
          <a:xfrm>
            <a:off x="9050665" y="6356352"/>
            <a:ext cx="2743200" cy="365125"/>
          </a:xfrm>
        </p:spPr>
        <p:txBody>
          <a:bodyPr/>
          <a:lstStyle/>
          <a:p>
            <a:fld id="{6E3BC083-7328-4EBF-BB21-5CD03E77450A}" type="slidenum">
              <a:rPr lang="en-AU" sz="1000" smtClean="0"/>
              <a:pPr/>
              <a:t>14</a:t>
            </a:fld>
            <a:endParaRPr lang="en-AU" sz="1000"/>
          </a:p>
        </p:txBody>
      </p:sp>
    </p:spTree>
    <p:extLst>
      <p:ext uri="{BB962C8B-B14F-4D97-AF65-F5344CB8AC3E}">
        <p14:creationId xmlns:p14="http://schemas.microsoft.com/office/powerpoint/2010/main" val="3372268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owchart: Connector 13">
            <a:extLst>
              <a:ext uri="{FF2B5EF4-FFF2-40B4-BE49-F238E27FC236}">
                <a16:creationId xmlns:a16="http://schemas.microsoft.com/office/drawing/2014/main" id="{7833DD6B-CB48-7447-AD0D-BAB00457F79D}"/>
              </a:ext>
            </a:extLst>
          </p:cNvPr>
          <p:cNvSpPr/>
          <p:nvPr/>
        </p:nvSpPr>
        <p:spPr>
          <a:xfrm>
            <a:off x="6268021"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Rectangle 107">
            <a:extLst>
              <a:ext uri="{FF2B5EF4-FFF2-40B4-BE49-F238E27FC236}">
                <a16:creationId xmlns:a16="http://schemas.microsoft.com/office/drawing/2014/main" id="{69E2BD08-C485-40CF-B3B0-213EA6BA6A6D}"/>
              </a:ext>
            </a:extLst>
          </p:cNvPr>
          <p:cNvSpPr/>
          <p:nvPr/>
        </p:nvSpPr>
        <p:spPr>
          <a:xfrm>
            <a:off x="437070" y="1366623"/>
            <a:ext cx="11259068" cy="738664"/>
          </a:xfrm>
          <a:prstGeom prst="rect">
            <a:avLst/>
          </a:prstGeom>
        </p:spPr>
        <p:txBody>
          <a:bodyPr wrap="square" lIns="91440" tIns="45720" rIns="91440" bIns="45720" anchor="t">
            <a:spAutoFit/>
          </a:bodyPr>
          <a:lstStyle/>
          <a:p>
            <a:pPr marL="80645">
              <a:spcBef>
                <a:spcPts val="100"/>
              </a:spcBef>
              <a:defRPr/>
            </a:pPr>
            <a:r>
              <a:rPr lang="en-AU" sz="1400" kern="0" spc="-5" dirty="0">
                <a:solidFill>
                  <a:srgbClr val="414141">
                    <a:lumMod val="50000"/>
                  </a:srgbClr>
                </a:solidFill>
                <a:latin typeface="Arial" panose="020B0604020202020204" pitchFamily="34" charset="0"/>
                <a:ea typeface="Open Sans" panose="020B0606030504020204" pitchFamily="34" charset="0"/>
                <a:cs typeface="Arial" panose="020B0604020202020204" pitchFamily="34" charset="0"/>
              </a:rPr>
              <a:t>This is where you start your blueprint adoption experience. The Connect and Align phase is about setting you up with a clear understanding of the path ahead; for how to use the blueprint and how to align it to your business needs. In this phase, we’ll describe what resources are at your side and give you an overview of the steps to come.</a:t>
            </a:r>
          </a:p>
        </p:txBody>
      </p:sp>
      <p:sp>
        <p:nvSpPr>
          <p:cNvPr id="21" name="Flowchart: Connector 20">
            <a:extLst>
              <a:ext uri="{FF2B5EF4-FFF2-40B4-BE49-F238E27FC236}">
                <a16:creationId xmlns:a16="http://schemas.microsoft.com/office/drawing/2014/main" id="{DBB67106-A150-4228-B5C0-D913FE3EF400}"/>
              </a:ext>
            </a:extLst>
          </p:cNvPr>
          <p:cNvSpPr/>
          <p:nvPr/>
        </p:nvSpPr>
        <p:spPr>
          <a:xfrm>
            <a:off x="5424569" y="225615"/>
            <a:ext cx="666807" cy="643653"/>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Box 14">
            <a:extLst>
              <a:ext uri="{FF2B5EF4-FFF2-40B4-BE49-F238E27FC236}">
                <a16:creationId xmlns:a16="http://schemas.microsoft.com/office/drawing/2014/main" id="{018FAF4F-22D1-41F4-92A1-DDE3A591A473}"/>
              </a:ext>
            </a:extLst>
          </p:cNvPr>
          <p:cNvSpPr txBox="1"/>
          <p:nvPr/>
        </p:nvSpPr>
        <p:spPr>
          <a:xfrm>
            <a:off x="606658" y="354318"/>
            <a:ext cx="10508131" cy="430887"/>
          </a:xfrm>
          <a:prstGeom prst="rect">
            <a:avLst/>
          </a:prstGeom>
          <a:noFill/>
        </p:spPr>
        <p:txBody>
          <a:bodyPr wrap="square" lIns="91440" tIns="45720" rIns="91440" bIns="45720" rtlCol="0" anchor="t">
            <a:spAutoFit/>
          </a:bodyPr>
          <a:lstStyle/>
          <a:p>
            <a:pPr>
              <a:defRPr/>
            </a:pPr>
            <a:r>
              <a:rPr lang="en-AU" sz="2200" b="1">
                <a:solidFill>
                  <a:prstClr val="white"/>
                </a:solidFill>
                <a:latin typeface="Arial" panose="020B0604020202020204" pitchFamily="34" charset="0"/>
                <a:cs typeface="Arial" panose="020B0604020202020204" pitchFamily="34" charset="0"/>
              </a:rPr>
              <a:t>Phase 1: Connect and Align</a:t>
            </a:r>
            <a:endParaRPr kumimoji="0" lang="en-AU" sz="2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9" name="Google Shape;32;p6" descr="DTA-wordmark.png">
            <a:extLst>
              <a:ext uri="{FF2B5EF4-FFF2-40B4-BE49-F238E27FC236}">
                <a16:creationId xmlns:a16="http://schemas.microsoft.com/office/drawing/2014/main" id="{8AFBA575-A69E-8B4C-9E87-704DF110022B}"/>
              </a:ext>
            </a:extLst>
          </p:cNvPr>
          <p:cNvPicPr preferRelativeResize="0"/>
          <p:nvPr/>
        </p:nvPicPr>
        <p:blipFill>
          <a:blip r:embed="rId3">
            <a:alphaModFix/>
          </a:blip>
          <a:stretch>
            <a:fillRect/>
          </a:stretch>
        </p:blipFill>
        <p:spPr>
          <a:xfrm>
            <a:off x="11013487" y="319310"/>
            <a:ext cx="682651" cy="436900"/>
          </a:xfrm>
          <a:prstGeom prst="rect">
            <a:avLst/>
          </a:prstGeom>
          <a:noFill/>
          <a:ln>
            <a:noFill/>
          </a:ln>
        </p:spPr>
      </p:pic>
      <p:sp>
        <p:nvSpPr>
          <p:cNvPr id="8" name="Rectangle 7">
            <a:extLst>
              <a:ext uri="{FF2B5EF4-FFF2-40B4-BE49-F238E27FC236}">
                <a16:creationId xmlns:a16="http://schemas.microsoft.com/office/drawing/2014/main" id="{64B2C2F8-B319-45D5-8F1E-EBB676C35E7A}"/>
              </a:ext>
            </a:extLst>
          </p:cNvPr>
          <p:cNvSpPr/>
          <p:nvPr/>
        </p:nvSpPr>
        <p:spPr>
          <a:xfrm>
            <a:off x="5083625" y="2313902"/>
            <a:ext cx="915735" cy="1235023"/>
          </a:xfrm>
          <a:prstGeom prst="rect">
            <a:avLst/>
          </a:prstGeom>
          <a:solidFill>
            <a:srgbClr val="01206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900" b="1">
                <a:latin typeface="Arial" panose="020B0604020202020204" pitchFamily="34" charset="0"/>
                <a:ea typeface="Open Sans" panose="020B0606030504020204" pitchFamily="34" charset="0"/>
                <a:cs typeface="Arial" panose="020B0604020202020204" pitchFamily="34" charset="0"/>
              </a:rPr>
              <a:t>Key Objectives</a:t>
            </a:r>
          </a:p>
        </p:txBody>
      </p:sp>
      <p:sp>
        <p:nvSpPr>
          <p:cNvPr id="9" name="Rectangle 8">
            <a:extLst>
              <a:ext uri="{FF2B5EF4-FFF2-40B4-BE49-F238E27FC236}">
                <a16:creationId xmlns:a16="http://schemas.microsoft.com/office/drawing/2014/main" id="{81FF05CC-DDDA-43E2-9A71-9CE69699164F}"/>
              </a:ext>
            </a:extLst>
          </p:cNvPr>
          <p:cNvSpPr/>
          <p:nvPr/>
        </p:nvSpPr>
        <p:spPr>
          <a:xfrm>
            <a:off x="5085506" y="4964376"/>
            <a:ext cx="913854" cy="1235023"/>
          </a:xfrm>
          <a:prstGeom prst="rect">
            <a:avLst/>
          </a:prstGeom>
          <a:solidFill>
            <a:srgbClr val="01206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900" b="1">
                <a:latin typeface="Arial" panose="020B0604020202020204" pitchFamily="34" charset="0"/>
                <a:ea typeface="Open Sans" panose="020B0606030504020204" pitchFamily="34" charset="0"/>
                <a:cs typeface="Arial" panose="020B0604020202020204" pitchFamily="34" charset="0"/>
              </a:rPr>
              <a:t>DTA Tools, Templates and Guidance</a:t>
            </a:r>
          </a:p>
        </p:txBody>
      </p:sp>
      <p:sp>
        <p:nvSpPr>
          <p:cNvPr id="10" name="Rectangle 9">
            <a:extLst>
              <a:ext uri="{FF2B5EF4-FFF2-40B4-BE49-F238E27FC236}">
                <a16:creationId xmlns:a16="http://schemas.microsoft.com/office/drawing/2014/main" id="{8EDA8581-2F4E-4B0A-AE86-A64D8125E9E7}"/>
              </a:ext>
            </a:extLst>
          </p:cNvPr>
          <p:cNvSpPr/>
          <p:nvPr/>
        </p:nvSpPr>
        <p:spPr>
          <a:xfrm>
            <a:off x="5084651" y="3642256"/>
            <a:ext cx="914709" cy="1235023"/>
          </a:xfrm>
          <a:prstGeom prst="rect">
            <a:avLst/>
          </a:prstGeom>
          <a:solidFill>
            <a:srgbClr val="01206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900" b="1">
                <a:latin typeface="Arial" panose="020B0604020202020204" pitchFamily="34" charset="0"/>
                <a:ea typeface="Open Sans" panose="020B0606030504020204" pitchFamily="34" charset="0"/>
                <a:cs typeface="Arial" panose="020B0604020202020204" pitchFamily="34" charset="0"/>
              </a:rPr>
              <a:t>Key Actions</a:t>
            </a:r>
          </a:p>
        </p:txBody>
      </p:sp>
      <p:sp>
        <p:nvSpPr>
          <p:cNvPr id="11" name="Rectangle 10">
            <a:extLst>
              <a:ext uri="{FF2B5EF4-FFF2-40B4-BE49-F238E27FC236}">
                <a16:creationId xmlns:a16="http://schemas.microsoft.com/office/drawing/2014/main" id="{585F4983-B153-4B19-B52E-680B8A7D5D50}"/>
              </a:ext>
            </a:extLst>
          </p:cNvPr>
          <p:cNvSpPr/>
          <p:nvPr/>
        </p:nvSpPr>
        <p:spPr bwMode="gray">
          <a:xfrm>
            <a:off x="6091376" y="2313902"/>
            <a:ext cx="2389292" cy="1235023"/>
          </a:xfrm>
          <a:prstGeom prst="rect">
            <a:avLst/>
          </a:prstGeom>
          <a:noFill/>
          <a:ln w="19050" algn="ctr">
            <a:solidFill>
              <a:schemeClr val="tx1">
                <a:lumMod val="65000"/>
                <a:lumOff val="35000"/>
              </a:schemeClr>
            </a:solidFill>
            <a:miter lim="800000"/>
            <a:headEnd/>
            <a:tailEnd/>
          </a:ln>
        </p:spPr>
        <p:txBody>
          <a:bodyPr wrap="square" lIns="88900" tIns="88900" rIns="88900" bIns="88900" rtlCol="0" anchor="ctr"/>
          <a:lstStyle/>
          <a:p>
            <a:pPr marL="87313" lvl="0" indent="-87313">
              <a:buClr>
                <a:srgbClr val="000000"/>
              </a:buClr>
              <a:buFont typeface="Arial" panose="020B0604020202020204" pitchFamily="34" charset="0"/>
              <a:buChar char="•"/>
              <a:defRPr/>
            </a:pPr>
            <a:r>
              <a:rPr lang="en-US" sz="800" dirty="0">
                <a:latin typeface="Arial" panose="020B0604020202020204" pitchFamily="34" charset="0"/>
                <a:ea typeface="Open Sans" panose="020B0606030504020204" pitchFamily="34" charset="0"/>
                <a:cs typeface="Arial" panose="020B0604020202020204" pitchFamily="34" charset="0"/>
                <a:sym typeface="Arial"/>
              </a:rPr>
              <a:t>Enable agency self-identification</a:t>
            </a:r>
          </a:p>
          <a:p>
            <a:pPr marL="87313" lvl="0" indent="-87313">
              <a:buClr>
                <a:srgbClr val="000000"/>
              </a:buClr>
              <a:buFont typeface="Arial" panose="020B0604020202020204" pitchFamily="34" charset="0"/>
              <a:buChar char="•"/>
              <a:defRPr/>
            </a:pPr>
            <a:r>
              <a:rPr lang="en-US" sz="800" dirty="0">
                <a:latin typeface="Arial" panose="020B0604020202020204" pitchFamily="34" charset="0"/>
                <a:ea typeface="Open Sans" panose="020B0606030504020204" pitchFamily="34" charset="0"/>
                <a:cs typeface="Arial" panose="020B0604020202020204" pitchFamily="34" charset="0"/>
                <a:sym typeface="Arial"/>
              </a:rPr>
              <a:t>Suggest an entry-point</a:t>
            </a:r>
          </a:p>
          <a:p>
            <a:pPr marL="87313" lvl="0" indent="-87313">
              <a:buClr>
                <a:srgbClr val="000000"/>
              </a:buClr>
              <a:buFont typeface="Arial" panose="020B0604020202020204" pitchFamily="34" charset="0"/>
              <a:buChar char="•"/>
              <a:defRPr/>
            </a:pPr>
            <a:r>
              <a:rPr lang="en-US" sz="800" dirty="0">
                <a:latin typeface="Arial" panose="020B0604020202020204" pitchFamily="34" charset="0"/>
                <a:ea typeface="Open Sans" panose="020B0606030504020204" pitchFamily="34" charset="0"/>
                <a:cs typeface="Arial" panose="020B0604020202020204" pitchFamily="34" charset="0"/>
                <a:sym typeface="Arial"/>
              </a:rPr>
              <a:t>Connect with the DTA and other agencies.</a:t>
            </a:r>
          </a:p>
          <a:p>
            <a:pPr marL="87313" lvl="0" indent="-87313">
              <a:buClr>
                <a:srgbClr val="000000"/>
              </a:buClr>
              <a:buFont typeface="Arial" panose="020B0604020202020204" pitchFamily="34" charset="0"/>
              <a:buChar char="•"/>
              <a:defRPr/>
            </a:pPr>
            <a:r>
              <a:rPr lang="en-US" sz="800" dirty="0">
                <a:latin typeface="Arial" panose="020B0604020202020204" pitchFamily="34" charset="0"/>
                <a:ea typeface="Open Sans" panose="020B0606030504020204" pitchFamily="34" charset="0"/>
                <a:cs typeface="Arial" panose="020B0604020202020204" pitchFamily="34" charset="0"/>
                <a:sym typeface="Arial"/>
              </a:rPr>
              <a:t>Provide direction. </a:t>
            </a:r>
          </a:p>
        </p:txBody>
      </p:sp>
      <p:sp>
        <p:nvSpPr>
          <p:cNvPr id="12" name="Rectangle 11">
            <a:extLst>
              <a:ext uri="{FF2B5EF4-FFF2-40B4-BE49-F238E27FC236}">
                <a16:creationId xmlns:a16="http://schemas.microsoft.com/office/drawing/2014/main" id="{58D5C060-809F-40A4-AE88-9B8E2FD53DEF}"/>
              </a:ext>
            </a:extLst>
          </p:cNvPr>
          <p:cNvSpPr/>
          <p:nvPr/>
        </p:nvSpPr>
        <p:spPr bwMode="gray">
          <a:xfrm>
            <a:off x="6099343" y="3642256"/>
            <a:ext cx="2389292" cy="1235023"/>
          </a:xfrm>
          <a:prstGeom prst="rect">
            <a:avLst/>
          </a:prstGeom>
          <a:noFill/>
          <a:ln w="19050" algn="ctr">
            <a:solidFill>
              <a:schemeClr val="tx1">
                <a:lumMod val="65000"/>
                <a:lumOff val="35000"/>
              </a:schemeClr>
            </a:solidFill>
            <a:miter lim="800000"/>
            <a:headEnd/>
            <a:tailEnd/>
          </a:ln>
        </p:spPr>
        <p:txBody>
          <a:bodyPr wrap="square" lIns="88900" tIns="88900" rIns="88900" bIns="88900" rtlCol="0" anchor="ctr"/>
          <a:lstStyle/>
          <a:p>
            <a:pPr marL="87313" lvl="0" indent="-87313">
              <a:buClr>
                <a:srgbClr val="000000"/>
              </a:buClr>
              <a:buFont typeface="Arial" panose="020B0604020202020204" pitchFamily="34" charset="0"/>
              <a:buChar char="•"/>
              <a:defRPr/>
            </a:pPr>
            <a:r>
              <a:rPr lang="en-AU" sz="800" dirty="0">
                <a:latin typeface="Arial" panose="020B0604020202020204" pitchFamily="34" charset="0"/>
                <a:ea typeface="Open Sans" panose="020B0606030504020204" pitchFamily="34" charset="0"/>
                <a:cs typeface="Arial" panose="020B0604020202020204" pitchFamily="34" charset="0"/>
                <a:sym typeface="Arial"/>
              </a:rPr>
              <a:t>Enter Connect and Align</a:t>
            </a:r>
          </a:p>
          <a:p>
            <a:pPr marL="87313" lvl="0" indent="-87313">
              <a:buClr>
                <a:srgbClr val="000000"/>
              </a:buClr>
              <a:buFont typeface="Arial" panose="020B0604020202020204" pitchFamily="34" charset="0"/>
              <a:buChar char="•"/>
              <a:defRPr/>
            </a:pPr>
            <a:r>
              <a:rPr lang="en-AU" sz="800" dirty="0">
                <a:latin typeface="Arial" panose="020B0604020202020204" pitchFamily="34" charset="0"/>
                <a:ea typeface="Open Sans" panose="020B0606030504020204" pitchFamily="34" charset="0"/>
                <a:cs typeface="Arial" panose="020B0604020202020204" pitchFamily="34" charset="0"/>
                <a:sym typeface="Arial"/>
              </a:rPr>
              <a:t>Review the blueprint</a:t>
            </a:r>
          </a:p>
          <a:p>
            <a:pPr marL="87313" lvl="0" indent="-87313">
              <a:buClr>
                <a:srgbClr val="000000"/>
              </a:buClr>
              <a:buFont typeface="Arial" panose="020B0604020202020204" pitchFamily="34" charset="0"/>
              <a:buChar char="•"/>
              <a:defRPr/>
            </a:pPr>
            <a:r>
              <a:rPr lang="en-AU" sz="800" dirty="0">
                <a:latin typeface="Arial" panose="020B0604020202020204" pitchFamily="34" charset="0"/>
                <a:ea typeface="Open Sans" panose="020B0606030504020204" pitchFamily="34" charset="0"/>
                <a:cs typeface="Arial" panose="020B0604020202020204" pitchFamily="34" charset="0"/>
                <a:sym typeface="Arial"/>
              </a:rPr>
              <a:t>Review the engagement framework</a:t>
            </a:r>
          </a:p>
          <a:p>
            <a:pPr marL="87313" lvl="0" indent="-87313">
              <a:buClr>
                <a:srgbClr val="000000"/>
              </a:buClr>
              <a:buFont typeface="Arial" panose="020B0604020202020204" pitchFamily="34" charset="0"/>
              <a:buChar char="•"/>
              <a:defRPr/>
            </a:pPr>
            <a:r>
              <a:rPr lang="en-AU" sz="800" dirty="0">
                <a:latin typeface="Arial" panose="020B0604020202020204" pitchFamily="34" charset="0"/>
                <a:ea typeface="Open Sans" panose="020B0606030504020204" pitchFamily="34" charset="0"/>
                <a:cs typeface="Arial" panose="020B0604020202020204" pitchFamily="34" charset="0"/>
                <a:sym typeface="Arial"/>
              </a:rPr>
              <a:t>Self-identify agency type </a:t>
            </a:r>
          </a:p>
          <a:p>
            <a:pPr marL="87313" lvl="0" indent="-87313">
              <a:buClr>
                <a:srgbClr val="000000"/>
              </a:buClr>
              <a:buFont typeface="Arial" panose="020B0604020202020204" pitchFamily="34" charset="0"/>
              <a:buChar char="•"/>
              <a:defRPr/>
            </a:pPr>
            <a:r>
              <a:rPr lang="en-AU" sz="800" dirty="0">
                <a:latin typeface="Arial" panose="020B0604020202020204" pitchFamily="34" charset="0"/>
                <a:ea typeface="Open Sans" panose="020B0606030504020204" pitchFamily="34" charset="0"/>
                <a:cs typeface="Arial" panose="020B0604020202020204" pitchFamily="34" charset="0"/>
                <a:sym typeface="Arial"/>
              </a:rPr>
              <a:t>Define initial needs</a:t>
            </a:r>
          </a:p>
          <a:p>
            <a:pPr marL="87313" lvl="0" indent="-87313">
              <a:buClr>
                <a:srgbClr val="000000"/>
              </a:buClr>
              <a:buFont typeface="Arial" panose="020B0604020202020204" pitchFamily="34" charset="0"/>
              <a:buChar char="•"/>
              <a:defRPr/>
            </a:pPr>
            <a:r>
              <a:rPr lang="en-AU" sz="800" dirty="0">
                <a:latin typeface="Arial" panose="020B0604020202020204" pitchFamily="34" charset="0"/>
                <a:ea typeface="Open Sans" panose="020B0606030504020204" pitchFamily="34" charset="0"/>
                <a:cs typeface="Arial" panose="020B0604020202020204" pitchFamily="34" charset="0"/>
                <a:sym typeface="Arial"/>
              </a:rPr>
              <a:t>Establish starting phase.</a:t>
            </a:r>
            <a:endParaRPr lang="en-AU" sz="800" dirty="0">
              <a:solidFill>
                <a:schemeClr val="dk1"/>
              </a:solidFill>
              <a:latin typeface="Arial" panose="020B0604020202020204" pitchFamily="34" charset="0"/>
              <a:ea typeface="Open Sans" panose="020B0606030504020204" pitchFamily="34" charset="0"/>
              <a:cs typeface="Arial" panose="020B0604020202020204" pitchFamily="34" charset="0"/>
              <a:sym typeface="Arial"/>
            </a:endParaRPr>
          </a:p>
          <a:p>
            <a:pPr algn="ctr">
              <a:lnSpc>
                <a:spcPct val="106000"/>
              </a:lnSpc>
              <a:buFont typeface="Wingdings 2" pitchFamily="18" charset="2"/>
              <a:buNone/>
            </a:pPr>
            <a:endParaRPr lang="en-GB" sz="800" b="1" dirty="0">
              <a:latin typeface="Arial" panose="020B0604020202020204" pitchFamily="34" charset="0"/>
              <a:ea typeface="Open Sans" panose="020B0606030504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800D5D17-2A99-4CDF-A8AE-2239762BA21B}"/>
              </a:ext>
            </a:extLst>
          </p:cNvPr>
          <p:cNvSpPr/>
          <p:nvPr/>
        </p:nvSpPr>
        <p:spPr bwMode="gray">
          <a:xfrm>
            <a:off x="6099343" y="4964376"/>
            <a:ext cx="2389292" cy="1235023"/>
          </a:xfrm>
          <a:prstGeom prst="rect">
            <a:avLst/>
          </a:prstGeom>
          <a:noFill/>
          <a:ln w="19050" algn="ctr">
            <a:solidFill>
              <a:schemeClr val="tx1">
                <a:lumMod val="65000"/>
                <a:lumOff val="35000"/>
              </a:schemeClr>
            </a:solidFill>
            <a:miter lim="800000"/>
            <a:headEnd/>
            <a:tailEnd/>
          </a:ln>
        </p:spPr>
        <p:txBody>
          <a:bodyPr wrap="square" lIns="88900" tIns="88900" rIns="88900" bIns="88900" rtlCol="0" anchor="ctr"/>
          <a:lstStyle/>
          <a:p>
            <a:pPr marL="87313" lvl="0" indent="-87313">
              <a:buClr>
                <a:srgbClr val="000000"/>
              </a:buClr>
              <a:buFont typeface="Arial" panose="020B0604020202020204" pitchFamily="34" charset="0"/>
              <a:buChar char="•"/>
              <a:defRPr/>
            </a:pPr>
            <a:r>
              <a:rPr lang="en-US" sz="800" dirty="0">
                <a:latin typeface="Arial" panose="020B0604020202020204" pitchFamily="34" charset="0"/>
                <a:cs typeface="Arial" panose="020B0604020202020204" pitchFamily="34" charset="0"/>
                <a:sym typeface="Arial"/>
              </a:rPr>
              <a:t>Blueprint document (desktop.gov.au) </a:t>
            </a:r>
          </a:p>
          <a:p>
            <a:pPr marL="87313" lvl="0" indent="-87313">
              <a:buClr>
                <a:srgbClr val="000000"/>
              </a:buClr>
              <a:buFont typeface="Arial" panose="020B0604020202020204" pitchFamily="34" charset="0"/>
              <a:buChar char="•"/>
              <a:defRPr/>
            </a:pPr>
            <a:r>
              <a:rPr lang="en-US" sz="800" dirty="0">
                <a:latin typeface="Arial" panose="020B0604020202020204" pitchFamily="34" charset="0"/>
                <a:cs typeface="Arial" panose="020B0604020202020204" pitchFamily="34" charset="0"/>
                <a:sym typeface="Arial"/>
              </a:rPr>
              <a:t>Community portal.</a:t>
            </a:r>
          </a:p>
          <a:p>
            <a:pPr marL="87313" lvl="0" indent="-87313">
              <a:buClr>
                <a:srgbClr val="000000"/>
              </a:buClr>
              <a:buFont typeface="Arial" panose="020B0604020202020204" pitchFamily="34" charset="0"/>
              <a:buChar char="•"/>
              <a:defRPr/>
            </a:pPr>
            <a:r>
              <a:rPr lang="en-US" sz="800" dirty="0">
                <a:latin typeface="Arial" panose="020B0604020202020204" pitchFamily="34" charset="0"/>
                <a:cs typeface="Arial" panose="020B0604020202020204" pitchFamily="34" charset="0"/>
                <a:sym typeface="Arial"/>
              </a:rPr>
              <a:t>The Engagement Framework </a:t>
            </a:r>
          </a:p>
        </p:txBody>
      </p:sp>
      <p:graphicFrame>
        <p:nvGraphicFramePr>
          <p:cNvPr id="17" name="Table 16">
            <a:extLst>
              <a:ext uri="{FF2B5EF4-FFF2-40B4-BE49-F238E27FC236}">
                <a16:creationId xmlns:a16="http://schemas.microsoft.com/office/drawing/2014/main" id="{40630113-41D4-478D-A311-1D645B888866}"/>
              </a:ext>
            </a:extLst>
          </p:cNvPr>
          <p:cNvGraphicFramePr>
            <a:graphicFrameLocks noGrp="1"/>
          </p:cNvGraphicFramePr>
          <p:nvPr>
            <p:extLst>
              <p:ext uri="{D42A27DB-BD31-4B8C-83A1-F6EECF244321}">
                <p14:modId xmlns:p14="http://schemas.microsoft.com/office/powerpoint/2010/main" val="3322350392"/>
              </p:ext>
            </p:extLst>
          </p:nvPr>
        </p:nvGraphicFramePr>
        <p:xfrm>
          <a:off x="8603751" y="2310290"/>
          <a:ext cx="2885996" cy="3889109"/>
        </p:xfrm>
        <a:graphic>
          <a:graphicData uri="http://schemas.openxmlformats.org/drawingml/2006/table">
            <a:tbl>
              <a:tblPr firstRow="1" bandRow="1">
                <a:tableStyleId>{F2DE63D5-997A-4646-A377-4702673A728D}</a:tableStyleId>
              </a:tblPr>
              <a:tblGrid>
                <a:gridCol w="2885996">
                  <a:extLst>
                    <a:ext uri="{9D8B030D-6E8A-4147-A177-3AD203B41FA5}">
                      <a16:colId xmlns:a16="http://schemas.microsoft.com/office/drawing/2014/main" val="856159035"/>
                    </a:ext>
                  </a:extLst>
                </a:gridCol>
              </a:tblGrid>
              <a:tr h="31225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AU" sz="1200" u="none" strike="noStrike" cap="none">
                          <a:effectLst/>
                          <a:latin typeface="Arial" panose="020B0604020202020204" pitchFamily="34" charset="0"/>
                          <a:ea typeface="Open Sans" panose="020B0606030504020204" pitchFamily="34" charset="0"/>
                          <a:cs typeface="Arial" panose="020B0604020202020204" pitchFamily="34" charset="0"/>
                          <a:sym typeface="Arial"/>
                        </a:rPr>
                        <a:t>Your Checklist</a:t>
                      </a:r>
                      <a:endParaRPr lang="en-AU" sz="1200" b="0" u="none" strike="noStrike" cap="none">
                        <a:solidFill>
                          <a:schemeClr val="bg1"/>
                        </a:solidFill>
                        <a:effectLst/>
                        <a:latin typeface="Arial" panose="020B0604020202020204" pitchFamily="34" charset="0"/>
                        <a:ea typeface="Open Sans" panose="020B0606030504020204" pitchFamily="34" charset="0"/>
                        <a:cs typeface="Arial" panose="020B0604020202020204" pitchFamily="34" charset="0"/>
                        <a:sym typeface="Aria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012069"/>
                    </a:solidFill>
                  </a:tcPr>
                </a:tc>
                <a:extLst>
                  <a:ext uri="{0D108BD9-81ED-4DB2-BD59-A6C34878D82A}">
                    <a16:rowId xmlns:a16="http://schemas.microsoft.com/office/drawing/2014/main" val="1213869431"/>
                  </a:ext>
                </a:extLst>
              </a:tr>
              <a:tr h="2406065">
                <a:tc>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Wingdings" pitchFamily="2" charset="2"/>
                        <a:buNone/>
                        <a:tabLst/>
                        <a:defRPr/>
                      </a:pPr>
                      <a:r>
                        <a:rPr lang="en-AU" sz="900" u="none" strike="noStrike" cap="none" dirty="0">
                          <a:effectLst/>
                          <a:latin typeface="Arial" panose="020B0604020202020204" pitchFamily="34" charset="0"/>
                          <a:ea typeface="Open Sans" panose="020B0606030504020204" pitchFamily="34" charset="0"/>
                          <a:cs typeface="Arial" panose="020B0604020202020204" pitchFamily="34" charset="0"/>
                          <a:sym typeface="Arial"/>
                        </a:rPr>
                        <a:t>You’re ready to proceed to the next phase when you have completed these tasks:</a:t>
                      </a:r>
                    </a:p>
                    <a:p>
                      <a:pPr marL="0" marR="0" lvl="0" indent="0" algn="l" defTabSz="914400" rtl="0" eaLnBrk="1" fontAlgn="auto" latinLnBrk="0" hangingPunct="1">
                        <a:lnSpc>
                          <a:spcPct val="130000"/>
                        </a:lnSpc>
                        <a:spcBef>
                          <a:spcPts val="0"/>
                        </a:spcBef>
                        <a:spcAft>
                          <a:spcPts val="0"/>
                        </a:spcAft>
                        <a:buClr>
                          <a:srgbClr val="000000"/>
                        </a:buClr>
                        <a:buSzTx/>
                        <a:buFont typeface="Wingdings" pitchFamily="2" charset="2"/>
                        <a:buNone/>
                        <a:tabLst/>
                        <a:defRPr/>
                      </a:pPr>
                      <a:endParaRPr lang="en-AU" sz="900" u="none" strike="noStrike" cap="none" dirty="0">
                        <a:effectLst/>
                        <a:latin typeface="Arial" panose="020B0604020202020204" pitchFamily="34" charset="0"/>
                        <a:ea typeface="Open Sans" panose="020B0606030504020204" pitchFamily="34" charset="0"/>
                        <a:cs typeface="Arial" panose="020B0604020202020204" pitchFamily="34" charset="0"/>
                        <a:sym typeface="Arial"/>
                      </a:endParaRPr>
                    </a:p>
                    <a:p>
                      <a:pPr marL="171450" marR="0" lvl="0" indent="-171450" algn="l" defTabSz="914400" rtl="0" eaLnBrk="1" fontAlgn="auto" latinLnBrk="0" hangingPunct="1">
                        <a:lnSpc>
                          <a:spcPct val="130000"/>
                        </a:lnSpc>
                        <a:spcBef>
                          <a:spcPts val="0"/>
                        </a:spcBef>
                        <a:spcAft>
                          <a:spcPts val="0"/>
                        </a:spcAft>
                        <a:buClr>
                          <a:srgbClr val="000000"/>
                        </a:buClr>
                        <a:buSzTx/>
                        <a:buFont typeface="Wingdings" pitchFamily="2" charset="2"/>
                        <a:buChar char="q"/>
                        <a:tabLst/>
                        <a:defRPr/>
                      </a:pPr>
                      <a:r>
                        <a:rPr lang="en-AU" sz="900" u="none" strike="noStrike" cap="none" dirty="0">
                          <a:effectLst/>
                          <a:latin typeface="Arial" panose="020B0604020202020204" pitchFamily="34" charset="0"/>
                          <a:ea typeface="Open Sans" panose="020B0606030504020204" pitchFamily="34" charset="0"/>
                          <a:cs typeface="Arial" panose="020B0604020202020204" pitchFamily="34" charset="0"/>
                          <a:sym typeface="Arial"/>
                        </a:rPr>
                        <a:t>Read through this document (engagement framework) in full</a:t>
                      </a:r>
                    </a:p>
                    <a:p>
                      <a:pPr marL="171450" indent="-171450">
                        <a:lnSpc>
                          <a:spcPct val="130000"/>
                        </a:lnSpc>
                        <a:buFont typeface="Wingdings" pitchFamily="2" charset="2"/>
                        <a:buChar char="q"/>
                      </a:pPr>
                      <a:r>
                        <a:rPr lang="en-AU" sz="900" u="none" strike="noStrike" cap="none" dirty="0">
                          <a:effectLst/>
                          <a:latin typeface="Arial" panose="020B0604020202020204" pitchFamily="34" charset="0"/>
                          <a:ea typeface="Open Sans" panose="020B0606030504020204" pitchFamily="34" charset="0"/>
                          <a:cs typeface="Arial" panose="020B0604020202020204" pitchFamily="34" charset="0"/>
                          <a:sym typeface="Arial"/>
                        </a:rPr>
                        <a:t>Download and review the blueprint </a:t>
                      </a:r>
                    </a:p>
                    <a:p>
                      <a:pPr marL="171450" indent="-171450">
                        <a:lnSpc>
                          <a:spcPct val="130000"/>
                        </a:lnSpc>
                        <a:buFont typeface="Wingdings" pitchFamily="2" charset="2"/>
                        <a:buChar char="q"/>
                      </a:pPr>
                      <a:r>
                        <a:rPr lang="en-AU" sz="900" u="none" strike="noStrike" cap="none" dirty="0">
                          <a:effectLst/>
                          <a:latin typeface="Arial" panose="020B0604020202020204" pitchFamily="34" charset="0"/>
                          <a:ea typeface="Open Sans" panose="020B0606030504020204" pitchFamily="34" charset="0"/>
                          <a:cs typeface="Arial" panose="020B0604020202020204" pitchFamily="34" charset="0"/>
                          <a:sym typeface="Arial"/>
                        </a:rPr>
                        <a:t>Self-identify agency type </a:t>
                      </a:r>
                    </a:p>
                    <a:p>
                      <a:pPr marL="171450" marR="0" lvl="0" indent="-171450" algn="l" defTabSz="914400" rtl="0" eaLnBrk="1" fontAlgn="auto" latinLnBrk="0" hangingPunct="1">
                        <a:lnSpc>
                          <a:spcPct val="130000"/>
                        </a:lnSpc>
                        <a:spcBef>
                          <a:spcPts val="0"/>
                        </a:spcBef>
                        <a:spcAft>
                          <a:spcPts val="0"/>
                        </a:spcAft>
                        <a:buClr>
                          <a:srgbClr val="000000"/>
                        </a:buClr>
                        <a:buSzTx/>
                        <a:buFont typeface="Wingdings" pitchFamily="2" charset="2"/>
                        <a:buChar char="q"/>
                        <a:tabLst/>
                        <a:defRPr/>
                      </a:pPr>
                      <a:r>
                        <a:rPr lang="en-AU" sz="900" u="none" strike="noStrike" cap="none" dirty="0">
                          <a:effectLst/>
                          <a:latin typeface="Arial" panose="020B0604020202020204" pitchFamily="34" charset="0"/>
                          <a:ea typeface="Open Sans" panose="020B0606030504020204" pitchFamily="34" charset="0"/>
                          <a:cs typeface="Arial" panose="020B0604020202020204" pitchFamily="34" charset="0"/>
                          <a:sym typeface="Arial"/>
                        </a:rPr>
                        <a:t>Define initial needs (identify and enlist key stakeholders to engage with the DTA; identify blockers and enablers to getting started)</a:t>
                      </a:r>
                    </a:p>
                    <a:p>
                      <a:pPr marL="171450" indent="-171450">
                        <a:lnSpc>
                          <a:spcPct val="130000"/>
                        </a:lnSpc>
                        <a:buFont typeface="Wingdings" pitchFamily="2" charset="2"/>
                        <a:buChar char="q"/>
                      </a:pPr>
                      <a:r>
                        <a:rPr lang="en-AU" sz="900" u="none" strike="noStrike" cap="none" dirty="0">
                          <a:effectLst/>
                          <a:latin typeface="Arial" panose="020B0604020202020204" pitchFamily="34" charset="0"/>
                          <a:ea typeface="Open Sans" panose="020B0606030504020204" pitchFamily="34" charset="0"/>
                          <a:cs typeface="Arial" panose="020B0604020202020204" pitchFamily="34" charset="0"/>
                          <a:sym typeface="Arial"/>
                        </a:rPr>
                        <a:t>Establish starting phase.</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48012297"/>
                  </a:ext>
                </a:extLst>
              </a:tr>
              <a:tr h="1170791">
                <a:tc>
                  <a:txBody>
                    <a:bodyPr/>
                    <a:lstStyle/>
                    <a:p>
                      <a:pPr marL="0" indent="0">
                        <a:buFont typeface="Arial" panose="020B0604020202020204" pitchFamily="34" charset="0"/>
                        <a:buNone/>
                      </a:pPr>
                      <a:r>
                        <a:rPr lang="en-AU" sz="800" b="1" u="none" strike="noStrike" cap="none" dirty="0">
                          <a:solidFill>
                            <a:schemeClr val="bg1"/>
                          </a:solidFill>
                          <a:effectLst/>
                          <a:latin typeface="Arial" panose="020B0604020202020204" pitchFamily="34" charset="0"/>
                          <a:ea typeface="Open Sans" panose="020B0606030504020204" pitchFamily="34" charset="0"/>
                          <a:cs typeface="Arial" panose="020B0604020202020204" pitchFamily="34" charset="0"/>
                          <a:sym typeface="Arial"/>
                        </a:rPr>
                        <a:t>DTA will support you via access to:</a:t>
                      </a:r>
                    </a:p>
                    <a:p>
                      <a:pPr marL="0" indent="0">
                        <a:buFont typeface="Arial" panose="020B0604020202020204" pitchFamily="34" charset="0"/>
                        <a:buNone/>
                      </a:pPr>
                      <a:endParaRPr lang="en-AU" sz="800" b="1" u="none" strike="noStrike" cap="none" dirty="0">
                        <a:solidFill>
                          <a:schemeClr val="bg1"/>
                        </a:solidFill>
                        <a:effectLst/>
                        <a:latin typeface="Arial" panose="020B0604020202020204" pitchFamily="34" charset="0"/>
                        <a:ea typeface="Open Sans" panose="020B0606030504020204" pitchFamily="34" charset="0"/>
                        <a:cs typeface="Arial" panose="020B0604020202020204" pitchFamily="34" charset="0"/>
                        <a:sym typeface="Arial"/>
                      </a:endParaRPr>
                    </a:p>
                    <a:p>
                      <a:pPr marL="171450" indent="-171450">
                        <a:buFont typeface="Arial" panose="020B0604020202020204" pitchFamily="34" charset="0"/>
                        <a:buChar char="•"/>
                      </a:pPr>
                      <a:r>
                        <a:rPr lang="en-AU" sz="800" b="1" i="0" u="none" strike="noStrike" cap="none" dirty="0">
                          <a:solidFill>
                            <a:schemeClr val="bg1"/>
                          </a:solidFill>
                          <a:effectLst/>
                          <a:latin typeface="Arial" panose="020B0604020202020204" pitchFamily="34" charset="0"/>
                          <a:ea typeface="Open Sans" panose="020B0606030504020204" pitchFamily="34" charset="0"/>
                          <a:cs typeface="Arial" panose="020B0604020202020204" pitchFamily="34" charset="0"/>
                          <a:sym typeface="Arial"/>
                        </a:rPr>
                        <a:t>T</a:t>
                      </a:r>
                      <a:r>
                        <a:rPr lang="en-AU" sz="800" dirty="0">
                          <a:solidFill>
                            <a:schemeClr val="bg1"/>
                          </a:solidFill>
                          <a:latin typeface="Arial" panose="020B0604020202020204" pitchFamily="34" charset="0"/>
                          <a:cs typeface="Arial" panose="020B0604020202020204" pitchFamily="34" charset="0"/>
                        </a:rPr>
                        <a:t>he </a:t>
                      </a:r>
                      <a:r>
                        <a:rPr lang="en-AU" sz="800" u="sng"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community portal</a:t>
                      </a:r>
                      <a:r>
                        <a:rPr lang="en-AU" sz="800" dirty="0">
                          <a:solidFill>
                            <a:schemeClr val="bg1"/>
                          </a:solidFill>
                          <a:latin typeface="Arial" panose="020B0604020202020204" pitchFamily="34" charset="0"/>
                          <a:cs typeface="Arial" panose="020B0604020202020204" pitchFamily="34" charset="0"/>
                        </a:rPr>
                        <a:t>: for asking questions, FAQ and understanding which agencies are using the blueprint</a:t>
                      </a:r>
                    </a:p>
                    <a:p>
                      <a:pPr marL="171450" indent="-171450">
                        <a:buFont typeface="Arial" panose="020B0604020202020204" pitchFamily="34" charset="0"/>
                        <a:buChar char="•"/>
                      </a:pPr>
                      <a:r>
                        <a:rPr lang="en-AU" sz="800" dirty="0">
                          <a:solidFill>
                            <a:schemeClr val="bg1"/>
                          </a:solidFill>
                          <a:latin typeface="Arial" panose="020B0604020202020204" pitchFamily="34" charset="0"/>
                          <a:cs typeface="Arial" panose="020B0604020202020204" pitchFamily="34" charset="0"/>
                        </a:rPr>
                        <a:t>The </a:t>
                      </a:r>
                      <a:r>
                        <a:rPr lang="en-AU" sz="800" u="sng"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desktop.gov.au</a:t>
                      </a:r>
                      <a:r>
                        <a:rPr lang="en-AU" sz="800" dirty="0">
                          <a:solidFill>
                            <a:schemeClr val="bg1"/>
                          </a:solidFill>
                          <a:latin typeface="Arial" panose="020B0604020202020204" pitchFamily="34" charset="0"/>
                          <a:cs typeface="Arial" panose="020B0604020202020204" pitchFamily="34" charset="0"/>
                        </a:rPr>
                        <a:t> website: for information, the latest version of the blueprint, and knowledge articles</a:t>
                      </a:r>
                    </a:p>
                    <a:p>
                      <a:pPr marL="171450" indent="-171450">
                        <a:buFont typeface="Arial" panose="020B0604020202020204" pitchFamily="34" charset="0"/>
                        <a:buChar char="•"/>
                      </a:pPr>
                      <a:r>
                        <a:rPr lang="en-AU" sz="800" dirty="0">
                          <a:solidFill>
                            <a:schemeClr val="bg1"/>
                          </a:solidFill>
                          <a:latin typeface="Arial" panose="020B0604020202020204" pitchFamily="34" charset="0"/>
                          <a:cs typeface="Arial" panose="020B0604020202020204" pitchFamily="34" charset="0"/>
                        </a:rPr>
                        <a:t>The </a:t>
                      </a:r>
                      <a:r>
                        <a:rPr lang="en-AU" sz="800" u="sng"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protectedutility@dta.gov.au</a:t>
                      </a:r>
                      <a:r>
                        <a:rPr lang="en-AU" sz="800" dirty="0">
                          <a:solidFill>
                            <a:schemeClr val="bg1"/>
                          </a:solidFill>
                          <a:latin typeface="Arial" panose="020B0604020202020204" pitchFamily="34" charset="0"/>
                          <a:cs typeface="Arial" panose="020B0604020202020204" pitchFamily="34" charset="0"/>
                        </a:rPr>
                        <a:t> mailbox: for initial enquiries.</a:t>
                      </a:r>
                      <a:endParaRPr lang="en-AU" sz="800" b="0" i="0" dirty="0">
                        <a:solidFill>
                          <a:schemeClr val="bg1"/>
                        </a:solidFill>
                        <a:effectLst/>
                        <a:latin typeface="Arial" panose="020B0604020202020204" pitchFamily="34" charset="0"/>
                        <a:cs typeface="Arial" panose="020B0604020202020204" pitchFamily="34" charset="0"/>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2208403523"/>
                  </a:ext>
                </a:extLst>
              </a:tr>
            </a:tbl>
          </a:graphicData>
        </a:graphic>
      </p:graphicFrame>
      <p:graphicFrame>
        <p:nvGraphicFramePr>
          <p:cNvPr id="60" name="Table 59">
            <a:extLst>
              <a:ext uri="{FF2B5EF4-FFF2-40B4-BE49-F238E27FC236}">
                <a16:creationId xmlns:a16="http://schemas.microsoft.com/office/drawing/2014/main" id="{513C64A0-22BC-4CC2-A6F4-F8B752F42487}"/>
              </a:ext>
            </a:extLst>
          </p:cNvPr>
          <p:cNvGraphicFramePr>
            <a:graphicFrameLocks noGrp="1"/>
          </p:cNvGraphicFramePr>
          <p:nvPr>
            <p:extLst>
              <p:ext uri="{D42A27DB-BD31-4B8C-83A1-F6EECF244321}">
                <p14:modId xmlns:p14="http://schemas.microsoft.com/office/powerpoint/2010/main" val="2624844661"/>
              </p:ext>
            </p:extLst>
          </p:nvPr>
        </p:nvGraphicFramePr>
        <p:xfrm>
          <a:off x="606658" y="2299747"/>
          <a:ext cx="4364827" cy="1870389"/>
        </p:xfrm>
        <a:graphic>
          <a:graphicData uri="http://schemas.openxmlformats.org/drawingml/2006/table">
            <a:tbl>
              <a:tblPr firstRow="1" bandRow="1">
                <a:tableStyleId>{F2DE63D5-997A-4646-A377-4702673A728D}</a:tableStyleId>
              </a:tblPr>
              <a:tblGrid>
                <a:gridCol w="4364827">
                  <a:extLst>
                    <a:ext uri="{9D8B030D-6E8A-4147-A177-3AD203B41FA5}">
                      <a16:colId xmlns:a16="http://schemas.microsoft.com/office/drawing/2014/main" val="856159035"/>
                    </a:ext>
                  </a:extLst>
                </a:gridCol>
              </a:tblGrid>
              <a:tr h="258934">
                <a:tc>
                  <a:txBody>
                    <a:bodyPr/>
                    <a:lstStyle/>
                    <a:p>
                      <a:pPr marL="0" marR="0" lvl="0" indent="0" algn="ctr" rtl="0" eaLnBrk="1" fontAlgn="auto" latinLnBrk="0" hangingPunct="1">
                        <a:lnSpc>
                          <a:spcPct val="100000"/>
                        </a:lnSpc>
                        <a:spcBef>
                          <a:spcPts val="0"/>
                        </a:spcBef>
                        <a:spcAft>
                          <a:spcPts val="0"/>
                        </a:spcAft>
                        <a:buClr>
                          <a:srgbClr val="000000"/>
                        </a:buClr>
                        <a:buSzTx/>
                        <a:buFont typeface="Arial" panose="020B0604020202020204" pitchFamily="34" charset="0"/>
                        <a:buNone/>
                      </a:pPr>
                      <a:r>
                        <a:rPr lang="en-AU" sz="1200" u="none" strike="noStrike" cap="none">
                          <a:effectLst/>
                          <a:latin typeface="Arial"/>
                          <a:ea typeface="Open Sans"/>
                          <a:cs typeface="Arial"/>
                          <a:sym typeface="Arial"/>
                        </a:rPr>
                        <a:t>Benefits</a:t>
                      </a:r>
                      <a:endParaRPr lang="en-AU" sz="1200" b="0" u="none" strike="noStrike" cap="none">
                        <a:solidFill>
                          <a:schemeClr val="bg1"/>
                        </a:solidFill>
                        <a:effectLst/>
                        <a:latin typeface="Arial" panose="020B0604020202020204" pitchFamily="34" charset="0"/>
                        <a:ea typeface="Open Sans" panose="020B0606030504020204" pitchFamily="34" charset="0"/>
                        <a:cs typeface="Arial" panose="020B0604020202020204" pitchFamily="34" charset="0"/>
                        <a:sym typeface="Aria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012069"/>
                    </a:solidFill>
                  </a:tcPr>
                </a:tc>
                <a:extLst>
                  <a:ext uri="{0D108BD9-81ED-4DB2-BD59-A6C34878D82A}">
                    <a16:rowId xmlns:a16="http://schemas.microsoft.com/office/drawing/2014/main" val="1213869431"/>
                  </a:ext>
                </a:extLst>
              </a:tr>
              <a:tr h="1596069">
                <a:tc>
                  <a:txBody>
                    <a:bodyPr/>
                    <a:lstStyle/>
                    <a:p>
                      <a:pPr>
                        <a:buFont typeface="Arial" panose="020B0604020202020204" pitchFamily="34" charset="0"/>
                        <a:buNone/>
                      </a:pPr>
                      <a:r>
                        <a:rPr lang="en-AU" sz="900" dirty="0">
                          <a:solidFill>
                            <a:schemeClr val="tx1"/>
                          </a:solidFill>
                          <a:latin typeface="Arial" panose="020B0604020202020204" pitchFamily="34" charset="0"/>
                          <a:cs typeface="Arial" panose="020B0604020202020204" pitchFamily="34" charset="0"/>
                        </a:rPr>
                        <a:t>The Connect and Align phase </a:t>
                      </a:r>
                      <a:r>
                        <a:rPr lang="en-AU" sz="900" dirty="0">
                          <a:latin typeface="Arial" panose="020B0604020202020204" pitchFamily="34" charset="0"/>
                          <a:cs typeface="Arial" panose="020B0604020202020204" pitchFamily="34" charset="0"/>
                        </a:rPr>
                        <a:t>helps you get started and oriented by:</a:t>
                      </a:r>
                    </a:p>
                    <a:p>
                      <a:pPr>
                        <a:buFont typeface="Arial" panose="020B0604020202020204" pitchFamily="34" charset="0"/>
                        <a:buNone/>
                      </a:pPr>
                      <a:endParaRPr lang="en-AU" sz="900" dirty="0">
                        <a:solidFill>
                          <a:schemeClr val="tx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AU" sz="900" dirty="0">
                          <a:latin typeface="Arial" panose="020B0604020202020204" pitchFamily="34" charset="0"/>
                          <a:cs typeface="Arial" panose="020B0604020202020204" pitchFamily="34" charset="0"/>
                        </a:rPr>
                        <a:t>Connecting you with the appropriate documents like the blueprint and this framework. </a:t>
                      </a:r>
                    </a:p>
                    <a:p>
                      <a:pPr marL="171450" indent="-171450">
                        <a:buFont typeface="Arial" panose="020B0604020202020204" pitchFamily="34" charset="0"/>
                        <a:buChar char="•"/>
                      </a:pPr>
                      <a:r>
                        <a:rPr lang="en-AU" sz="900" dirty="0">
                          <a:latin typeface="Arial" panose="020B0604020202020204" pitchFamily="34" charset="0"/>
                          <a:cs typeface="Arial" panose="020B0604020202020204" pitchFamily="34" charset="0"/>
                        </a:rPr>
                        <a:t>Connecting you with resources and supporting you to understand how you can use a MWP.</a:t>
                      </a:r>
                    </a:p>
                    <a:p>
                      <a:pPr marL="171450" indent="-171450">
                        <a:buFont typeface="Arial" panose="020B0604020202020204" pitchFamily="34" charset="0"/>
                        <a:buChar char="•"/>
                      </a:pPr>
                      <a:r>
                        <a:rPr lang="en-AU" sz="900" dirty="0">
                          <a:latin typeface="Arial" panose="020B0604020202020204" pitchFamily="34" charset="0"/>
                          <a:cs typeface="Arial" panose="020B0604020202020204" pitchFamily="34" charset="0"/>
                        </a:rPr>
                        <a:t>Connecting you with other agencies to learn best practice, manage common pitfalls and ask questions.</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48012297"/>
                  </a:ext>
                </a:extLst>
              </a:tr>
            </a:tbl>
          </a:graphicData>
        </a:graphic>
      </p:graphicFrame>
      <p:graphicFrame>
        <p:nvGraphicFramePr>
          <p:cNvPr id="61" name="Table 60">
            <a:extLst>
              <a:ext uri="{FF2B5EF4-FFF2-40B4-BE49-F238E27FC236}">
                <a16:creationId xmlns:a16="http://schemas.microsoft.com/office/drawing/2014/main" id="{D4FA4774-A0BA-454D-A3EF-E377FC8FCD57}"/>
              </a:ext>
            </a:extLst>
          </p:cNvPr>
          <p:cNvGraphicFramePr>
            <a:graphicFrameLocks noGrp="1"/>
          </p:cNvGraphicFramePr>
          <p:nvPr>
            <p:extLst>
              <p:ext uri="{D42A27DB-BD31-4B8C-83A1-F6EECF244321}">
                <p14:modId xmlns:p14="http://schemas.microsoft.com/office/powerpoint/2010/main" val="1088547109"/>
              </p:ext>
            </p:extLst>
          </p:nvPr>
        </p:nvGraphicFramePr>
        <p:xfrm>
          <a:off x="597653" y="4259767"/>
          <a:ext cx="4364827" cy="2093976"/>
        </p:xfrm>
        <a:graphic>
          <a:graphicData uri="http://schemas.openxmlformats.org/drawingml/2006/table">
            <a:tbl>
              <a:tblPr firstRow="1" bandRow="1">
                <a:tableStyleId>{F2DE63D5-997A-4646-A377-4702673A728D}</a:tableStyleId>
              </a:tblPr>
              <a:tblGrid>
                <a:gridCol w="4364827">
                  <a:extLst>
                    <a:ext uri="{9D8B030D-6E8A-4147-A177-3AD203B41FA5}">
                      <a16:colId xmlns:a16="http://schemas.microsoft.com/office/drawing/2014/main" val="856159035"/>
                    </a:ext>
                  </a:extLst>
                </a:gridCol>
              </a:tblGrid>
              <a:tr h="256697">
                <a:tc>
                  <a:txBody>
                    <a:bodyPr/>
                    <a:lstStyle/>
                    <a:p>
                      <a:pPr marL="0" marR="0" lvl="0" indent="0" algn="ctr" rtl="0" eaLnBrk="1" fontAlgn="auto" latinLnBrk="0" hangingPunct="1">
                        <a:lnSpc>
                          <a:spcPct val="100000"/>
                        </a:lnSpc>
                        <a:spcBef>
                          <a:spcPts val="0"/>
                        </a:spcBef>
                        <a:spcAft>
                          <a:spcPts val="0"/>
                        </a:spcAft>
                        <a:buClr>
                          <a:srgbClr val="000000"/>
                        </a:buClr>
                        <a:buSzTx/>
                        <a:buFont typeface="Arial" panose="020B0604020202020204" pitchFamily="34" charset="0"/>
                        <a:buNone/>
                      </a:pPr>
                      <a:r>
                        <a:rPr lang="en-AU" sz="1200" u="none" strike="noStrike" cap="none">
                          <a:effectLst/>
                          <a:latin typeface="Arial"/>
                          <a:ea typeface="Open Sans"/>
                          <a:cs typeface="Arial"/>
                          <a:sym typeface="Arial"/>
                        </a:rPr>
                        <a:t>Mitigating Key Risks</a:t>
                      </a:r>
                      <a:endParaRPr lang="en-AU" sz="1200" b="0" u="none" strike="noStrike" cap="none">
                        <a:solidFill>
                          <a:schemeClr val="bg1"/>
                        </a:solidFill>
                        <a:effectLst/>
                        <a:latin typeface="Arial"/>
                        <a:ea typeface="Open Sans"/>
                        <a:cs typeface="Arial"/>
                        <a:sym typeface="Aria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012069"/>
                    </a:solidFill>
                  </a:tcPr>
                </a:tc>
                <a:extLst>
                  <a:ext uri="{0D108BD9-81ED-4DB2-BD59-A6C34878D82A}">
                    <a16:rowId xmlns:a16="http://schemas.microsoft.com/office/drawing/2014/main" val="1213869431"/>
                  </a:ext>
                </a:extLst>
              </a:tr>
              <a:tr h="1682935">
                <a:tc>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Wingdings" pitchFamily="2" charset="2"/>
                        <a:buNone/>
                        <a:tabLst/>
                        <a:defRPr/>
                      </a:pPr>
                      <a:r>
                        <a:rPr lang="en-AU" sz="900" dirty="0">
                          <a:solidFill>
                            <a:schemeClr val="tx1"/>
                          </a:solidFill>
                          <a:latin typeface="Arial" panose="020B0604020202020204" pitchFamily="34" charset="0"/>
                          <a:cs typeface="Arial" panose="020B0604020202020204" pitchFamily="34" charset="0"/>
                        </a:rPr>
                        <a:t>The Connect and Align phase helps you to mitigate risks such as: </a:t>
                      </a:r>
                    </a:p>
                    <a:p>
                      <a:pPr marL="0" marR="0" lvl="0" indent="0" algn="l" defTabSz="914400" rtl="0" eaLnBrk="1" fontAlgn="auto" latinLnBrk="0" hangingPunct="1">
                        <a:lnSpc>
                          <a:spcPct val="130000"/>
                        </a:lnSpc>
                        <a:spcBef>
                          <a:spcPts val="0"/>
                        </a:spcBef>
                        <a:spcAft>
                          <a:spcPts val="0"/>
                        </a:spcAft>
                        <a:buClr>
                          <a:srgbClr val="000000"/>
                        </a:buClr>
                        <a:buSzTx/>
                        <a:buFont typeface="Wingdings" pitchFamily="2" charset="2"/>
                        <a:buNone/>
                        <a:tabLst/>
                        <a:defRPr/>
                      </a:pPr>
                      <a:r>
                        <a:rPr lang="en-AU" sz="900" dirty="0">
                          <a:solidFill>
                            <a:schemeClr val="tx1"/>
                          </a:solidFill>
                          <a:latin typeface="Arial" panose="020B0604020202020204" pitchFamily="34" charset="0"/>
                          <a:cs typeface="Arial" panose="020B0604020202020204" pitchFamily="34" charset="0"/>
                        </a:rPr>
                        <a:t> </a:t>
                      </a:r>
                      <a:endParaRPr lang="en-AU" sz="900" u="none" strike="noStrike" cap="none" dirty="0">
                        <a:solidFill>
                          <a:schemeClr val="tx1"/>
                        </a:solidFill>
                        <a:effectLst/>
                        <a:latin typeface="Arial" panose="020B0604020202020204" pitchFamily="34" charset="0"/>
                        <a:ea typeface="Open Sans" panose="020B0606030504020204" pitchFamily="34" charset="0"/>
                        <a:cs typeface="Arial" panose="020B0604020202020204" pitchFamily="34" charset="0"/>
                        <a:sym typeface="Arial"/>
                      </a:endParaRPr>
                    </a:p>
                    <a:p>
                      <a:pPr marL="171450" indent="-171450">
                        <a:buFont typeface="Arial" panose="020B0604020202020204" pitchFamily="34" charset="0"/>
                        <a:buChar char="•"/>
                      </a:pPr>
                      <a:r>
                        <a:rPr lang="en-AU" sz="900" dirty="0">
                          <a:solidFill>
                            <a:schemeClr val="tx1"/>
                          </a:solidFill>
                          <a:latin typeface="Arial" panose="020B0604020202020204" pitchFamily="34" charset="0"/>
                          <a:cs typeface="Arial" panose="020B0604020202020204" pitchFamily="34" charset="0"/>
                        </a:rPr>
                        <a:t>More expensive procurement as a result of your agency implementing its own technology and business change without the community or blueprint’s support</a:t>
                      </a:r>
                    </a:p>
                    <a:p>
                      <a:pPr marL="171450" indent="-171450">
                        <a:buFont typeface="Arial" panose="020B0604020202020204" pitchFamily="34" charset="0"/>
                        <a:buChar char="•"/>
                      </a:pPr>
                      <a:r>
                        <a:rPr lang="en-AU" sz="900" dirty="0">
                          <a:solidFill>
                            <a:schemeClr val="tx1"/>
                          </a:solidFill>
                          <a:latin typeface="Arial" panose="020B0604020202020204" pitchFamily="34" charset="0"/>
                          <a:cs typeface="Arial" panose="020B0604020202020204" pitchFamily="34" charset="0"/>
                        </a:rPr>
                        <a:t>Making sure you’re not missing out on any benefits you could be getting from the blueprint</a:t>
                      </a:r>
                    </a:p>
                    <a:p>
                      <a:pPr marL="171450" indent="-171450">
                        <a:buFont typeface="Arial" panose="020B0604020202020204" pitchFamily="34" charset="0"/>
                        <a:buChar char="•"/>
                      </a:pPr>
                      <a:r>
                        <a:rPr lang="en-AU" sz="900" dirty="0">
                          <a:solidFill>
                            <a:schemeClr val="tx1"/>
                          </a:solidFill>
                          <a:latin typeface="Arial" panose="020B0604020202020204" pitchFamily="34" charset="0"/>
                          <a:cs typeface="Arial" panose="020B0604020202020204" pitchFamily="34" charset="0"/>
                        </a:rPr>
                        <a:t>Making sure you’re capturing your experiences and using them to improve future updates.</a:t>
                      </a:r>
                    </a:p>
                    <a:p>
                      <a:pPr marL="171450" indent="-171450">
                        <a:buFont typeface="Arial" panose="020B0604020202020204" pitchFamily="34" charset="0"/>
                        <a:buChar char="•"/>
                      </a:pPr>
                      <a:r>
                        <a:rPr lang="en-AU" sz="900" dirty="0">
                          <a:solidFill>
                            <a:schemeClr val="tx1"/>
                          </a:solidFill>
                          <a:latin typeface="Arial" panose="020B0604020202020204" pitchFamily="34" charset="0"/>
                          <a:cs typeface="Arial" panose="020B0604020202020204" pitchFamily="34" charset="0"/>
                        </a:rPr>
                        <a:t>Not capitalising on understanding and therefore managing risks gleaned from prior agency implementations. </a:t>
                      </a:r>
                    </a:p>
                    <a:p>
                      <a:pPr marL="171450" indent="-171450">
                        <a:buFont typeface="Arial" panose="020B0604020202020204" pitchFamily="34" charset="0"/>
                        <a:buChar char="•"/>
                      </a:pPr>
                      <a:endParaRPr lang="en-AU" sz="900" dirty="0">
                        <a:solidFill>
                          <a:schemeClr val="tx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AU" sz="900" dirty="0">
                        <a:solidFill>
                          <a:schemeClr val="tx1"/>
                        </a:solidFill>
                        <a:latin typeface="Arial" panose="020B0604020202020204" pitchFamily="34" charset="0"/>
                        <a:cs typeface="Arial" panose="020B0604020202020204" pitchFamily="34" charset="0"/>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48012297"/>
                  </a:ext>
                </a:extLst>
              </a:tr>
            </a:tbl>
          </a:graphicData>
        </a:graphic>
      </p:graphicFrame>
      <p:grpSp>
        <p:nvGrpSpPr>
          <p:cNvPr id="28" name="Graphic 4">
            <a:extLst>
              <a:ext uri="{FF2B5EF4-FFF2-40B4-BE49-F238E27FC236}">
                <a16:creationId xmlns:a16="http://schemas.microsoft.com/office/drawing/2014/main" id="{262DE758-B756-4071-B800-3FE3286CB86F}"/>
              </a:ext>
            </a:extLst>
          </p:cNvPr>
          <p:cNvGrpSpPr/>
          <p:nvPr/>
        </p:nvGrpSpPr>
        <p:grpSpPr>
          <a:xfrm>
            <a:off x="5424569" y="228310"/>
            <a:ext cx="666807" cy="640958"/>
            <a:chOff x="3607758" y="4793256"/>
            <a:chExt cx="362309" cy="361971"/>
          </a:xfrm>
          <a:solidFill>
            <a:srgbClr val="012069"/>
          </a:solidFill>
        </p:grpSpPr>
        <p:sp>
          <p:nvSpPr>
            <p:cNvPr id="29" name="Graphic 4">
              <a:extLst>
                <a:ext uri="{FF2B5EF4-FFF2-40B4-BE49-F238E27FC236}">
                  <a16:creationId xmlns:a16="http://schemas.microsoft.com/office/drawing/2014/main" id="{080E74CF-9677-4B02-839E-6EF6FDA5FA4F}"/>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30" name="Graphic 4">
              <a:extLst>
                <a:ext uri="{FF2B5EF4-FFF2-40B4-BE49-F238E27FC236}">
                  <a16:creationId xmlns:a16="http://schemas.microsoft.com/office/drawing/2014/main" id="{FCEFDC44-252D-4D4A-9D60-DD51B12C10CE}"/>
                </a:ext>
              </a:extLst>
            </p:cNvPr>
            <p:cNvSpPr/>
            <p:nvPr/>
          </p:nvSpPr>
          <p:spPr>
            <a:xfrm>
              <a:off x="3708719" y="4871326"/>
              <a:ext cx="162304" cy="204740"/>
            </a:xfrm>
            <a:custGeom>
              <a:avLst/>
              <a:gdLst>
                <a:gd name="connsiteX0" fmla="*/ 157831 w 162304"/>
                <a:gd name="connsiteY0" fmla="*/ 14498 h 204740"/>
                <a:gd name="connsiteX1" fmla="*/ 151441 w 162304"/>
                <a:gd name="connsiteY1" fmla="*/ 14498 h 204740"/>
                <a:gd name="connsiteX2" fmla="*/ 84986 w 162304"/>
                <a:gd name="connsiteY2" fmla="*/ 15136 h 204740"/>
                <a:gd name="connsiteX3" fmla="*/ 2556 w 162304"/>
                <a:gd name="connsiteY3" fmla="*/ 14498 h 204740"/>
                <a:gd name="connsiteX4" fmla="*/ 0 w 162304"/>
                <a:gd name="connsiteY4" fmla="*/ 19605 h 204740"/>
                <a:gd name="connsiteX5" fmla="*/ 0 w 162304"/>
                <a:gd name="connsiteY5" fmla="*/ 198356 h 204740"/>
                <a:gd name="connsiteX6" fmla="*/ 6390 w 162304"/>
                <a:gd name="connsiteY6" fmla="*/ 204740 h 204740"/>
                <a:gd name="connsiteX7" fmla="*/ 12780 w 162304"/>
                <a:gd name="connsiteY7" fmla="*/ 198356 h 204740"/>
                <a:gd name="connsiteX8" fmla="*/ 12780 w 162304"/>
                <a:gd name="connsiteY8" fmla="*/ 119834 h 204740"/>
                <a:gd name="connsiteX9" fmla="*/ 76679 w 162304"/>
                <a:gd name="connsiteY9" fmla="*/ 121110 h 204740"/>
                <a:gd name="connsiteX10" fmla="*/ 159109 w 162304"/>
                <a:gd name="connsiteY10" fmla="*/ 121749 h 204740"/>
                <a:gd name="connsiteX11" fmla="*/ 162304 w 162304"/>
                <a:gd name="connsiteY11" fmla="*/ 116642 h 204740"/>
                <a:gd name="connsiteX12" fmla="*/ 162304 w 162304"/>
                <a:gd name="connsiteY12" fmla="*/ 20243 h 204740"/>
                <a:gd name="connsiteX13" fmla="*/ 157831 w 162304"/>
                <a:gd name="connsiteY13" fmla="*/ 14498 h 204740"/>
                <a:gd name="connsiteX14" fmla="*/ 148246 w 162304"/>
                <a:gd name="connsiteY14" fmla="*/ 112811 h 204740"/>
                <a:gd name="connsiteX15" fmla="*/ 84347 w 162304"/>
                <a:gd name="connsiteY15" fmla="*/ 112173 h 204740"/>
                <a:gd name="connsiteX16" fmla="*/ 46646 w 162304"/>
                <a:gd name="connsiteY16" fmla="*/ 96851 h 204740"/>
                <a:gd name="connsiteX17" fmla="*/ 12141 w 162304"/>
                <a:gd name="connsiteY17" fmla="*/ 105789 h 204740"/>
                <a:gd name="connsiteX18" fmla="*/ 12141 w 162304"/>
                <a:gd name="connsiteY18" fmla="*/ 23435 h 204740"/>
                <a:gd name="connsiteX19" fmla="*/ 76040 w 162304"/>
                <a:gd name="connsiteY19" fmla="*/ 24712 h 204740"/>
                <a:gd name="connsiteX20" fmla="*/ 148885 w 162304"/>
                <a:gd name="connsiteY20" fmla="*/ 31096 h 204740"/>
                <a:gd name="connsiteX21" fmla="*/ 148246 w 162304"/>
                <a:gd name="connsiteY21" fmla="*/ 112811 h 20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04" h="204740">
                  <a:moveTo>
                    <a:pt x="157831" y="14498"/>
                  </a:moveTo>
                  <a:cubicBezTo>
                    <a:pt x="155914" y="13221"/>
                    <a:pt x="153358" y="13859"/>
                    <a:pt x="151441" y="14498"/>
                  </a:cubicBezTo>
                  <a:cubicBezTo>
                    <a:pt x="150802" y="14498"/>
                    <a:pt x="110546" y="41311"/>
                    <a:pt x="84986" y="15136"/>
                  </a:cubicBezTo>
                  <a:cubicBezTo>
                    <a:pt x="58148" y="-11677"/>
                    <a:pt x="19170" y="3007"/>
                    <a:pt x="2556" y="14498"/>
                  </a:cubicBezTo>
                  <a:cubicBezTo>
                    <a:pt x="639" y="15775"/>
                    <a:pt x="0" y="17690"/>
                    <a:pt x="0" y="19605"/>
                  </a:cubicBezTo>
                  <a:lnTo>
                    <a:pt x="0" y="198356"/>
                  </a:lnTo>
                  <a:cubicBezTo>
                    <a:pt x="0" y="202187"/>
                    <a:pt x="2556" y="204740"/>
                    <a:pt x="6390" y="204740"/>
                  </a:cubicBezTo>
                  <a:cubicBezTo>
                    <a:pt x="10224" y="204740"/>
                    <a:pt x="12780" y="202187"/>
                    <a:pt x="12780" y="198356"/>
                  </a:cubicBezTo>
                  <a:lnTo>
                    <a:pt x="12780" y="119834"/>
                  </a:lnTo>
                  <a:cubicBezTo>
                    <a:pt x="22365" y="114088"/>
                    <a:pt x="53675" y="98128"/>
                    <a:pt x="76679" y="121110"/>
                  </a:cubicBezTo>
                  <a:cubicBezTo>
                    <a:pt x="102878" y="147285"/>
                    <a:pt x="141856" y="133240"/>
                    <a:pt x="159109" y="121749"/>
                  </a:cubicBezTo>
                  <a:cubicBezTo>
                    <a:pt x="161026" y="120472"/>
                    <a:pt x="162304" y="118557"/>
                    <a:pt x="162304" y="116642"/>
                  </a:cubicBezTo>
                  <a:lnTo>
                    <a:pt x="162304" y="20243"/>
                  </a:lnTo>
                  <a:cubicBezTo>
                    <a:pt x="161665" y="17690"/>
                    <a:pt x="159748" y="15136"/>
                    <a:pt x="157831" y="14498"/>
                  </a:cubicBezTo>
                  <a:close/>
                  <a:moveTo>
                    <a:pt x="148246" y="112811"/>
                  </a:moveTo>
                  <a:cubicBezTo>
                    <a:pt x="138661" y="118557"/>
                    <a:pt x="106712" y="133878"/>
                    <a:pt x="84347" y="112173"/>
                  </a:cubicBezTo>
                  <a:cubicBezTo>
                    <a:pt x="74762" y="101958"/>
                    <a:pt x="60704" y="96851"/>
                    <a:pt x="46646" y="96851"/>
                  </a:cubicBezTo>
                  <a:cubicBezTo>
                    <a:pt x="34505" y="96851"/>
                    <a:pt x="23004" y="100043"/>
                    <a:pt x="12141" y="105789"/>
                  </a:cubicBezTo>
                  <a:lnTo>
                    <a:pt x="12141" y="23435"/>
                  </a:lnTo>
                  <a:cubicBezTo>
                    <a:pt x="21726" y="17690"/>
                    <a:pt x="53675" y="2368"/>
                    <a:pt x="76040" y="24712"/>
                  </a:cubicBezTo>
                  <a:cubicBezTo>
                    <a:pt x="98405" y="47056"/>
                    <a:pt x="129076" y="40672"/>
                    <a:pt x="148885" y="31096"/>
                  </a:cubicBezTo>
                  <a:lnTo>
                    <a:pt x="148246" y="112811"/>
                  </a:lnTo>
                  <a:close/>
                </a:path>
              </a:pathLst>
            </a:custGeom>
            <a:grpFill/>
            <a:ln w="6390" cap="flat">
              <a:noFill/>
              <a:prstDash val="solid"/>
              <a:miter/>
            </a:ln>
          </p:spPr>
          <p:txBody>
            <a:bodyPr rtlCol="0" anchor="ctr"/>
            <a:lstStyle/>
            <a:p>
              <a:endParaRPr lang="en-US"/>
            </a:p>
          </p:txBody>
        </p:sp>
      </p:grpSp>
      <p:grpSp>
        <p:nvGrpSpPr>
          <p:cNvPr id="20" name="Graphic 4">
            <a:extLst>
              <a:ext uri="{FF2B5EF4-FFF2-40B4-BE49-F238E27FC236}">
                <a16:creationId xmlns:a16="http://schemas.microsoft.com/office/drawing/2014/main" id="{C2390F5B-2630-2D4E-9576-DC15AB1CD2AE}"/>
              </a:ext>
            </a:extLst>
          </p:cNvPr>
          <p:cNvGrpSpPr/>
          <p:nvPr/>
        </p:nvGrpSpPr>
        <p:grpSpPr>
          <a:xfrm>
            <a:off x="6253957" y="228310"/>
            <a:ext cx="682651" cy="649914"/>
            <a:chOff x="1515054" y="3339623"/>
            <a:chExt cx="362309" cy="361971"/>
          </a:xfrm>
          <a:solidFill>
            <a:srgbClr val="9D8AD1"/>
          </a:solidFill>
        </p:grpSpPr>
        <p:sp>
          <p:nvSpPr>
            <p:cNvPr id="22" name="Graphic 4">
              <a:extLst>
                <a:ext uri="{FF2B5EF4-FFF2-40B4-BE49-F238E27FC236}">
                  <a16:creationId xmlns:a16="http://schemas.microsoft.com/office/drawing/2014/main" id="{B30ABCD1-963D-CA44-966B-0B3C6BDE5AE7}"/>
                </a:ext>
              </a:extLst>
            </p:cNvPr>
            <p:cNvSpPr/>
            <p:nvPr/>
          </p:nvSpPr>
          <p:spPr>
            <a:xfrm>
              <a:off x="1515054" y="3339623"/>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349204 h 361971"/>
                <a:gd name="connsiteX7" fmla="*/ 12780 w 362309"/>
                <a:gd name="connsiteY7" fmla="*/ 180667 h 361971"/>
                <a:gd name="connsiteX8" fmla="*/ 180835 w 362309"/>
                <a:gd name="connsiteY8" fmla="*/ 12768 h 361971"/>
                <a:gd name="connsiteX9" fmla="*/ 349529 w 362309"/>
                <a:gd name="connsiteY9" fmla="*/ 181305 h 361971"/>
                <a:gd name="connsiteX10" fmla="*/ 349529 w 362309"/>
                <a:gd name="connsiteY10" fmla="*/ 181305 h 361971"/>
                <a:gd name="connsiteX11" fmla="*/ 180835 w 362309"/>
                <a:gd name="connsiteY11" fmla="*/ 349204 h 361971"/>
                <a:gd name="connsiteX12" fmla="*/ 180835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lnTo>
                    <a:pt x="362309" y="180667"/>
                  </a:lnTo>
                  <a:cubicBezTo>
                    <a:pt x="361670" y="81077"/>
                    <a:pt x="280518"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23" name="Graphic 4">
              <a:extLst>
                <a:ext uri="{FF2B5EF4-FFF2-40B4-BE49-F238E27FC236}">
                  <a16:creationId xmlns:a16="http://schemas.microsoft.com/office/drawing/2014/main" id="{9F2FC105-8456-3F4D-BADA-80AE18066F26}"/>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endParaRPr lang="en-US"/>
            </a:p>
          </p:txBody>
        </p:sp>
        <p:sp>
          <p:nvSpPr>
            <p:cNvPr id="24" name="Graphic 4">
              <a:extLst>
                <a:ext uri="{FF2B5EF4-FFF2-40B4-BE49-F238E27FC236}">
                  <a16:creationId xmlns:a16="http://schemas.microsoft.com/office/drawing/2014/main" id="{BF0823F5-6BAA-4541-B290-665729F40D88}"/>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endParaRPr lang="en-US"/>
            </a:p>
          </p:txBody>
        </p:sp>
        <p:sp>
          <p:nvSpPr>
            <p:cNvPr id="25" name="Graphic 4">
              <a:extLst>
                <a:ext uri="{FF2B5EF4-FFF2-40B4-BE49-F238E27FC236}">
                  <a16:creationId xmlns:a16="http://schemas.microsoft.com/office/drawing/2014/main" id="{4BAB242E-7069-9D42-8861-40C63F54C169}"/>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endParaRPr lang="en-US"/>
            </a:p>
          </p:txBody>
        </p:sp>
        <p:sp>
          <p:nvSpPr>
            <p:cNvPr id="26" name="Graphic 4">
              <a:extLst>
                <a:ext uri="{FF2B5EF4-FFF2-40B4-BE49-F238E27FC236}">
                  <a16:creationId xmlns:a16="http://schemas.microsoft.com/office/drawing/2014/main" id="{0220F196-2CA4-D441-8B91-64091431D736}"/>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endParaRPr lang="en-US"/>
            </a:p>
          </p:txBody>
        </p:sp>
        <p:sp>
          <p:nvSpPr>
            <p:cNvPr id="27" name="Graphic 4">
              <a:extLst>
                <a:ext uri="{FF2B5EF4-FFF2-40B4-BE49-F238E27FC236}">
                  <a16:creationId xmlns:a16="http://schemas.microsoft.com/office/drawing/2014/main" id="{966E2311-BD2D-0642-8A37-B9811F7528DC}"/>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endParaRPr lang="en-US"/>
            </a:p>
          </p:txBody>
        </p:sp>
        <p:sp>
          <p:nvSpPr>
            <p:cNvPr id="31" name="Graphic 4">
              <a:extLst>
                <a:ext uri="{FF2B5EF4-FFF2-40B4-BE49-F238E27FC236}">
                  <a16:creationId xmlns:a16="http://schemas.microsoft.com/office/drawing/2014/main" id="{08E0C28D-9059-D345-B2AB-4FAF3BBD9EB0}"/>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endParaRPr lang="en-US"/>
            </a:p>
          </p:txBody>
        </p:sp>
        <p:sp>
          <p:nvSpPr>
            <p:cNvPr id="32" name="Graphic 4">
              <a:extLst>
                <a:ext uri="{FF2B5EF4-FFF2-40B4-BE49-F238E27FC236}">
                  <a16:creationId xmlns:a16="http://schemas.microsoft.com/office/drawing/2014/main" id="{0484AC7B-6548-B644-8D7F-A7C148F10BB7}"/>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endParaRPr lang="en-US"/>
            </a:p>
          </p:txBody>
        </p:sp>
        <p:sp>
          <p:nvSpPr>
            <p:cNvPr id="33" name="Graphic 4">
              <a:extLst>
                <a:ext uri="{FF2B5EF4-FFF2-40B4-BE49-F238E27FC236}">
                  <a16:creationId xmlns:a16="http://schemas.microsoft.com/office/drawing/2014/main" id="{49C9C26F-7CFF-0540-BFCD-5CF65EA4EDAE}"/>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endParaRPr lang="en-US"/>
            </a:p>
          </p:txBody>
        </p:sp>
      </p:grpSp>
      <p:sp>
        <p:nvSpPr>
          <p:cNvPr id="34" name="Flowchart: Connector 13">
            <a:extLst>
              <a:ext uri="{FF2B5EF4-FFF2-40B4-BE49-F238E27FC236}">
                <a16:creationId xmlns:a16="http://schemas.microsoft.com/office/drawing/2014/main" id="{57DD9BD4-8488-2C44-8C62-18592E4BDD46}"/>
              </a:ext>
            </a:extLst>
          </p:cNvPr>
          <p:cNvSpPr/>
          <p:nvPr/>
        </p:nvSpPr>
        <p:spPr>
          <a:xfrm>
            <a:off x="7111473"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5" name="Graphic 4">
            <a:extLst>
              <a:ext uri="{FF2B5EF4-FFF2-40B4-BE49-F238E27FC236}">
                <a16:creationId xmlns:a16="http://schemas.microsoft.com/office/drawing/2014/main" id="{3D82E4CC-9EEA-F044-9E16-46BBA378C399}"/>
              </a:ext>
            </a:extLst>
          </p:cNvPr>
          <p:cNvGrpSpPr/>
          <p:nvPr/>
        </p:nvGrpSpPr>
        <p:grpSpPr>
          <a:xfrm>
            <a:off x="7099189" y="228310"/>
            <a:ext cx="682651" cy="643653"/>
            <a:chOff x="467743" y="4308712"/>
            <a:chExt cx="361670" cy="361971"/>
          </a:xfrm>
          <a:solidFill>
            <a:srgbClr val="00A2DF"/>
          </a:solidFill>
        </p:grpSpPr>
        <p:sp>
          <p:nvSpPr>
            <p:cNvPr id="36" name="Graphic 4">
              <a:extLst>
                <a:ext uri="{FF2B5EF4-FFF2-40B4-BE49-F238E27FC236}">
                  <a16:creationId xmlns:a16="http://schemas.microsoft.com/office/drawing/2014/main" id="{4F573821-9991-BD4D-BEA4-F77C32514DA6}"/>
                </a:ext>
              </a:extLst>
            </p:cNvPr>
            <p:cNvSpPr/>
            <p:nvPr/>
          </p:nvSpPr>
          <p:spPr>
            <a:xfrm>
              <a:off x="467743" y="4308712"/>
              <a:ext cx="361670" cy="361971"/>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9204 h 361971"/>
                <a:gd name="connsiteX8" fmla="*/ 12780 w 361670"/>
                <a:gd name="connsiteY8" fmla="*/ 181305 h 361971"/>
                <a:gd name="connsiteX9" fmla="*/ 180835 w 361670"/>
                <a:gd name="connsiteY9" fmla="*/ 12768 h 361971"/>
                <a:gd name="connsiteX10" fmla="*/ 348891 w 361670"/>
                <a:gd name="connsiteY10" fmla="*/ 181305 h 361971"/>
                <a:gd name="connsiteX11" fmla="*/ 348891 w 361670"/>
                <a:gd name="connsiteY11" fmla="*/ 181305 h 361971"/>
                <a:gd name="connsiteX12" fmla="*/ 180835 w 361670"/>
                <a:gd name="connsiteY12" fmla="*/ 349204 h 361971"/>
                <a:gd name="connsiteX13" fmla="*/ 180835 w 361670"/>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1077"/>
                    <a:pt x="281157" y="0"/>
                    <a:pt x="180835" y="0"/>
                  </a:cubicBezTo>
                  <a:cubicBezTo>
                    <a:pt x="180835" y="0"/>
                    <a:pt x="180835" y="0"/>
                    <a:pt x="180835" y="0"/>
                  </a:cubicBezTo>
                  <a:close/>
                  <a:moveTo>
                    <a:pt x="180835" y="349204"/>
                  </a:moveTo>
                  <a:cubicBezTo>
                    <a:pt x="87542" y="349204"/>
                    <a:pt x="12780" y="273873"/>
                    <a:pt x="12780" y="181305"/>
                  </a:cubicBezTo>
                  <a:cubicBezTo>
                    <a:pt x="12780" y="88099"/>
                    <a:pt x="88181" y="12768"/>
                    <a:pt x="180835" y="12768"/>
                  </a:cubicBezTo>
                  <a:cubicBezTo>
                    <a:pt x="273489" y="12768"/>
                    <a:pt x="348891" y="88099"/>
                    <a:pt x="348891" y="181305"/>
                  </a:cubicBezTo>
                  <a:lnTo>
                    <a:pt x="348891"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37" name="Graphic 4">
              <a:extLst>
                <a:ext uri="{FF2B5EF4-FFF2-40B4-BE49-F238E27FC236}">
                  <a16:creationId xmlns:a16="http://schemas.microsoft.com/office/drawing/2014/main" id="{3E0614B2-9302-0C41-8515-46813EA6247E}"/>
                </a:ext>
              </a:extLst>
            </p:cNvPr>
            <p:cNvSpPr/>
            <p:nvPr/>
          </p:nvSpPr>
          <p:spPr>
            <a:xfrm>
              <a:off x="617431" y="4466396"/>
              <a:ext cx="61819" cy="127041"/>
            </a:xfrm>
            <a:custGeom>
              <a:avLst/>
              <a:gdLst>
                <a:gd name="connsiteX0" fmla="*/ 50956 w 61819"/>
                <a:gd name="connsiteY0" fmla="*/ 91930 h 127041"/>
                <a:gd name="connsiteX1" fmla="*/ 37537 w 61819"/>
                <a:gd name="connsiteY1" fmla="*/ 105336 h 127041"/>
                <a:gd name="connsiteX2" fmla="*/ 37537 w 61819"/>
                <a:gd name="connsiteY2" fmla="*/ 6384 h 127041"/>
                <a:gd name="connsiteX3" fmla="*/ 31147 w 61819"/>
                <a:gd name="connsiteY3" fmla="*/ 0 h 127041"/>
                <a:gd name="connsiteX4" fmla="*/ 24757 w 61819"/>
                <a:gd name="connsiteY4" fmla="*/ 6384 h 127041"/>
                <a:gd name="connsiteX5" fmla="*/ 24757 w 61819"/>
                <a:gd name="connsiteY5" fmla="*/ 105336 h 127041"/>
                <a:gd name="connsiteX6" fmla="*/ 11339 w 61819"/>
                <a:gd name="connsiteY6" fmla="*/ 91930 h 127041"/>
                <a:gd name="connsiteX7" fmla="*/ 2393 w 61819"/>
                <a:gd name="connsiteY7" fmla="*/ 90653 h 127041"/>
                <a:gd name="connsiteX8" fmla="*/ 1115 w 61819"/>
                <a:gd name="connsiteY8" fmla="*/ 99590 h 127041"/>
                <a:gd name="connsiteX9" fmla="*/ 2393 w 61819"/>
                <a:gd name="connsiteY9" fmla="*/ 100867 h 127041"/>
                <a:gd name="connsiteX10" fmla="*/ 26674 w 61819"/>
                <a:gd name="connsiteY10" fmla="*/ 125126 h 127041"/>
                <a:gd name="connsiteX11" fmla="*/ 28591 w 61819"/>
                <a:gd name="connsiteY11" fmla="*/ 126403 h 127041"/>
                <a:gd name="connsiteX12" fmla="*/ 31147 w 61819"/>
                <a:gd name="connsiteY12" fmla="*/ 127041 h 127041"/>
                <a:gd name="connsiteX13" fmla="*/ 33703 w 61819"/>
                <a:gd name="connsiteY13" fmla="*/ 126403 h 127041"/>
                <a:gd name="connsiteX14" fmla="*/ 35620 w 61819"/>
                <a:gd name="connsiteY14" fmla="*/ 125126 h 127041"/>
                <a:gd name="connsiteX15" fmla="*/ 59902 w 61819"/>
                <a:gd name="connsiteY15" fmla="*/ 100867 h 127041"/>
                <a:gd name="connsiteX16" fmla="*/ 59902 w 61819"/>
                <a:gd name="connsiteY16" fmla="*/ 91930 h 127041"/>
                <a:gd name="connsiteX17" fmla="*/ 50956 w 61819"/>
                <a:gd name="connsiteY17" fmla="*/ 91930 h 127041"/>
                <a:gd name="connsiteX18" fmla="*/ 50956 w 61819"/>
                <a:gd name="connsiteY18" fmla="*/ 91930 h 12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819" h="127041">
                  <a:moveTo>
                    <a:pt x="50956" y="91930"/>
                  </a:moveTo>
                  <a:lnTo>
                    <a:pt x="37537" y="105336"/>
                  </a:lnTo>
                  <a:lnTo>
                    <a:pt x="37537" y="6384"/>
                  </a:lnTo>
                  <a:cubicBezTo>
                    <a:pt x="37537" y="2554"/>
                    <a:pt x="34981" y="0"/>
                    <a:pt x="31147" y="0"/>
                  </a:cubicBezTo>
                  <a:cubicBezTo>
                    <a:pt x="27313" y="0"/>
                    <a:pt x="24757" y="2554"/>
                    <a:pt x="24757" y="6384"/>
                  </a:cubicBezTo>
                  <a:lnTo>
                    <a:pt x="24757" y="105336"/>
                  </a:lnTo>
                  <a:lnTo>
                    <a:pt x="11339" y="91930"/>
                  </a:lnTo>
                  <a:cubicBezTo>
                    <a:pt x="9422" y="89376"/>
                    <a:pt x="4949" y="88738"/>
                    <a:pt x="2393" y="90653"/>
                  </a:cubicBezTo>
                  <a:cubicBezTo>
                    <a:pt x="-163" y="92568"/>
                    <a:pt x="-802" y="97037"/>
                    <a:pt x="1115" y="99590"/>
                  </a:cubicBezTo>
                  <a:cubicBezTo>
                    <a:pt x="1754" y="100229"/>
                    <a:pt x="1754" y="100867"/>
                    <a:pt x="2393" y="100867"/>
                  </a:cubicBezTo>
                  <a:lnTo>
                    <a:pt x="26674" y="125126"/>
                  </a:lnTo>
                  <a:cubicBezTo>
                    <a:pt x="27313" y="125765"/>
                    <a:pt x="27952" y="126403"/>
                    <a:pt x="28591" y="126403"/>
                  </a:cubicBezTo>
                  <a:cubicBezTo>
                    <a:pt x="29230" y="126403"/>
                    <a:pt x="29869" y="127041"/>
                    <a:pt x="31147" y="127041"/>
                  </a:cubicBezTo>
                  <a:cubicBezTo>
                    <a:pt x="31786" y="127041"/>
                    <a:pt x="33064" y="127041"/>
                    <a:pt x="33703" y="126403"/>
                  </a:cubicBezTo>
                  <a:cubicBezTo>
                    <a:pt x="34342" y="125765"/>
                    <a:pt x="34981" y="125765"/>
                    <a:pt x="35620" y="125126"/>
                  </a:cubicBezTo>
                  <a:lnTo>
                    <a:pt x="59902" y="100867"/>
                  </a:lnTo>
                  <a:cubicBezTo>
                    <a:pt x="62458" y="98313"/>
                    <a:pt x="62458" y="94483"/>
                    <a:pt x="59902" y="91930"/>
                  </a:cubicBezTo>
                  <a:cubicBezTo>
                    <a:pt x="57985" y="89376"/>
                    <a:pt x="54151" y="89376"/>
                    <a:pt x="50956" y="91930"/>
                  </a:cubicBezTo>
                  <a:lnTo>
                    <a:pt x="50956" y="91930"/>
                  </a:lnTo>
                  <a:close/>
                </a:path>
              </a:pathLst>
            </a:custGeom>
            <a:grpFill/>
            <a:ln w="6390" cap="flat">
              <a:noFill/>
              <a:prstDash val="solid"/>
              <a:miter/>
            </a:ln>
          </p:spPr>
          <p:txBody>
            <a:bodyPr rtlCol="0" anchor="ctr"/>
            <a:lstStyle/>
            <a:p>
              <a:endParaRPr lang="en-US"/>
            </a:p>
          </p:txBody>
        </p:sp>
        <p:sp>
          <p:nvSpPr>
            <p:cNvPr id="38" name="Graphic 4">
              <a:extLst>
                <a:ext uri="{FF2B5EF4-FFF2-40B4-BE49-F238E27FC236}">
                  <a16:creationId xmlns:a16="http://schemas.microsoft.com/office/drawing/2014/main" id="{772BF13E-7BBE-0F42-BBEF-40AF3834FF2C}"/>
                </a:ext>
              </a:extLst>
            </p:cNvPr>
            <p:cNvSpPr/>
            <p:nvPr/>
          </p:nvSpPr>
          <p:spPr>
            <a:xfrm>
              <a:off x="527808" y="4385319"/>
              <a:ext cx="239640" cy="143001"/>
            </a:xfrm>
            <a:custGeom>
              <a:avLst/>
              <a:gdLst>
                <a:gd name="connsiteX0" fmla="*/ 202561 w 239640"/>
                <a:gd name="connsiteY0" fmla="*/ 65117 h 143001"/>
                <a:gd name="connsiteX1" fmla="*/ 197449 w 239640"/>
                <a:gd name="connsiteY1" fmla="*/ 65117 h 143001"/>
                <a:gd name="connsiteX2" fmla="*/ 197449 w 239640"/>
                <a:gd name="connsiteY2" fmla="*/ 63840 h 143001"/>
                <a:gd name="connsiteX3" fmla="*/ 133550 w 239640"/>
                <a:gd name="connsiteY3" fmla="*/ 0 h 143001"/>
                <a:gd name="connsiteX4" fmla="*/ 71567 w 239640"/>
                <a:gd name="connsiteY4" fmla="*/ 42773 h 143001"/>
                <a:gd name="connsiteX5" fmla="*/ 52398 w 239640"/>
                <a:gd name="connsiteY5" fmla="*/ 38304 h 143001"/>
                <a:gd name="connsiteX6" fmla="*/ 0 w 239640"/>
                <a:gd name="connsiteY6" fmla="*/ 90653 h 143001"/>
                <a:gd name="connsiteX7" fmla="*/ 52398 w 239640"/>
                <a:gd name="connsiteY7" fmla="*/ 143001 h 143001"/>
                <a:gd name="connsiteX8" fmla="*/ 52398 w 239640"/>
                <a:gd name="connsiteY8" fmla="*/ 143001 h 143001"/>
                <a:gd name="connsiteX9" fmla="*/ 79874 w 239640"/>
                <a:gd name="connsiteY9" fmla="*/ 143001 h 143001"/>
                <a:gd name="connsiteX10" fmla="*/ 86264 w 239640"/>
                <a:gd name="connsiteY10" fmla="*/ 136617 h 143001"/>
                <a:gd name="connsiteX11" fmla="*/ 79874 w 239640"/>
                <a:gd name="connsiteY11" fmla="*/ 130233 h 143001"/>
                <a:gd name="connsiteX12" fmla="*/ 52398 w 239640"/>
                <a:gd name="connsiteY12" fmla="*/ 130233 h 143001"/>
                <a:gd name="connsiteX13" fmla="*/ 12780 w 239640"/>
                <a:gd name="connsiteY13" fmla="*/ 90653 h 143001"/>
                <a:gd name="connsiteX14" fmla="*/ 52398 w 239640"/>
                <a:gd name="connsiteY14" fmla="*/ 51072 h 143001"/>
                <a:gd name="connsiteX15" fmla="*/ 72206 w 239640"/>
                <a:gd name="connsiteY15" fmla="*/ 57456 h 143001"/>
                <a:gd name="connsiteX16" fmla="*/ 73484 w 239640"/>
                <a:gd name="connsiteY16" fmla="*/ 58094 h 143001"/>
                <a:gd name="connsiteX17" fmla="*/ 74123 w 239640"/>
                <a:gd name="connsiteY17" fmla="*/ 58094 h 143001"/>
                <a:gd name="connsiteX18" fmla="*/ 74123 w 239640"/>
                <a:gd name="connsiteY18" fmla="*/ 58094 h 143001"/>
                <a:gd name="connsiteX19" fmla="*/ 79235 w 239640"/>
                <a:gd name="connsiteY19" fmla="*/ 56818 h 143001"/>
                <a:gd name="connsiteX20" fmla="*/ 80513 w 239640"/>
                <a:gd name="connsiteY20" fmla="*/ 55541 h 143001"/>
                <a:gd name="connsiteX21" fmla="*/ 80513 w 239640"/>
                <a:gd name="connsiteY21" fmla="*/ 55541 h 143001"/>
                <a:gd name="connsiteX22" fmla="*/ 81152 w 239640"/>
                <a:gd name="connsiteY22" fmla="*/ 54264 h 143001"/>
                <a:gd name="connsiteX23" fmla="*/ 81791 w 239640"/>
                <a:gd name="connsiteY23" fmla="*/ 53626 h 143001"/>
                <a:gd name="connsiteX24" fmla="*/ 81791 w 239640"/>
                <a:gd name="connsiteY24" fmla="*/ 53626 h 143001"/>
                <a:gd name="connsiteX25" fmla="*/ 132911 w 239640"/>
                <a:gd name="connsiteY25" fmla="*/ 12768 h 143001"/>
                <a:gd name="connsiteX26" fmla="*/ 184030 w 239640"/>
                <a:gd name="connsiteY26" fmla="*/ 63840 h 143001"/>
                <a:gd name="connsiteX27" fmla="*/ 183391 w 239640"/>
                <a:gd name="connsiteY27" fmla="*/ 70224 h 143001"/>
                <a:gd name="connsiteX28" fmla="*/ 183391 w 239640"/>
                <a:gd name="connsiteY28" fmla="*/ 71501 h 143001"/>
                <a:gd name="connsiteX29" fmla="*/ 185947 w 239640"/>
                <a:gd name="connsiteY29" fmla="*/ 81077 h 143001"/>
                <a:gd name="connsiteX30" fmla="*/ 193615 w 239640"/>
                <a:gd name="connsiteY30" fmla="*/ 79800 h 143001"/>
                <a:gd name="connsiteX31" fmla="*/ 195532 w 239640"/>
                <a:gd name="connsiteY31" fmla="*/ 78523 h 143001"/>
                <a:gd name="connsiteX32" fmla="*/ 201922 w 239640"/>
                <a:gd name="connsiteY32" fmla="*/ 77885 h 143001"/>
                <a:gd name="connsiteX33" fmla="*/ 226843 w 239640"/>
                <a:gd name="connsiteY33" fmla="*/ 105336 h 143001"/>
                <a:gd name="connsiteX34" fmla="*/ 201922 w 239640"/>
                <a:gd name="connsiteY34" fmla="*/ 130233 h 143001"/>
                <a:gd name="connsiteX35" fmla="*/ 161026 w 239640"/>
                <a:gd name="connsiteY35" fmla="*/ 130233 h 143001"/>
                <a:gd name="connsiteX36" fmla="*/ 154637 w 239640"/>
                <a:gd name="connsiteY36" fmla="*/ 136617 h 143001"/>
                <a:gd name="connsiteX37" fmla="*/ 161026 w 239640"/>
                <a:gd name="connsiteY37" fmla="*/ 143001 h 143001"/>
                <a:gd name="connsiteX38" fmla="*/ 201922 w 239640"/>
                <a:gd name="connsiteY38" fmla="*/ 143001 h 143001"/>
                <a:gd name="connsiteX39" fmla="*/ 239623 w 239640"/>
                <a:gd name="connsiteY39" fmla="*/ 102144 h 143001"/>
                <a:gd name="connsiteX40" fmla="*/ 202561 w 239640"/>
                <a:gd name="connsiteY40" fmla="*/ 65117 h 143001"/>
                <a:gd name="connsiteX41" fmla="*/ 202561 w 239640"/>
                <a:gd name="connsiteY41" fmla="*/ 65117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9640" h="143001">
                  <a:moveTo>
                    <a:pt x="202561" y="65117"/>
                  </a:moveTo>
                  <a:cubicBezTo>
                    <a:pt x="200644" y="65117"/>
                    <a:pt x="199366" y="65117"/>
                    <a:pt x="197449" y="65117"/>
                  </a:cubicBezTo>
                  <a:lnTo>
                    <a:pt x="197449" y="63840"/>
                  </a:lnTo>
                  <a:cubicBezTo>
                    <a:pt x="197449" y="28728"/>
                    <a:pt x="168694" y="0"/>
                    <a:pt x="133550" y="0"/>
                  </a:cubicBezTo>
                  <a:cubicBezTo>
                    <a:pt x="106073" y="0"/>
                    <a:pt x="81152" y="17237"/>
                    <a:pt x="71567" y="42773"/>
                  </a:cubicBezTo>
                  <a:cubicBezTo>
                    <a:pt x="65816" y="39581"/>
                    <a:pt x="58787" y="38304"/>
                    <a:pt x="52398" y="38304"/>
                  </a:cubicBezTo>
                  <a:cubicBezTo>
                    <a:pt x="23643" y="38304"/>
                    <a:pt x="0" y="61925"/>
                    <a:pt x="0" y="90653"/>
                  </a:cubicBezTo>
                  <a:cubicBezTo>
                    <a:pt x="0" y="119381"/>
                    <a:pt x="23643" y="143001"/>
                    <a:pt x="52398" y="143001"/>
                  </a:cubicBezTo>
                  <a:lnTo>
                    <a:pt x="52398" y="143001"/>
                  </a:lnTo>
                  <a:lnTo>
                    <a:pt x="79874" y="143001"/>
                  </a:lnTo>
                  <a:cubicBezTo>
                    <a:pt x="83708" y="143001"/>
                    <a:pt x="86264" y="140448"/>
                    <a:pt x="86264" y="136617"/>
                  </a:cubicBezTo>
                  <a:cubicBezTo>
                    <a:pt x="86264" y="132787"/>
                    <a:pt x="83708" y="130233"/>
                    <a:pt x="79874" y="130233"/>
                  </a:cubicBezTo>
                  <a:lnTo>
                    <a:pt x="52398" y="130233"/>
                  </a:lnTo>
                  <a:cubicBezTo>
                    <a:pt x="30672" y="130233"/>
                    <a:pt x="12780" y="112358"/>
                    <a:pt x="12780" y="90653"/>
                  </a:cubicBezTo>
                  <a:cubicBezTo>
                    <a:pt x="12780" y="68947"/>
                    <a:pt x="30672" y="51072"/>
                    <a:pt x="52398" y="51072"/>
                  </a:cubicBezTo>
                  <a:cubicBezTo>
                    <a:pt x="59426" y="51072"/>
                    <a:pt x="66455" y="52987"/>
                    <a:pt x="72206" y="57456"/>
                  </a:cubicBezTo>
                  <a:cubicBezTo>
                    <a:pt x="72845" y="57456"/>
                    <a:pt x="72845" y="58094"/>
                    <a:pt x="73484" y="58094"/>
                  </a:cubicBezTo>
                  <a:lnTo>
                    <a:pt x="74123" y="58094"/>
                  </a:lnTo>
                  <a:lnTo>
                    <a:pt x="74123" y="58094"/>
                  </a:lnTo>
                  <a:cubicBezTo>
                    <a:pt x="76040" y="58733"/>
                    <a:pt x="77957" y="58094"/>
                    <a:pt x="79235" y="56818"/>
                  </a:cubicBezTo>
                  <a:cubicBezTo>
                    <a:pt x="79874" y="56179"/>
                    <a:pt x="80513" y="56179"/>
                    <a:pt x="80513" y="55541"/>
                  </a:cubicBezTo>
                  <a:lnTo>
                    <a:pt x="80513" y="55541"/>
                  </a:lnTo>
                  <a:cubicBezTo>
                    <a:pt x="80513" y="54902"/>
                    <a:pt x="81152" y="54902"/>
                    <a:pt x="81152" y="54264"/>
                  </a:cubicBezTo>
                  <a:cubicBezTo>
                    <a:pt x="81152" y="54264"/>
                    <a:pt x="81152" y="53626"/>
                    <a:pt x="81791" y="53626"/>
                  </a:cubicBezTo>
                  <a:lnTo>
                    <a:pt x="81791" y="53626"/>
                  </a:lnTo>
                  <a:cubicBezTo>
                    <a:pt x="87542" y="30005"/>
                    <a:pt x="108629" y="12768"/>
                    <a:pt x="132911" y="12768"/>
                  </a:cubicBezTo>
                  <a:cubicBezTo>
                    <a:pt x="161026" y="12768"/>
                    <a:pt x="184030" y="35751"/>
                    <a:pt x="184030" y="63840"/>
                  </a:cubicBezTo>
                  <a:cubicBezTo>
                    <a:pt x="184030" y="65755"/>
                    <a:pt x="184030" y="68309"/>
                    <a:pt x="183391" y="70224"/>
                  </a:cubicBezTo>
                  <a:cubicBezTo>
                    <a:pt x="183391" y="70224"/>
                    <a:pt x="183391" y="70862"/>
                    <a:pt x="183391" y="71501"/>
                  </a:cubicBezTo>
                  <a:cubicBezTo>
                    <a:pt x="182113" y="74693"/>
                    <a:pt x="182752" y="78523"/>
                    <a:pt x="185947" y="81077"/>
                  </a:cubicBezTo>
                  <a:cubicBezTo>
                    <a:pt x="188503" y="82354"/>
                    <a:pt x="191698" y="82354"/>
                    <a:pt x="193615" y="79800"/>
                  </a:cubicBezTo>
                  <a:cubicBezTo>
                    <a:pt x="194254" y="79162"/>
                    <a:pt x="194893" y="79162"/>
                    <a:pt x="195532" y="78523"/>
                  </a:cubicBezTo>
                  <a:cubicBezTo>
                    <a:pt x="197449" y="77885"/>
                    <a:pt x="200005" y="77885"/>
                    <a:pt x="201922" y="77885"/>
                  </a:cubicBezTo>
                  <a:cubicBezTo>
                    <a:pt x="216619" y="78523"/>
                    <a:pt x="227482" y="90653"/>
                    <a:pt x="226843" y="105336"/>
                  </a:cubicBezTo>
                  <a:cubicBezTo>
                    <a:pt x="226204" y="118742"/>
                    <a:pt x="215341" y="129595"/>
                    <a:pt x="201922" y="130233"/>
                  </a:cubicBezTo>
                  <a:lnTo>
                    <a:pt x="161026" y="130233"/>
                  </a:lnTo>
                  <a:cubicBezTo>
                    <a:pt x="157192" y="130233"/>
                    <a:pt x="154637" y="132787"/>
                    <a:pt x="154637" y="136617"/>
                  </a:cubicBezTo>
                  <a:cubicBezTo>
                    <a:pt x="154637" y="140448"/>
                    <a:pt x="157192" y="143001"/>
                    <a:pt x="161026" y="143001"/>
                  </a:cubicBezTo>
                  <a:lnTo>
                    <a:pt x="201922" y="143001"/>
                  </a:lnTo>
                  <a:cubicBezTo>
                    <a:pt x="223648" y="142363"/>
                    <a:pt x="240262" y="123849"/>
                    <a:pt x="239623" y="102144"/>
                  </a:cubicBezTo>
                  <a:cubicBezTo>
                    <a:pt x="238984" y="81715"/>
                    <a:pt x="222370" y="65117"/>
                    <a:pt x="202561" y="65117"/>
                  </a:cubicBezTo>
                  <a:lnTo>
                    <a:pt x="202561" y="65117"/>
                  </a:lnTo>
                  <a:close/>
                </a:path>
              </a:pathLst>
            </a:custGeom>
            <a:grpFill/>
            <a:ln w="6390" cap="flat">
              <a:noFill/>
              <a:prstDash val="solid"/>
              <a:miter/>
            </a:ln>
          </p:spPr>
          <p:txBody>
            <a:bodyPr rtlCol="0" anchor="ctr"/>
            <a:lstStyle/>
            <a:p>
              <a:endParaRPr lang="en-US"/>
            </a:p>
          </p:txBody>
        </p:sp>
      </p:grpSp>
      <p:sp>
        <p:nvSpPr>
          <p:cNvPr id="39" name="Flowchart: Connector 13">
            <a:extLst>
              <a:ext uri="{FF2B5EF4-FFF2-40B4-BE49-F238E27FC236}">
                <a16:creationId xmlns:a16="http://schemas.microsoft.com/office/drawing/2014/main" id="{C92E2DDB-E6D4-4842-8910-B4F275AE651C}"/>
              </a:ext>
            </a:extLst>
          </p:cNvPr>
          <p:cNvSpPr/>
          <p:nvPr/>
        </p:nvSpPr>
        <p:spPr>
          <a:xfrm>
            <a:off x="7954925"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0" name="Graphic 4">
            <a:extLst>
              <a:ext uri="{FF2B5EF4-FFF2-40B4-BE49-F238E27FC236}">
                <a16:creationId xmlns:a16="http://schemas.microsoft.com/office/drawing/2014/main" id="{9A5E9E36-96B8-0346-BBB2-B90F5CE2DCC9}"/>
              </a:ext>
            </a:extLst>
          </p:cNvPr>
          <p:cNvGrpSpPr/>
          <p:nvPr/>
        </p:nvGrpSpPr>
        <p:grpSpPr>
          <a:xfrm>
            <a:off x="7944421" y="228310"/>
            <a:ext cx="682650" cy="643653"/>
            <a:chOff x="6754802" y="2371173"/>
            <a:chExt cx="361670" cy="361333"/>
          </a:xfrm>
          <a:solidFill>
            <a:srgbClr val="CBBEA5"/>
          </a:solidFill>
        </p:grpSpPr>
        <p:sp>
          <p:nvSpPr>
            <p:cNvPr id="41" name="Graphic 4">
              <a:extLst>
                <a:ext uri="{FF2B5EF4-FFF2-40B4-BE49-F238E27FC236}">
                  <a16:creationId xmlns:a16="http://schemas.microsoft.com/office/drawing/2014/main" id="{EACC56D8-47B3-9144-8A95-ED02AFA513CF}"/>
                </a:ext>
              </a:extLst>
            </p:cNvPr>
            <p:cNvSpPr/>
            <p:nvPr/>
          </p:nvSpPr>
          <p:spPr>
            <a:xfrm>
              <a:off x="6754802" y="2371173"/>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0836 w 361670"/>
                <a:gd name="connsiteY5" fmla="*/ 349204 h 361333"/>
                <a:gd name="connsiteX6" fmla="*/ 12780 w 361670"/>
                <a:gd name="connsiteY6" fmla="*/ 181305 h 361333"/>
                <a:gd name="connsiteX7" fmla="*/ 180836 w 361670"/>
                <a:gd name="connsiteY7" fmla="*/ 13406 h 361333"/>
                <a:gd name="connsiteX8" fmla="*/ 348890 w 361670"/>
                <a:gd name="connsiteY8" fmla="*/ 181305 h 361333"/>
                <a:gd name="connsiteX9" fmla="*/ 180836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6" y="0"/>
                  </a:moveTo>
                  <a:cubicBezTo>
                    <a:pt x="80513" y="0"/>
                    <a:pt x="0" y="81077"/>
                    <a:pt x="0" y="180667"/>
                  </a:cubicBezTo>
                  <a:cubicBezTo>
                    <a:pt x="0" y="280257"/>
                    <a:pt x="81153" y="361333"/>
                    <a:pt x="180836" y="361333"/>
                  </a:cubicBezTo>
                  <a:cubicBezTo>
                    <a:pt x="281157" y="361333"/>
                    <a:pt x="361670" y="280257"/>
                    <a:pt x="361670" y="180667"/>
                  </a:cubicBezTo>
                  <a:cubicBezTo>
                    <a:pt x="361670" y="81077"/>
                    <a:pt x="280518" y="0"/>
                    <a:pt x="180836" y="0"/>
                  </a:cubicBezTo>
                  <a:close/>
                  <a:moveTo>
                    <a:pt x="180836" y="349204"/>
                  </a:moveTo>
                  <a:cubicBezTo>
                    <a:pt x="88181" y="349204"/>
                    <a:pt x="12780" y="273873"/>
                    <a:pt x="12780" y="181305"/>
                  </a:cubicBezTo>
                  <a:cubicBezTo>
                    <a:pt x="12780" y="88738"/>
                    <a:pt x="88181" y="13406"/>
                    <a:pt x="180836" y="13406"/>
                  </a:cubicBezTo>
                  <a:cubicBezTo>
                    <a:pt x="273490" y="13406"/>
                    <a:pt x="348890" y="88738"/>
                    <a:pt x="348890" y="181305"/>
                  </a:cubicBezTo>
                  <a:cubicBezTo>
                    <a:pt x="348890" y="273873"/>
                    <a:pt x="273490" y="349204"/>
                    <a:pt x="180836" y="349204"/>
                  </a:cubicBezTo>
                  <a:close/>
                </a:path>
              </a:pathLst>
            </a:custGeom>
            <a:grpFill/>
            <a:ln w="6390" cap="flat">
              <a:noFill/>
              <a:prstDash val="solid"/>
              <a:miter/>
            </a:ln>
          </p:spPr>
          <p:txBody>
            <a:bodyPr rtlCol="0" anchor="ctr"/>
            <a:lstStyle/>
            <a:p>
              <a:endParaRPr lang="en-US"/>
            </a:p>
          </p:txBody>
        </p:sp>
        <p:sp>
          <p:nvSpPr>
            <p:cNvPr id="42" name="Graphic 4">
              <a:extLst>
                <a:ext uri="{FF2B5EF4-FFF2-40B4-BE49-F238E27FC236}">
                  <a16:creationId xmlns:a16="http://schemas.microsoft.com/office/drawing/2014/main" id="{272E103F-584F-874E-B177-7BF32966FDAC}"/>
                </a:ext>
              </a:extLst>
            </p:cNvPr>
            <p:cNvSpPr/>
            <p:nvPr/>
          </p:nvSpPr>
          <p:spPr>
            <a:xfrm>
              <a:off x="6873016" y="2533326"/>
              <a:ext cx="125242" cy="109804"/>
            </a:xfrm>
            <a:custGeom>
              <a:avLst/>
              <a:gdLst>
                <a:gd name="connsiteX0" fmla="*/ 62622 w 125242"/>
                <a:gd name="connsiteY0" fmla="*/ 0 h 109804"/>
                <a:gd name="connsiteX1" fmla="*/ 0 w 125242"/>
                <a:gd name="connsiteY1" fmla="*/ 37027 h 109804"/>
                <a:gd name="connsiteX2" fmla="*/ 0 w 125242"/>
                <a:gd name="connsiteY2" fmla="*/ 103420 h 109804"/>
                <a:gd name="connsiteX3" fmla="*/ 6390 w 125242"/>
                <a:gd name="connsiteY3" fmla="*/ 109804 h 109804"/>
                <a:gd name="connsiteX4" fmla="*/ 12780 w 125242"/>
                <a:gd name="connsiteY4" fmla="*/ 103420 h 109804"/>
                <a:gd name="connsiteX5" fmla="*/ 12780 w 125242"/>
                <a:gd name="connsiteY5" fmla="*/ 37027 h 109804"/>
                <a:gd name="connsiteX6" fmla="*/ 62622 w 125242"/>
                <a:gd name="connsiteY6" fmla="*/ 12768 h 109804"/>
                <a:gd name="connsiteX7" fmla="*/ 112463 w 125242"/>
                <a:gd name="connsiteY7" fmla="*/ 37027 h 109804"/>
                <a:gd name="connsiteX8" fmla="*/ 112463 w 125242"/>
                <a:gd name="connsiteY8" fmla="*/ 103420 h 109804"/>
                <a:gd name="connsiteX9" fmla="*/ 118853 w 125242"/>
                <a:gd name="connsiteY9" fmla="*/ 109804 h 109804"/>
                <a:gd name="connsiteX10" fmla="*/ 125243 w 125242"/>
                <a:gd name="connsiteY10" fmla="*/ 103420 h 109804"/>
                <a:gd name="connsiteX11" fmla="*/ 125243 w 125242"/>
                <a:gd name="connsiteY11" fmla="*/ 37027 h 109804"/>
                <a:gd name="connsiteX12" fmla="*/ 62622 w 125242"/>
                <a:gd name="connsiteY12" fmla="*/ 0 h 10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242" h="109804">
                  <a:moveTo>
                    <a:pt x="62622" y="0"/>
                  </a:moveTo>
                  <a:cubicBezTo>
                    <a:pt x="40257" y="0"/>
                    <a:pt x="0" y="14045"/>
                    <a:pt x="0" y="37027"/>
                  </a:cubicBezTo>
                  <a:lnTo>
                    <a:pt x="0" y="103420"/>
                  </a:lnTo>
                  <a:cubicBezTo>
                    <a:pt x="0" y="107251"/>
                    <a:pt x="2556" y="109804"/>
                    <a:pt x="6390" y="109804"/>
                  </a:cubicBezTo>
                  <a:cubicBezTo>
                    <a:pt x="10224" y="109804"/>
                    <a:pt x="12780" y="107251"/>
                    <a:pt x="12780" y="103420"/>
                  </a:cubicBezTo>
                  <a:lnTo>
                    <a:pt x="12780" y="37027"/>
                  </a:lnTo>
                  <a:cubicBezTo>
                    <a:pt x="12780" y="24897"/>
                    <a:pt x="44091" y="12768"/>
                    <a:pt x="62622" y="12768"/>
                  </a:cubicBezTo>
                  <a:cubicBezTo>
                    <a:pt x="81153" y="12768"/>
                    <a:pt x="112463" y="24897"/>
                    <a:pt x="112463" y="37027"/>
                  </a:cubicBezTo>
                  <a:lnTo>
                    <a:pt x="112463" y="103420"/>
                  </a:lnTo>
                  <a:cubicBezTo>
                    <a:pt x="112463" y="107251"/>
                    <a:pt x="115019" y="109804"/>
                    <a:pt x="118853" y="109804"/>
                  </a:cubicBezTo>
                  <a:cubicBezTo>
                    <a:pt x="122687" y="109804"/>
                    <a:pt x="125243" y="107251"/>
                    <a:pt x="125243" y="103420"/>
                  </a:cubicBezTo>
                  <a:lnTo>
                    <a:pt x="125243" y="37027"/>
                  </a:lnTo>
                  <a:cubicBezTo>
                    <a:pt x="125243" y="14045"/>
                    <a:pt x="84986" y="0"/>
                    <a:pt x="62622" y="0"/>
                  </a:cubicBezTo>
                  <a:close/>
                </a:path>
              </a:pathLst>
            </a:custGeom>
            <a:grpFill/>
            <a:ln w="6390" cap="flat">
              <a:noFill/>
              <a:prstDash val="solid"/>
              <a:miter/>
            </a:ln>
          </p:spPr>
          <p:txBody>
            <a:bodyPr rtlCol="0" anchor="ctr"/>
            <a:lstStyle/>
            <a:p>
              <a:endParaRPr lang="en-US"/>
            </a:p>
          </p:txBody>
        </p:sp>
        <p:sp>
          <p:nvSpPr>
            <p:cNvPr id="43" name="Graphic 4">
              <a:extLst>
                <a:ext uri="{FF2B5EF4-FFF2-40B4-BE49-F238E27FC236}">
                  <a16:creationId xmlns:a16="http://schemas.microsoft.com/office/drawing/2014/main" id="{7AAC15A9-0BC5-BB44-B2FC-166AB16815C5}"/>
                </a:ext>
              </a:extLst>
            </p:cNvPr>
            <p:cNvSpPr/>
            <p:nvPr/>
          </p:nvSpPr>
          <p:spPr>
            <a:xfrm>
              <a:off x="6990591" y="2543541"/>
              <a:ext cx="69011" cy="94483"/>
            </a:xfrm>
            <a:custGeom>
              <a:avLst/>
              <a:gdLst>
                <a:gd name="connsiteX0" fmla="*/ 11502 w 69011"/>
                <a:gd name="connsiteY0" fmla="*/ 0 h 94483"/>
                <a:gd name="connsiteX1" fmla="*/ 6390 w 69011"/>
                <a:gd name="connsiteY1" fmla="*/ 0 h 94483"/>
                <a:gd name="connsiteX2" fmla="*/ 0 w 69011"/>
                <a:gd name="connsiteY2" fmla="*/ 6384 h 94483"/>
                <a:gd name="connsiteX3" fmla="*/ 6390 w 69011"/>
                <a:gd name="connsiteY3" fmla="*/ 12768 h 94483"/>
                <a:gd name="connsiteX4" fmla="*/ 11502 w 69011"/>
                <a:gd name="connsiteY4" fmla="*/ 12768 h 94483"/>
                <a:gd name="connsiteX5" fmla="*/ 56232 w 69011"/>
                <a:gd name="connsiteY5" fmla="*/ 37027 h 94483"/>
                <a:gd name="connsiteX6" fmla="*/ 56232 w 69011"/>
                <a:gd name="connsiteY6" fmla="*/ 88099 h 94483"/>
                <a:gd name="connsiteX7" fmla="*/ 62622 w 69011"/>
                <a:gd name="connsiteY7" fmla="*/ 94483 h 94483"/>
                <a:gd name="connsiteX8" fmla="*/ 69012 w 69011"/>
                <a:gd name="connsiteY8" fmla="*/ 88099 h 94483"/>
                <a:gd name="connsiteX9" fmla="*/ 69012 w 69011"/>
                <a:gd name="connsiteY9" fmla="*/ 37027 h 94483"/>
                <a:gd name="connsiteX10" fmla="*/ 11502 w 69011"/>
                <a:gd name="connsiteY10" fmla="*/ 0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11502" y="0"/>
                  </a:moveTo>
                  <a:lnTo>
                    <a:pt x="6390" y="0"/>
                  </a:lnTo>
                  <a:cubicBezTo>
                    <a:pt x="2556" y="0"/>
                    <a:pt x="0" y="2554"/>
                    <a:pt x="0" y="6384"/>
                  </a:cubicBezTo>
                  <a:cubicBezTo>
                    <a:pt x="0" y="10214"/>
                    <a:pt x="2556" y="12768"/>
                    <a:pt x="6390" y="12768"/>
                  </a:cubicBezTo>
                  <a:lnTo>
                    <a:pt x="11502" y="12768"/>
                  </a:lnTo>
                  <a:cubicBezTo>
                    <a:pt x="28755" y="12768"/>
                    <a:pt x="56232" y="26174"/>
                    <a:pt x="56232" y="37027"/>
                  </a:cubicBezTo>
                  <a:lnTo>
                    <a:pt x="56232" y="88099"/>
                  </a:lnTo>
                  <a:cubicBezTo>
                    <a:pt x="56232" y="91930"/>
                    <a:pt x="58787" y="94483"/>
                    <a:pt x="62622" y="94483"/>
                  </a:cubicBezTo>
                  <a:cubicBezTo>
                    <a:pt x="66456" y="94483"/>
                    <a:pt x="69012" y="91930"/>
                    <a:pt x="69012" y="88099"/>
                  </a:cubicBezTo>
                  <a:lnTo>
                    <a:pt x="69012" y="37027"/>
                  </a:lnTo>
                  <a:cubicBezTo>
                    <a:pt x="69012" y="15322"/>
                    <a:pt x="31950" y="0"/>
                    <a:pt x="11502" y="0"/>
                  </a:cubicBezTo>
                  <a:close/>
                </a:path>
              </a:pathLst>
            </a:custGeom>
            <a:grpFill/>
            <a:ln w="6390" cap="flat">
              <a:noFill/>
              <a:prstDash val="solid"/>
              <a:miter/>
            </a:ln>
          </p:spPr>
          <p:txBody>
            <a:bodyPr rtlCol="0" anchor="ctr"/>
            <a:lstStyle/>
            <a:p>
              <a:endParaRPr lang="en-US"/>
            </a:p>
          </p:txBody>
        </p:sp>
        <p:sp>
          <p:nvSpPr>
            <p:cNvPr id="44" name="Graphic 4">
              <a:extLst>
                <a:ext uri="{FF2B5EF4-FFF2-40B4-BE49-F238E27FC236}">
                  <a16:creationId xmlns:a16="http://schemas.microsoft.com/office/drawing/2014/main" id="{53148538-A0FB-A041-A44E-DBFD1716EF6B}"/>
                </a:ext>
              </a:extLst>
            </p:cNvPr>
            <p:cNvSpPr/>
            <p:nvPr/>
          </p:nvSpPr>
          <p:spPr>
            <a:xfrm>
              <a:off x="6811672" y="2543541"/>
              <a:ext cx="69011" cy="94483"/>
            </a:xfrm>
            <a:custGeom>
              <a:avLst/>
              <a:gdLst>
                <a:gd name="connsiteX0" fmla="*/ 69012 w 69011"/>
                <a:gd name="connsiteY0" fmla="*/ 6384 h 94483"/>
                <a:gd name="connsiteX1" fmla="*/ 62622 w 69011"/>
                <a:gd name="connsiteY1" fmla="*/ 0 h 94483"/>
                <a:gd name="connsiteX2" fmla="*/ 57509 w 69011"/>
                <a:gd name="connsiteY2" fmla="*/ 0 h 94483"/>
                <a:gd name="connsiteX3" fmla="*/ 0 w 69011"/>
                <a:gd name="connsiteY3" fmla="*/ 37027 h 94483"/>
                <a:gd name="connsiteX4" fmla="*/ 0 w 69011"/>
                <a:gd name="connsiteY4" fmla="*/ 88099 h 94483"/>
                <a:gd name="connsiteX5" fmla="*/ 6390 w 69011"/>
                <a:gd name="connsiteY5" fmla="*/ 94483 h 94483"/>
                <a:gd name="connsiteX6" fmla="*/ 12780 w 69011"/>
                <a:gd name="connsiteY6" fmla="*/ 88099 h 94483"/>
                <a:gd name="connsiteX7" fmla="*/ 12780 w 69011"/>
                <a:gd name="connsiteY7" fmla="*/ 37027 h 94483"/>
                <a:gd name="connsiteX8" fmla="*/ 57509 w 69011"/>
                <a:gd name="connsiteY8" fmla="*/ 12768 h 94483"/>
                <a:gd name="connsiteX9" fmla="*/ 62622 w 69011"/>
                <a:gd name="connsiteY9" fmla="*/ 12768 h 94483"/>
                <a:gd name="connsiteX10" fmla="*/ 69012 w 69011"/>
                <a:gd name="connsiteY10" fmla="*/ 6384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69012" y="6384"/>
                  </a:moveTo>
                  <a:cubicBezTo>
                    <a:pt x="69012" y="2554"/>
                    <a:pt x="66456" y="0"/>
                    <a:pt x="62622" y="0"/>
                  </a:cubicBezTo>
                  <a:lnTo>
                    <a:pt x="57509" y="0"/>
                  </a:lnTo>
                  <a:cubicBezTo>
                    <a:pt x="37062" y="0"/>
                    <a:pt x="0" y="15322"/>
                    <a:pt x="0" y="37027"/>
                  </a:cubicBezTo>
                  <a:lnTo>
                    <a:pt x="0" y="88099"/>
                  </a:lnTo>
                  <a:cubicBezTo>
                    <a:pt x="0" y="91930"/>
                    <a:pt x="2556" y="94483"/>
                    <a:pt x="6390" y="94483"/>
                  </a:cubicBezTo>
                  <a:cubicBezTo>
                    <a:pt x="10224" y="94483"/>
                    <a:pt x="12780" y="91930"/>
                    <a:pt x="12780" y="88099"/>
                  </a:cubicBezTo>
                  <a:lnTo>
                    <a:pt x="12780" y="37027"/>
                  </a:lnTo>
                  <a:cubicBezTo>
                    <a:pt x="12780" y="26174"/>
                    <a:pt x="40257" y="12768"/>
                    <a:pt x="57509" y="12768"/>
                  </a:cubicBezTo>
                  <a:lnTo>
                    <a:pt x="62622" y="12768"/>
                  </a:lnTo>
                  <a:cubicBezTo>
                    <a:pt x="65817" y="12768"/>
                    <a:pt x="69012" y="10214"/>
                    <a:pt x="69012" y="6384"/>
                  </a:cubicBezTo>
                  <a:close/>
                </a:path>
              </a:pathLst>
            </a:custGeom>
            <a:grpFill/>
            <a:ln w="6390" cap="flat">
              <a:noFill/>
              <a:prstDash val="solid"/>
              <a:miter/>
            </a:ln>
          </p:spPr>
          <p:txBody>
            <a:bodyPr rtlCol="0" anchor="ctr"/>
            <a:lstStyle/>
            <a:p>
              <a:endParaRPr lang="en-US"/>
            </a:p>
          </p:txBody>
        </p:sp>
        <p:sp>
          <p:nvSpPr>
            <p:cNvPr id="45" name="Graphic 4">
              <a:extLst>
                <a:ext uri="{FF2B5EF4-FFF2-40B4-BE49-F238E27FC236}">
                  <a16:creationId xmlns:a16="http://schemas.microsoft.com/office/drawing/2014/main" id="{76991A80-83D2-B94A-8AB9-B590DD427201}"/>
                </a:ext>
              </a:extLst>
            </p:cNvPr>
            <p:cNvSpPr/>
            <p:nvPr/>
          </p:nvSpPr>
          <p:spPr>
            <a:xfrm>
              <a:off x="6896019" y="2447781"/>
              <a:ext cx="79235" cy="79161"/>
            </a:xfrm>
            <a:custGeom>
              <a:avLst/>
              <a:gdLst>
                <a:gd name="connsiteX0" fmla="*/ 39618 w 79235"/>
                <a:gd name="connsiteY0" fmla="*/ 79162 h 79161"/>
                <a:gd name="connsiteX1" fmla="*/ 79235 w 79235"/>
                <a:gd name="connsiteY1" fmla="*/ 39581 h 79161"/>
                <a:gd name="connsiteX2" fmla="*/ 39618 w 79235"/>
                <a:gd name="connsiteY2" fmla="*/ 0 h 79161"/>
                <a:gd name="connsiteX3" fmla="*/ 0 w 79235"/>
                <a:gd name="connsiteY3" fmla="*/ 39581 h 79161"/>
                <a:gd name="connsiteX4" fmla="*/ 39618 w 79235"/>
                <a:gd name="connsiteY4" fmla="*/ 79162 h 79161"/>
                <a:gd name="connsiteX5" fmla="*/ 39618 w 79235"/>
                <a:gd name="connsiteY5" fmla="*/ 12130 h 79161"/>
                <a:gd name="connsiteX6" fmla="*/ 66456 w 79235"/>
                <a:gd name="connsiteY6" fmla="*/ 38942 h 79161"/>
                <a:gd name="connsiteX7" fmla="*/ 39618 w 79235"/>
                <a:gd name="connsiteY7" fmla="*/ 65755 h 79161"/>
                <a:gd name="connsiteX8" fmla="*/ 12780 w 79235"/>
                <a:gd name="connsiteY8" fmla="*/ 38942 h 79161"/>
                <a:gd name="connsiteX9" fmla="*/ 39618 w 79235"/>
                <a:gd name="connsiteY9" fmla="*/ 12130 h 7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35" h="79161">
                  <a:moveTo>
                    <a:pt x="39618" y="79162"/>
                  </a:moveTo>
                  <a:cubicBezTo>
                    <a:pt x="61344" y="79162"/>
                    <a:pt x="79235" y="61286"/>
                    <a:pt x="79235" y="39581"/>
                  </a:cubicBezTo>
                  <a:cubicBezTo>
                    <a:pt x="79235" y="17875"/>
                    <a:pt x="61344" y="0"/>
                    <a:pt x="39618" y="0"/>
                  </a:cubicBezTo>
                  <a:cubicBezTo>
                    <a:pt x="17892" y="0"/>
                    <a:pt x="0" y="17875"/>
                    <a:pt x="0" y="39581"/>
                  </a:cubicBezTo>
                  <a:cubicBezTo>
                    <a:pt x="0" y="61286"/>
                    <a:pt x="17892" y="79162"/>
                    <a:pt x="39618" y="79162"/>
                  </a:cubicBezTo>
                  <a:close/>
                  <a:moveTo>
                    <a:pt x="39618" y="12130"/>
                  </a:moveTo>
                  <a:cubicBezTo>
                    <a:pt x="54314" y="12130"/>
                    <a:pt x="66456" y="24259"/>
                    <a:pt x="66456" y="38942"/>
                  </a:cubicBezTo>
                  <a:cubicBezTo>
                    <a:pt x="66456" y="53626"/>
                    <a:pt x="54314" y="65755"/>
                    <a:pt x="39618" y="65755"/>
                  </a:cubicBezTo>
                  <a:cubicBezTo>
                    <a:pt x="24921" y="65755"/>
                    <a:pt x="12780" y="53626"/>
                    <a:pt x="12780" y="38942"/>
                  </a:cubicBezTo>
                  <a:cubicBezTo>
                    <a:pt x="12780" y="24259"/>
                    <a:pt x="24921" y="12130"/>
                    <a:pt x="39618" y="12130"/>
                  </a:cubicBezTo>
                  <a:close/>
                </a:path>
              </a:pathLst>
            </a:custGeom>
            <a:grpFill/>
            <a:ln w="6390" cap="flat">
              <a:noFill/>
              <a:prstDash val="solid"/>
              <a:miter/>
            </a:ln>
          </p:spPr>
          <p:txBody>
            <a:bodyPr rtlCol="0" anchor="ctr"/>
            <a:lstStyle/>
            <a:p>
              <a:endParaRPr lang="en-US"/>
            </a:p>
          </p:txBody>
        </p:sp>
        <p:sp>
          <p:nvSpPr>
            <p:cNvPr id="46" name="Graphic 4">
              <a:extLst>
                <a:ext uri="{FF2B5EF4-FFF2-40B4-BE49-F238E27FC236}">
                  <a16:creationId xmlns:a16="http://schemas.microsoft.com/office/drawing/2014/main" id="{81AB59EF-158C-D84B-9D6E-EC3830E21716}"/>
                </a:ext>
              </a:extLst>
            </p:cNvPr>
            <p:cNvSpPr/>
            <p:nvPr/>
          </p:nvSpPr>
          <p:spPr>
            <a:xfrm>
              <a:off x="6825730" y="2469487"/>
              <a:ext cx="65177" cy="65116"/>
            </a:xfrm>
            <a:custGeom>
              <a:avLst/>
              <a:gdLst>
                <a:gd name="connsiteX0" fmla="*/ 32589 w 65177"/>
                <a:gd name="connsiteY0" fmla="*/ 65117 h 65116"/>
                <a:gd name="connsiteX1" fmla="*/ 65178 w 65177"/>
                <a:gd name="connsiteY1" fmla="*/ 32558 h 65116"/>
                <a:gd name="connsiteX2" fmla="*/ 32589 w 65177"/>
                <a:gd name="connsiteY2" fmla="*/ 0 h 65116"/>
                <a:gd name="connsiteX3" fmla="*/ 0 w 65177"/>
                <a:gd name="connsiteY3" fmla="*/ 32558 h 65116"/>
                <a:gd name="connsiteX4" fmla="*/ 32589 w 65177"/>
                <a:gd name="connsiteY4" fmla="*/ 65117 h 65116"/>
                <a:gd name="connsiteX5" fmla="*/ 32589 w 65177"/>
                <a:gd name="connsiteY5" fmla="*/ 12768 h 65116"/>
                <a:gd name="connsiteX6" fmla="*/ 52398 w 65177"/>
                <a:gd name="connsiteY6" fmla="*/ 32558 h 65116"/>
                <a:gd name="connsiteX7" fmla="*/ 32589 w 65177"/>
                <a:gd name="connsiteY7" fmla="*/ 52349 h 65116"/>
                <a:gd name="connsiteX8" fmla="*/ 12780 w 65177"/>
                <a:gd name="connsiteY8" fmla="*/ 32558 h 65116"/>
                <a:gd name="connsiteX9" fmla="*/ 32589 w 6517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5116">
                  <a:moveTo>
                    <a:pt x="32589" y="65117"/>
                  </a:moveTo>
                  <a:cubicBezTo>
                    <a:pt x="50481" y="65117"/>
                    <a:pt x="65178" y="50433"/>
                    <a:pt x="65178" y="32558"/>
                  </a:cubicBezTo>
                  <a:cubicBezTo>
                    <a:pt x="65178" y="14683"/>
                    <a:pt x="50481" y="0"/>
                    <a:pt x="32589" y="0"/>
                  </a:cubicBezTo>
                  <a:cubicBezTo>
                    <a:pt x="14697" y="0"/>
                    <a:pt x="0" y="14683"/>
                    <a:pt x="0" y="32558"/>
                  </a:cubicBezTo>
                  <a:cubicBezTo>
                    <a:pt x="0" y="50433"/>
                    <a:pt x="14697" y="65117"/>
                    <a:pt x="32589" y="65117"/>
                  </a:cubicBezTo>
                  <a:close/>
                  <a:moveTo>
                    <a:pt x="32589" y="12768"/>
                  </a:moveTo>
                  <a:cubicBezTo>
                    <a:pt x="43452" y="12768"/>
                    <a:pt x="52398" y="21706"/>
                    <a:pt x="52398" y="32558"/>
                  </a:cubicBezTo>
                  <a:cubicBezTo>
                    <a:pt x="52398" y="43411"/>
                    <a:pt x="43452" y="52349"/>
                    <a:pt x="32589" y="52349"/>
                  </a:cubicBezTo>
                  <a:cubicBezTo>
                    <a:pt x="21726" y="52349"/>
                    <a:pt x="12780" y="43411"/>
                    <a:pt x="12780" y="32558"/>
                  </a:cubicBezTo>
                  <a:cubicBezTo>
                    <a:pt x="12780" y="21706"/>
                    <a:pt x="21726" y="12768"/>
                    <a:pt x="32589" y="12768"/>
                  </a:cubicBezTo>
                  <a:close/>
                </a:path>
              </a:pathLst>
            </a:custGeom>
            <a:grpFill/>
            <a:ln w="6390" cap="flat">
              <a:noFill/>
              <a:prstDash val="solid"/>
              <a:miter/>
            </a:ln>
          </p:spPr>
          <p:txBody>
            <a:bodyPr rtlCol="0" anchor="ctr"/>
            <a:lstStyle/>
            <a:p>
              <a:endParaRPr lang="en-US"/>
            </a:p>
          </p:txBody>
        </p:sp>
        <p:sp>
          <p:nvSpPr>
            <p:cNvPr id="47" name="Graphic 4">
              <a:extLst>
                <a:ext uri="{FF2B5EF4-FFF2-40B4-BE49-F238E27FC236}">
                  <a16:creationId xmlns:a16="http://schemas.microsoft.com/office/drawing/2014/main" id="{B1537D11-FF60-3F4A-9E1F-0DF52B940C7D}"/>
                </a:ext>
              </a:extLst>
            </p:cNvPr>
            <p:cNvSpPr/>
            <p:nvPr/>
          </p:nvSpPr>
          <p:spPr>
            <a:xfrm>
              <a:off x="6980986" y="2469487"/>
              <a:ext cx="65197" cy="65116"/>
            </a:xfrm>
            <a:custGeom>
              <a:avLst/>
              <a:gdLst>
                <a:gd name="connsiteX0" fmla="*/ 32609 w 65197"/>
                <a:gd name="connsiteY0" fmla="*/ 65117 h 65116"/>
                <a:gd name="connsiteX1" fmla="*/ 65197 w 65197"/>
                <a:gd name="connsiteY1" fmla="*/ 32558 h 65116"/>
                <a:gd name="connsiteX2" fmla="*/ 32609 w 65197"/>
                <a:gd name="connsiteY2" fmla="*/ 0 h 65116"/>
                <a:gd name="connsiteX3" fmla="*/ 20 w 65197"/>
                <a:gd name="connsiteY3" fmla="*/ 32558 h 65116"/>
                <a:gd name="connsiteX4" fmla="*/ 32609 w 65197"/>
                <a:gd name="connsiteY4" fmla="*/ 65117 h 65116"/>
                <a:gd name="connsiteX5" fmla="*/ 32609 w 65197"/>
                <a:gd name="connsiteY5" fmla="*/ 12768 h 65116"/>
                <a:gd name="connsiteX6" fmla="*/ 52417 w 65197"/>
                <a:gd name="connsiteY6" fmla="*/ 32558 h 65116"/>
                <a:gd name="connsiteX7" fmla="*/ 32609 w 65197"/>
                <a:gd name="connsiteY7" fmla="*/ 52349 h 65116"/>
                <a:gd name="connsiteX8" fmla="*/ 12800 w 65197"/>
                <a:gd name="connsiteY8" fmla="*/ 32558 h 65116"/>
                <a:gd name="connsiteX9" fmla="*/ 32609 w 6519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7" h="65116">
                  <a:moveTo>
                    <a:pt x="32609" y="65117"/>
                  </a:moveTo>
                  <a:cubicBezTo>
                    <a:pt x="50501" y="65117"/>
                    <a:pt x="65197" y="50433"/>
                    <a:pt x="65197" y="32558"/>
                  </a:cubicBezTo>
                  <a:cubicBezTo>
                    <a:pt x="65197" y="14683"/>
                    <a:pt x="50501" y="0"/>
                    <a:pt x="32609" y="0"/>
                  </a:cubicBezTo>
                  <a:cubicBezTo>
                    <a:pt x="14717" y="0"/>
                    <a:pt x="20" y="14683"/>
                    <a:pt x="20" y="32558"/>
                  </a:cubicBezTo>
                  <a:cubicBezTo>
                    <a:pt x="-619" y="50433"/>
                    <a:pt x="14078" y="65117"/>
                    <a:pt x="32609" y="65117"/>
                  </a:cubicBezTo>
                  <a:close/>
                  <a:moveTo>
                    <a:pt x="32609" y="12768"/>
                  </a:moveTo>
                  <a:cubicBezTo>
                    <a:pt x="43472" y="12768"/>
                    <a:pt x="52417" y="21706"/>
                    <a:pt x="52417" y="32558"/>
                  </a:cubicBezTo>
                  <a:cubicBezTo>
                    <a:pt x="52417" y="43411"/>
                    <a:pt x="43472" y="52349"/>
                    <a:pt x="32609" y="52349"/>
                  </a:cubicBezTo>
                  <a:cubicBezTo>
                    <a:pt x="21746" y="52349"/>
                    <a:pt x="12800" y="43411"/>
                    <a:pt x="12800" y="32558"/>
                  </a:cubicBezTo>
                  <a:cubicBezTo>
                    <a:pt x="12800" y="21706"/>
                    <a:pt x="21107" y="12768"/>
                    <a:pt x="32609" y="12768"/>
                  </a:cubicBezTo>
                  <a:close/>
                </a:path>
              </a:pathLst>
            </a:custGeom>
            <a:grpFill/>
            <a:ln w="6390" cap="flat">
              <a:noFill/>
              <a:prstDash val="solid"/>
              <a:miter/>
            </a:ln>
          </p:spPr>
          <p:txBody>
            <a:bodyPr rtlCol="0" anchor="ctr"/>
            <a:lstStyle/>
            <a:p>
              <a:endParaRPr lang="en-US"/>
            </a:p>
          </p:txBody>
        </p:sp>
      </p:grpSp>
      <p:sp>
        <p:nvSpPr>
          <p:cNvPr id="48" name="Flowchart: Connector 13">
            <a:extLst>
              <a:ext uri="{FF2B5EF4-FFF2-40B4-BE49-F238E27FC236}">
                <a16:creationId xmlns:a16="http://schemas.microsoft.com/office/drawing/2014/main" id="{71682A77-E147-B14B-8078-445605EF2655}"/>
              </a:ext>
            </a:extLst>
          </p:cNvPr>
          <p:cNvSpPr/>
          <p:nvPr/>
        </p:nvSpPr>
        <p:spPr>
          <a:xfrm>
            <a:off x="8798378"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9" name="Graphic 4">
            <a:extLst>
              <a:ext uri="{FF2B5EF4-FFF2-40B4-BE49-F238E27FC236}">
                <a16:creationId xmlns:a16="http://schemas.microsoft.com/office/drawing/2014/main" id="{03546737-DBDC-9E40-BDD0-A1D2A878CDEB}"/>
              </a:ext>
            </a:extLst>
          </p:cNvPr>
          <p:cNvGrpSpPr/>
          <p:nvPr/>
        </p:nvGrpSpPr>
        <p:grpSpPr>
          <a:xfrm>
            <a:off x="8789650" y="228310"/>
            <a:ext cx="682651" cy="666300"/>
            <a:chOff x="467743" y="918179"/>
            <a:chExt cx="361670" cy="361333"/>
          </a:xfrm>
          <a:solidFill>
            <a:srgbClr val="197593"/>
          </a:solidFill>
        </p:grpSpPr>
        <p:sp>
          <p:nvSpPr>
            <p:cNvPr id="50" name="Graphic 4">
              <a:extLst>
                <a:ext uri="{FF2B5EF4-FFF2-40B4-BE49-F238E27FC236}">
                  <a16:creationId xmlns:a16="http://schemas.microsoft.com/office/drawing/2014/main" id="{72CBF524-F5DD-EA4B-9C13-7B627497500F}"/>
                </a:ext>
              </a:extLst>
            </p:cNvPr>
            <p:cNvSpPr/>
            <p:nvPr/>
          </p:nvSpPr>
          <p:spPr>
            <a:xfrm>
              <a:off x="467743" y="918179"/>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234"/>
                    <a:pt x="273489" y="349204"/>
                    <a:pt x="180835" y="349204"/>
                  </a:cubicBezTo>
                  <a:close/>
                </a:path>
              </a:pathLst>
            </a:custGeom>
            <a:grpFill/>
            <a:ln w="6390" cap="flat">
              <a:noFill/>
              <a:prstDash val="solid"/>
              <a:miter/>
            </a:ln>
          </p:spPr>
          <p:txBody>
            <a:bodyPr rtlCol="0" anchor="ctr"/>
            <a:lstStyle/>
            <a:p>
              <a:endParaRPr lang="en-US"/>
            </a:p>
          </p:txBody>
        </p:sp>
        <p:sp>
          <p:nvSpPr>
            <p:cNvPr id="51" name="Graphic 4">
              <a:extLst>
                <a:ext uri="{FF2B5EF4-FFF2-40B4-BE49-F238E27FC236}">
                  <a16:creationId xmlns:a16="http://schemas.microsoft.com/office/drawing/2014/main" id="{BB3EAE71-22F0-9348-90AD-EC6E071287BA}"/>
                </a:ext>
              </a:extLst>
            </p:cNvPr>
            <p:cNvSpPr/>
            <p:nvPr/>
          </p:nvSpPr>
          <p:spPr>
            <a:xfrm>
              <a:off x="540588" y="999894"/>
              <a:ext cx="215463" cy="198541"/>
            </a:xfrm>
            <a:custGeom>
              <a:avLst/>
              <a:gdLst>
                <a:gd name="connsiteX0" fmla="*/ 201283 w 215463"/>
                <a:gd name="connsiteY0" fmla="*/ 0 h 198541"/>
                <a:gd name="connsiteX1" fmla="*/ 76040 w 215463"/>
                <a:gd name="connsiteY1" fmla="*/ 0 h 198541"/>
                <a:gd name="connsiteX2" fmla="*/ 62621 w 215463"/>
                <a:gd name="connsiteY2" fmla="*/ 14683 h 198541"/>
                <a:gd name="connsiteX3" fmla="*/ 62621 w 215463"/>
                <a:gd name="connsiteY3" fmla="*/ 74054 h 198541"/>
                <a:gd name="connsiteX4" fmla="*/ 13419 w 215463"/>
                <a:gd name="connsiteY4" fmla="*/ 74054 h 198541"/>
                <a:gd name="connsiteX5" fmla="*/ 1278 w 215463"/>
                <a:gd name="connsiteY5" fmla="*/ 87461 h 198541"/>
                <a:gd name="connsiteX6" fmla="*/ 0 w 215463"/>
                <a:gd name="connsiteY6" fmla="*/ 158323 h 198541"/>
                <a:gd name="connsiteX7" fmla="*/ 4473 w 215463"/>
                <a:gd name="connsiteY7" fmla="*/ 169814 h 198541"/>
                <a:gd name="connsiteX8" fmla="*/ 13419 w 215463"/>
                <a:gd name="connsiteY8" fmla="*/ 173644 h 198541"/>
                <a:gd name="connsiteX9" fmla="*/ 13419 w 215463"/>
                <a:gd name="connsiteY9" fmla="*/ 173644 h 198541"/>
                <a:gd name="connsiteX10" fmla="*/ 27477 w 215463"/>
                <a:gd name="connsiteY10" fmla="*/ 173644 h 198541"/>
                <a:gd name="connsiteX11" fmla="*/ 39618 w 215463"/>
                <a:gd name="connsiteY11" fmla="*/ 195350 h 198541"/>
                <a:gd name="connsiteX12" fmla="*/ 40257 w 215463"/>
                <a:gd name="connsiteY12" fmla="*/ 195988 h 198541"/>
                <a:gd name="connsiteX13" fmla="*/ 40896 w 215463"/>
                <a:gd name="connsiteY13" fmla="*/ 196627 h 198541"/>
                <a:gd name="connsiteX14" fmla="*/ 42174 w 215463"/>
                <a:gd name="connsiteY14" fmla="*/ 197265 h 198541"/>
                <a:gd name="connsiteX15" fmla="*/ 42813 w 215463"/>
                <a:gd name="connsiteY15" fmla="*/ 197903 h 198541"/>
                <a:gd name="connsiteX16" fmla="*/ 44730 w 215463"/>
                <a:gd name="connsiteY16" fmla="*/ 198542 h 198541"/>
                <a:gd name="connsiteX17" fmla="*/ 44730 w 215463"/>
                <a:gd name="connsiteY17" fmla="*/ 198542 h 198541"/>
                <a:gd name="connsiteX18" fmla="*/ 46008 w 215463"/>
                <a:gd name="connsiteY18" fmla="*/ 198542 h 198541"/>
                <a:gd name="connsiteX19" fmla="*/ 47925 w 215463"/>
                <a:gd name="connsiteY19" fmla="*/ 198542 h 198541"/>
                <a:gd name="connsiteX20" fmla="*/ 48564 w 215463"/>
                <a:gd name="connsiteY20" fmla="*/ 198542 h 198541"/>
                <a:gd name="connsiteX21" fmla="*/ 49203 w 215463"/>
                <a:gd name="connsiteY21" fmla="*/ 198542 h 198541"/>
                <a:gd name="connsiteX22" fmla="*/ 49203 w 215463"/>
                <a:gd name="connsiteY22" fmla="*/ 198542 h 198541"/>
                <a:gd name="connsiteX23" fmla="*/ 50481 w 215463"/>
                <a:gd name="connsiteY23" fmla="*/ 197265 h 198541"/>
                <a:gd name="connsiteX24" fmla="*/ 51119 w 215463"/>
                <a:gd name="connsiteY24" fmla="*/ 196627 h 198541"/>
                <a:gd name="connsiteX25" fmla="*/ 51758 w 215463"/>
                <a:gd name="connsiteY25" fmla="*/ 195350 h 198541"/>
                <a:gd name="connsiteX26" fmla="*/ 51758 w 215463"/>
                <a:gd name="connsiteY26" fmla="*/ 194711 h 198541"/>
                <a:gd name="connsiteX27" fmla="*/ 51758 w 215463"/>
                <a:gd name="connsiteY27" fmla="*/ 194711 h 198541"/>
                <a:gd name="connsiteX28" fmla="*/ 56231 w 215463"/>
                <a:gd name="connsiteY28" fmla="*/ 176198 h 198541"/>
                <a:gd name="connsiteX29" fmla="*/ 125882 w 215463"/>
                <a:gd name="connsiteY29" fmla="*/ 176198 h 198541"/>
                <a:gd name="connsiteX30" fmla="*/ 138023 w 215463"/>
                <a:gd name="connsiteY30" fmla="*/ 162792 h 198541"/>
                <a:gd name="connsiteX31" fmla="*/ 138023 w 215463"/>
                <a:gd name="connsiteY31" fmla="*/ 112996 h 198541"/>
                <a:gd name="connsiteX32" fmla="*/ 153997 w 215463"/>
                <a:gd name="connsiteY32" fmla="*/ 112996 h 198541"/>
                <a:gd name="connsiteX33" fmla="*/ 159109 w 215463"/>
                <a:gd name="connsiteY33" fmla="*/ 134064 h 198541"/>
                <a:gd name="connsiteX34" fmla="*/ 159109 w 215463"/>
                <a:gd name="connsiteY34" fmla="*/ 134064 h 198541"/>
                <a:gd name="connsiteX35" fmla="*/ 159109 w 215463"/>
                <a:gd name="connsiteY35" fmla="*/ 134702 h 198541"/>
                <a:gd name="connsiteX36" fmla="*/ 159748 w 215463"/>
                <a:gd name="connsiteY36" fmla="*/ 135979 h 198541"/>
                <a:gd name="connsiteX37" fmla="*/ 160387 w 215463"/>
                <a:gd name="connsiteY37" fmla="*/ 136617 h 198541"/>
                <a:gd name="connsiteX38" fmla="*/ 161665 w 215463"/>
                <a:gd name="connsiteY38" fmla="*/ 137894 h 198541"/>
                <a:gd name="connsiteX39" fmla="*/ 161665 w 215463"/>
                <a:gd name="connsiteY39" fmla="*/ 137894 h 198541"/>
                <a:gd name="connsiteX40" fmla="*/ 162304 w 215463"/>
                <a:gd name="connsiteY40" fmla="*/ 137894 h 198541"/>
                <a:gd name="connsiteX41" fmla="*/ 162943 w 215463"/>
                <a:gd name="connsiteY41" fmla="*/ 137894 h 198541"/>
                <a:gd name="connsiteX42" fmla="*/ 164860 w 215463"/>
                <a:gd name="connsiteY42" fmla="*/ 137894 h 198541"/>
                <a:gd name="connsiteX43" fmla="*/ 166138 w 215463"/>
                <a:gd name="connsiteY43" fmla="*/ 137894 h 198541"/>
                <a:gd name="connsiteX44" fmla="*/ 166138 w 215463"/>
                <a:gd name="connsiteY44" fmla="*/ 137894 h 198541"/>
                <a:gd name="connsiteX45" fmla="*/ 168055 w 215463"/>
                <a:gd name="connsiteY45" fmla="*/ 137256 h 198541"/>
                <a:gd name="connsiteX46" fmla="*/ 168694 w 215463"/>
                <a:gd name="connsiteY46" fmla="*/ 136617 h 198541"/>
                <a:gd name="connsiteX47" fmla="*/ 169972 w 215463"/>
                <a:gd name="connsiteY47" fmla="*/ 135979 h 198541"/>
                <a:gd name="connsiteX48" fmla="*/ 170611 w 215463"/>
                <a:gd name="connsiteY48" fmla="*/ 135340 h 198541"/>
                <a:gd name="connsiteX49" fmla="*/ 171250 w 215463"/>
                <a:gd name="connsiteY49" fmla="*/ 134702 h 198541"/>
                <a:gd name="connsiteX50" fmla="*/ 185308 w 215463"/>
                <a:gd name="connsiteY50" fmla="*/ 109804 h 198541"/>
                <a:gd name="connsiteX51" fmla="*/ 201283 w 215463"/>
                <a:gd name="connsiteY51" fmla="*/ 109804 h 198541"/>
                <a:gd name="connsiteX52" fmla="*/ 210868 w 215463"/>
                <a:gd name="connsiteY52" fmla="*/ 105974 h 198541"/>
                <a:gd name="connsiteX53" fmla="*/ 215341 w 215463"/>
                <a:gd name="connsiteY53" fmla="*/ 93845 h 198541"/>
                <a:gd name="connsiteX54" fmla="*/ 214063 w 215463"/>
                <a:gd name="connsiteY54" fmla="*/ 15322 h 198541"/>
                <a:gd name="connsiteX55" fmla="*/ 201283 w 215463"/>
                <a:gd name="connsiteY55" fmla="*/ 0 h 198541"/>
                <a:gd name="connsiteX56" fmla="*/ 125882 w 215463"/>
                <a:gd name="connsiteY56" fmla="*/ 161515 h 198541"/>
                <a:gd name="connsiteX57" fmla="*/ 125882 w 215463"/>
                <a:gd name="connsiteY57" fmla="*/ 162153 h 198541"/>
                <a:gd name="connsiteX58" fmla="*/ 52398 w 215463"/>
                <a:gd name="connsiteY58" fmla="*/ 162153 h 198541"/>
                <a:gd name="connsiteX59" fmla="*/ 51758 w 215463"/>
                <a:gd name="connsiteY59" fmla="*/ 162153 h 198541"/>
                <a:gd name="connsiteX60" fmla="*/ 45369 w 215463"/>
                <a:gd name="connsiteY60" fmla="*/ 166622 h 198541"/>
                <a:gd name="connsiteX61" fmla="*/ 43452 w 215463"/>
                <a:gd name="connsiteY61" fmla="*/ 174283 h 198541"/>
                <a:gd name="connsiteX62" fmla="*/ 37062 w 215463"/>
                <a:gd name="connsiteY62" fmla="*/ 163430 h 198541"/>
                <a:gd name="connsiteX63" fmla="*/ 36423 w 215463"/>
                <a:gd name="connsiteY63" fmla="*/ 162792 h 198541"/>
                <a:gd name="connsiteX64" fmla="*/ 35784 w 215463"/>
                <a:gd name="connsiteY64" fmla="*/ 161515 h 198541"/>
                <a:gd name="connsiteX65" fmla="*/ 34506 w 215463"/>
                <a:gd name="connsiteY65" fmla="*/ 160876 h 198541"/>
                <a:gd name="connsiteX66" fmla="*/ 33228 w 215463"/>
                <a:gd name="connsiteY66" fmla="*/ 160238 h 198541"/>
                <a:gd name="connsiteX67" fmla="*/ 31950 w 215463"/>
                <a:gd name="connsiteY67" fmla="*/ 160238 h 198541"/>
                <a:gd name="connsiteX68" fmla="*/ 31311 w 215463"/>
                <a:gd name="connsiteY68" fmla="*/ 160238 h 198541"/>
                <a:gd name="connsiteX69" fmla="*/ 14058 w 215463"/>
                <a:gd name="connsiteY69" fmla="*/ 160876 h 198541"/>
                <a:gd name="connsiteX70" fmla="*/ 13419 w 215463"/>
                <a:gd name="connsiteY70" fmla="*/ 158323 h 198541"/>
                <a:gd name="connsiteX71" fmla="*/ 14697 w 215463"/>
                <a:gd name="connsiteY71" fmla="*/ 87461 h 198541"/>
                <a:gd name="connsiteX72" fmla="*/ 14697 w 215463"/>
                <a:gd name="connsiteY72" fmla="*/ 86822 h 198541"/>
                <a:gd name="connsiteX73" fmla="*/ 63260 w 215463"/>
                <a:gd name="connsiteY73" fmla="*/ 86822 h 198541"/>
                <a:gd name="connsiteX74" fmla="*/ 63260 w 215463"/>
                <a:gd name="connsiteY74" fmla="*/ 97037 h 198541"/>
                <a:gd name="connsiteX75" fmla="*/ 76679 w 215463"/>
                <a:gd name="connsiteY75" fmla="*/ 111720 h 198541"/>
                <a:gd name="connsiteX76" fmla="*/ 126521 w 215463"/>
                <a:gd name="connsiteY76" fmla="*/ 111720 h 198541"/>
                <a:gd name="connsiteX77" fmla="*/ 126521 w 215463"/>
                <a:gd name="connsiteY77" fmla="*/ 161515 h 198541"/>
                <a:gd name="connsiteX78" fmla="*/ 201283 w 215463"/>
                <a:gd name="connsiteY78" fmla="*/ 96398 h 198541"/>
                <a:gd name="connsiteX79" fmla="*/ 181474 w 215463"/>
                <a:gd name="connsiteY79" fmla="*/ 95760 h 198541"/>
                <a:gd name="connsiteX80" fmla="*/ 180835 w 215463"/>
                <a:gd name="connsiteY80" fmla="*/ 95760 h 198541"/>
                <a:gd name="connsiteX81" fmla="*/ 178918 w 215463"/>
                <a:gd name="connsiteY81" fmla="*/ 96398 h 198541"/>
                <a:gd name="connsiteX82" fmla="*/ 178279 w 215463"/>
                <a:gd name="connsiteY82" fmla="*/ 96398 h 198541"/>
                <a:gd name="connsiteX83" fmla="*/ 177001 w 215463"/>
                <a:gd name="connsiteY83" fmla="*/ 97037 h 198541"/>
                <a:gd name="connsiteX84" fmla="*/ 176362 w 215463"/>
                <a:gd name="connsiteY84" fmla="*/ 97675 h 198541"/>
                <a:gd name="connsiteX85" fmla="*/ 175723 w 215463"/>
                <a:gd name="connsiteY85" fmla="*/ 98313 h 198541"/>
                <a:gd name="connsiteX86" fmla="*/ 168055 w 215463"/>
                <a:gd name="connsiteY86" fmla="*/ 112358 h 198541"/>
                <a:gd name="connsiteX87" fmla="*/ 165499 w 215463"/>
                <a:gd name="connsiteY87" fmla="*/ 102144 h 198541"/>
                <a:gd name="connsiteX88" fmla="*/ 159109 w 215463"/>
                <a:gd name="connsiteY88" fmla="*/ 97675 h 198541"/>
                <a:gd name="connsiteX89" fmla="*/ 158470 w 215463"/>
                <a:gd name="connsiteY89" fmla="*/ 97675 h 198541"/>
                <a:gd name="connsiteX90" fmla="*/ 132272 w 215463"/>
                <a:gd name="connsiteY90" fmla="*/ 97675 h 198541"/>
                <a:gd name="connsiteX91" fmla="*/ 132272 w 215463"/>
                <a:gd name="connsiteY91" fmla="*/ 97675 h 198541"/>
                <a:gd name="connsiteX92" fmla="*/ 132272 w 215463"/>
                <a:gd name="connsiteY92" fmla="*/ 97675 h 198541"/>
                <a:gd name="connsiteX93" fmla="*/ 76679 w 215463"/>
                <a:gd name="connsiteY93" fmla="*/ 97675 h 198541"/>
                <a:gd name="connsiteX94" fmla="*/ 76040 w 215463"/>
                <a:gd name="connsiteY94" fmla="*/ 95760 h 198541"/>
                <a:gd name="connsiteX95" fmla="*/ 76040 w 215463"/>
                <a:gd name="connsiteY95" fmla="*/ 13406 h 198541"/>
                <a:gd name="connsiteX96" fmla="*/ 76679 w 215463"/>
                <a:gd name="connsiteY96" fmla="*/ 11491 h 198541"/>
                <a:gd name="connsiteX97" fmla="*/ 201922 w 215463"/>
                <a:gd name="connsiteY97" fmla="*/ 11491 h 198541"/>
                <a:gd name="connsiteX98" fmla="*/ 202561 w 215463"/>
                <a:gd name="connsiteY98" fmla="*/ 13406 h 198541"/>
                <a:gd name="connsiteX99" fmla="*/ 203839 w 215463"/>
                <a:gd name="connsiteY99" fmla="*/ 91929 h 198541"/>
                <a:gd name="connsiteX100" fmla="*/ 201283 w 215463"/>
                <a:gd name="connsiteY100" fmla="*/ 96398 h 1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15463" h="198541">
                  <a:moveTo>
                    <a:pt x="201283" y="0"/>
                  </a:moveTo>
                  <a:lnTo>
                    <a:pt x="76040" y="0"/>
                  </a:lnTo>
                  <a:cubicBezTo>
                    <a:pt x="69011" y="0"/>
                    <a:pt x="62621" y="6384"/>
                    <a:pt x="62621" y="14683"/>
                  </a:cubicBezTo>
                  <a:lnTo>
                    <a:pt x="62621" y="74054"/>
                  </a:lnTo>
                  <a:lnTo>
                    <a:pt x="13419" y="74054"/>
                  </a:lnTo>
                  <a:cubicBezTo>
                    <a:pt x="6390" y="74054"/>
                    <a:pt x="1278" y="80438"/>
                    <a:pt x="1278" y="87461"/>
                  </a:cubicBezTo>
                  <a:lnTo>
                    <a:pt x="0" y="158323"/>
                  </a:lnTo>
                  <a:cubicBezTo>
                    <a:pt x="0" y="162792"/>
                    <a:pt x="1278" y="166622"/>
                    <a:pt x="4473" y="169814"/>
                  </a:cubicBezTo>
                  <a:cubicBezTo>
                    <a:pt x="7029" y="172368"/>
                    <a:pt x="10224" y="173644"/>
                    <a:pt x="13419" y="173644"/>
                  </a:cubicBezTo>
                  <a:cubicBezTo>
                    <a:pt x="13419" y="173644"/>
                    <a:pt x="13419" y="173644"/>
                    <a:pt x="13419" y="173644"/>
                  </a:cubicBezTo>
                  <a:lnTo>
                    <a:pt x="27477" y="173644"/>
                  </a:lnTo>
                  <a:lnTo>
                    <a:pt x="39618" y="195350"/>
                  </a:lnTo>
                  <a:cubicBezTo>
                    <a:pt x="39618" y="195350"/>
                    <a:pt x="39618" y="195350"/>
                    <a:pt x="40257" y="195988"/>
                  </a:cubicBezTo>
                  <a:cubicBezTo>
                    <a:pt x="40257" y="195988"/>
                    <a:pt x="40257" y="196627"/>
                    <a:pt x="40896" y="196627"/>
                  </a:cubicBezTo>
                  <a:cubicBezTo>
                    <a:pt x="40896" y="197265"/>
                    <a:pt x="41535" y="197265"/>
                    <a:pt x="42174" y="197265"/>
                  </a:cubicBezTo>
                  <a:cubicBezTo>
                    <a:pt x="42174" y="197265"/>
                    <a:pt x="42174" y="197265"/>
                    <a:pt x="42813" y="197903"/>
                  </a:cubicBezTo>
                  <a:cubicBezTo>
                    <a:pt x="43452" y="198542"/>
                    <a:pt x="44091" y="198542"/>
                    <a:pt x="44730" y="198542"/>
                  </a:cubicBezTo>
                  <a:cubicBezTo>
                    <a:pt x="44730" y="198542"/>
                    <a:pt x="44730" y="198542"/>
                    <a:pt x="44730" y="198542"/>
                  </a:cubicBezTo>
                  <a:cubicBezTo>
                    <a:pt x="45369" y="198542"/>
                    <a:pt x="46008" y="198542"/>
                    <a:pt x="46008" y="198542"/>
                  </a:cubicBezTo>
                  <a:cubicBezTo>
                    <a:pt x="46647" y="198542"/>
                    <a:pt x="47286" y="198542"/>
                    <a:pt x="47925" y="198542"/>
                  </a:cubicBezTo>
                  <a:cubicBezTo>
                    <a:pt x="47925" y="198542"/>
                    <a:pt x="48564" y="198542"/>
                    <a:pt x="48564" y="198542"/>
                  </a:cubicBezTo>
                  <a:cubicBezTo>
                    <a:pt x="48564" y="198542"/>
                    <a:pt x="49203" y="198542"/>
                    <a:pt x="49203" y="198542"/>
                  </a:cubicBezTo>
                  <a:cubicBezTo>
                    <a:pt x="49203" y="198542"/>
                    <a:pt x="49203" y="198542"/>
                    <a:pt x="49203" y="198542"/>
                  </a:cubicBezTo>
                  <a:cubicBezTo>
                    <a:pt x="49842" y="198542"/>
                    <a:pt x="49842" y="197903"/>
                    <a:pt x="50481" y="197265"/>
                  </a:cubicBezTo>
                  <a:cubicBezTo>
                    <a:pt x="50481" y="197265"/>
                    <a:pt x="51119" y="196627"/>
                    <a:pt x="51119" y="196627"/>
                  </a:cubicBezTo>
                  <a:cubicBezTo>
                    <a:pt x="51119" y="195988"/>
                    <a:pt x="51758" y="195988"/>
                    <a:pt x="51758" y="195350"/>
                  </a:cubicBezTo>
                  <a:cubicBezTo>
                    <a:pt x="51758" y="195350"/>
                    <a:pt x="51758" y="194711"/>
                    <a:pt x="51758" y="194711"/>
                  </a:cubicBezTo>
                  <a:cubicBezTo>
                    <a:pt x="51758" y="194711"/>
                    <a:pt x="51758" y="194711"/>
                    <a:pt x="51758" y="194711"/>
                  </a:cubicBezTo>
                  <a:lnTo>
                    <a:pt x="56231" y="176198"/>
                  </a:lnTo>
                  <a:lnTo>
                    <a:pt x="125882" y="176198"/>
                  </a:lnTo>
                  <a:cubicBezTo>
                    <a:pt x="132911" y="176198"/>
                    <a:pt x="138023" y="169814"/>
                    <a:pt x="138023" y="162792"/>
                  </a:cubicBezTo>
                  <a:lnTo>
                    <a:pt x="138023" y="112996"/>
                  </a:lnTo>
                  <a:lnTo>
                    <a:pt x="153997" y="112996"/>
                  </a:lnTo>
                  <a:lnTo>
                    <a:pt x="159109" y="134064"/>
                  </a:lnTo>
                  <a:cubicBezTo>
                    <a:pt x="159109" y="134064"/>
                    <a:pt x="159109" y="134064"/>
                    <a:pt x="159109" y="134064"/>
                  </a:cubicBezTo>
                  <a:cubicBezTo>
                    <a:pt x="159109" y="134064"/>
                    <a:pt x="159109" y="134702"/>
                    <a:pt x="159109" y="134702"/>
                  </a:cubicBezTo>
                  <a:cubicBezTo>
                    <a:pt x="159109" y="135340"/>
                    <a:pt x="159748" y="135979"/>
                    <a:pt x="159748" y="135979"/>
                  </a:cubicBezTo>
                  <a:cubicBezTo>
                    <a:pt x="159748" y="135979"/>
                    <a:pt x="160387" y="136617"/>
                    <a:pt x="160387" y="136617"/>
                  </a:cubicBezTo>
                  <a:cubicBezTo>
                    <a:pt x="161026" y="137256"/>
                    <a:pt x="161026" y="137256"/>
                    <a:pt x="161665" y="137894"/>
                  </a:cubicBezTo>
                  <a:cubicBezTo>
                    <a:pt x="161665" y="137894"/>
                    <a:pt x="161665" y="137894"/>
                    <a:pt x="161665" y="137894"/>
                  </a:cubicBezTo>
                  <a:cubicBezTo>
                    <a:pt x="161665" y="137894"/>
                    <a:pt x="162304" y="137894"/>
                    <a:pt x="162304" y="137894"/>
                  </a:cubicBezTo>
                  <a:cubicBezTo>
                    <a:pt x="162304" y="137894"/>
                    <a:pt x="162943" y="137894"/>
                    <a:pt x="162943" y="137894"/>
                  </a:cubicBezTo>
                  <a:cubicBezTo>
                    <a:pt x="163582" y="137894"/>
                    <a:pt x="164221" y="137894"/>
                    <a:pt x="164860" y="137894"/>
                  </a:cubicBezTo>
                  <a:cubicBezTo>
                    <a:pt x="165499" y="137894"/>
                    <a:pt x="166138" y="137894"/>
                    <a:pt x="166138" y="137894"/>
                  </a:cubicBezTo>
                  <a:cubicBezTo>
                    <a:pt x="166138" y="137894"/>
                    <a:pt x="166138" y="137894"/>
                    <a:pt x="166138" y="137894"/>
                  </a:cubicBezTo>
                  <a:cubicBezTo>
                    <a:pt x="166777" y="137894"/>
                    <a:pt x="167416" y="137256"/>
                    <a:pt x="168055" y="137256"/>
                  </a:cubicBezTo>
                  <a:cubicBezTo>
                    <a:pt x="168055" y="137256"/>
                    <a:pt x="168055" y="137256"/>
                    <a:pt x="168694" y="136617"/>
                  </a:cubicBezTo>
                  <a:cubicBezTo>
                    <a:pt x="169333" y="136617"/>
                    <a:pt x="169333" y="135979"/>
                    <a:pt x="169972" y="135979"/>
                  </a:cubicBezTo>
                  <a:cubicBezTo>
                    <a:pt x="169972" y="135979"/>
                    <a:pt x="169972" y="135340"/>
                    <a:pt x="170611" y="135340"/>
                  </a:cubicBezTo>
                  <a:cubicBezTo>
                    <a:pt x="170611" y="135340"/>
                    <a:pt x="170611" y="135340"/>
                    <a:pt x="171250" y="134702"/>
                  </a:cubicBezTo>
                  <a:lnTo>
                    <a:pt x="185308" y="109804"/>
                  </a:lnTo>
                  <a:lnTo>
                    <a:pt x="201283" y="109804"/>
                  </a:lnTo>
                  <a:cubicBezTo>
                    <a:pt x="205117" y="109804"/>
                    <a:pt x="208312" y="108528"/>
                    <a:pt x="210868" y="105974"/>
                  </a:cubicBezTo>
                  <a:cubicBezTo>
                    <a:pt x="214063" y="102782"/>
                    <a:pt x="215980" y="98313"/>
                    <a:pt x="215341" y="93845"/>
                  </a:cubicBezTo>
                  <a:lnTo>
                    <a:pt x="214063" y="15322"/>
                  </a:lnTo>
                  <a:cubicBezTo>
                    <a:pt x="214702" y="6384"/>
                    <a:pt x="208951" y="0"/>
                    <a:pt x="201283" y="0"/>
                  </a:cubicBezTo>
                  <a:close/>
                  <a:moveTo>
                    <a:pt x="125882" y="161515"/>
                  </a:moveTo>
                  <a:cubicBezTo>
                    <a:pt x="125882" y="162153"/>
                    <a:pt x="125882" y="162153"/>
                    <a:pt x="125882" y="162153"/>
                  </a:cubicBezTo>
                  <a:lnTo>
                    <a:pt x="52398" y="162153"/>
                  </a:lnTo>
                  <a:cubicBezTo>
                    <a:pt x="52398" y="162153"/>
                    <a:pt x="51758" y="162153"/>
                    <a:pt x="51758" y="162153"/>
                  </a:cubicBezTo>
                  <a:cubicBezTo>
                    <a:pt x="48564" y="162153"/>
                    <a:pt x="46008" y="164068"/>
                    <a:pt x="45369" y="166622"/>
                  </a:cubicBezTo>
                  <a:lnTo>
                    <a:pt x="43452" y="174283"/>
                  </a:lnTo>
                  <a:lnTo>
                    <a:pt x="37062" y="163430"/>
                  </a:lnTo>
                  <a:cubicBezTo>
                    <a:pt x="37062" y="163430"/>
                    <a:pt x="36423" y="162792"/>
                    <a:pt x="36423" y="162792"/>
                  </a:cubicBezTo>
                  <a:cubicBezTo>
                    <a:pt x="36423" y="162153"/>
                    <a:pt x="35784" y="162153"/>
                    <a:pt x="35784" y="161515"/>
                  </a:cubicBezTo>
                  <a:cubicBezTo>
                    <a:pt x="35784" y="161515"/>
                    <a:pt x="35145" y="160876"/>
                    <a:pt x="34506" y="160876"/>
                  </a:cubicBezTo>
                  <a:cubicBezTo>
                    <a:pt x="33867" y="160876"/>
                    <a:pt x="33867" y="160238"/>
                    <a:pt x="33228" y="160238"/>
                  </a:cubicBezTo>
                  <a:cubicBezTo>
                    <a:pt x="32589" y="160238"/>
                    <a:pt x="32589" y="160238"/>
                    <a:pt x="31950" y="160238"/>
                  </a:cubicBezTo>
                  <a:cubicBezTo>
                    <a:pt x="31950" y="160238"/>
                    <a:pt x="31311" y="160238"/>
                    <a:pt x="31311" y="160238"/>
                  </a:cubicBezTo>
                  <a:lnTo>
                    <a:pt x="14058" y="160876"/>
                  </a:lnTo>
                  <a:cubicBezTo>
                    <a:pt x="14058" y="160876"/>
                    <a:pt x="13419" y="160238"/>
                    <a:pt x="13419" y="158323"/>
                  </a:cubicBezTo>
                  <a:lnTo>
                    <a:pt x="14697" y="87461"/>
                  </a:lnTo>
                  <a:cubicBezTo>
                    <a:pt x="14697" y="86822"/>
                    <a:pt x="14697" y="86822"/>
                    <a:pt x="14697" y="86822"/>
                  </a:cubicBezTo>
                  <a:lnTo>
                    <a:pt x="63260" y="86822"/>
                  </a:lnTo>
                  <a:lnTo>
                    <a:pt x="63260" y="97037"/>
                  </a:lnTo>
                  <a:cubicBezTo>
                    <a:pt x="63260" y="105336"/>
                    <a:pt x="69011" y="111720"/>
                    <a:pt x="76679" y="111720"/>
                  </a:cubicBezTo>
                  <a:lnTo>
                    <a:pt x="126521" y="111720"/>
                  </a:lnTo>
                  <a:lnTo>
                    <a:pt x="126521" y="161515"/>
                  </a:lnTo>
                  <a:close/>
                  <a:moveTo>
                    <a:pt x="201283" y="96398"/>
                  </a:moveTo>
                  <a:lnTo>
                    <a:pt x="181474" y="95760"/>
                  </a:lnTo>
                  <a:cubicBezTo>
                    <a:pt x="181474" y="95760"/>
                    <a:pt x="180835" y="95760"/>
                    <a:pt x="180835" y="95760"/>
                  </a:cubicBezTo>
                  <a:cubicBezTo>
                    <a:pt x="180196" y="95760"/>
                    <a:pt x="179557" y="95760"/>
                    <a:pt x="178918" y="96398"/>
                  </a:cubicBezTo>
                  <a:cubicBezTo>
                    <a:pt x="178918" y="96398"/>
                    <a:pt x="178279" y="96398"/>
                    <a:pt x="178279" y="96398"/>
                  </a:cubicBezTo>
                  <a:cubicBezTo>
                    <a:pt x="177640" y="96398"/>
                    <a:pt x="177001" y="97037"/>
                    <a:pt x="177001" y="97037"/>
                  </a:cubicBezTo>
                  <a:cubicBezTo>
                    <a:pt x="177001" y="97037"/>
                    <a:pt x="176362" y="97675"/>
                    <a:pt x="176362" y="97675"/>
                  </a:cubicBezTo>
                  <a:cubicBezTo>
                    <a:pt x="176362" y="97675"/>
                    <a:pt x="175723" y="98313"/>
                    <a:pt x="175723" y="98313"/>
                  </a:cubicBezTo>
                  <a:lnTo>
                    <a:pt x="168055" y="112358"/>
                  </a:lnTo>
                  <a:lnTo>
                    <a:pt x="165499" y="102144"/>
                  </a:lnTo>
                  <a:cubicBezTo>
                    <a:pt x="164860" y="98952"/>
                    <a:pt x="161665" y="97037"/>
                    <a:pt x="159109" y="97675"/>
                  </a:cubicBezTo>
                  <a:cubicBezTo>
                    <a:pt x="159109" y="97675"/>
                    <a:pt x="158470" y="97675"/>
                    <a:pt x="158470" y="97675"/>
                  </a:cubicBezTo>
                  <a:lnTo>
                    <a:pt x="132272" y="97675"/>
                  </a:lnTo>
                  <a:cubicBezTo>
                    <a:pt x="132272" y="97675"/>
                    <a:pt x="132272" y="97675"/>
                    <a:pt x="132272" y="97675"/>
                  </a:cubicBezTo>
                  <a:cubicBezTo>
                    <a:pt x="132272" y="97675"/>
                    <a:pt x="132272" y="97675"/>
                    <a:pt x="132272" y="97675"/>
                  </a:cubicBezTo>
                  <a:lnTo>
                    <a:pt x="76679" y="97675"/>
                  </a:lnTo>
                  <a:cubicBezTo>
                    <a:pt x="76679" y="97675"/>
                    <a:pt x="76040" y="97037"/>
                    <a:pt x="76040" y="95760"/>
                  </a:cubicBezTo>
                  <a:lnTo>
                    <a:pt x="76040" y="13406"/>
                  </a:lnTo>
                  <a:cubicBezTo>
                    <a:pt x="76040" y="12130"/>
                    <a:pt x="76679" y="11491"/>
                    <a:pt x="76679" y="11491"/>
                  </a:cubicBezTo>
                  <a:lnTo>
                    <a:pt x="201922" y="11491"/>
                  </a:lnTo>
                  <a:cubicBezTo>
                    <a:pt x="201922" y="11491"/>
                    <a:pt x="202561" y="12130"/>
                    <a:pt x="202561" y="13406"/>
                  </a:cubicBezTo>
                  <a:lnTo>
                    <a:pt x="203839" y="91929"/>
                  </a:lnTo>
                  <a:cubicBezTo>
                    <a:pt x="202561" y="94483"/>
                    <a:pt x="202561" y="95760"/>
                    <a:pt x="201283" y="96398"/>
                  </a:cubicBezTo>
                  <a:close/>
                </a:path>
              </a:pathLst>
            </a:custGeom>
            <a:grpFill/>
            <a:ln w="6390" cap="flat">
              <a:noFill/>
              <a:prstDash val="solid"/>
              <a:miter/>
            </a:ln>
          </p:spPr>
          <p:txBody>
            <a:bodyPr rtlCol="0" anchor="ctr"/>
            <a:lstStyle/>
            <a:p>
              <a:endParaRPr lang="en-US"/>
            </a:p>
          </p:txBody>
        </p:sp>
        <p:sp>
          <p:nvSpPr>
            <p:cNvPr id="52" name="Graphic 4">
              <a:extLst>
                <a:ext uri="{FF2B5EF4-FFF2-40B4-BE49-F238E27FC236}">
                  <a16:creationId xmlns:a16="http://schemas.microsoft.com/office/drawing/2014/main" id="{1CD5CF93-3C83-4640-AF14-87B6FFF05AB0}"/>
                </a:ext>
              </a:extLst>
            </p:cNvPr>
            <p:cNvSpPr/>
            <p:nvPr/>
          </p:nvSpPr>
          <p:spPr>
            <a:xfrm>
              <a:off x="640910" y="1049050"/>
              <a:ext cx="12779" cy="12767"/>
            </a:xfrm>
            <a:custGeom>
              <a:avLst/>
              <a:gdLst>
                <a:gd name="connsiteX0" fmla="*/ 10863 w 12779"/>
                <a:gd name="connsiteY0" fmla="*/ 1915 h 12767"/>
                <a:gd name="connsiteX1" fmla="*/ 8946 w 12779"/>
                <a:gd name="connsiteY1" fmla="*/ 638 h 12767"/>
                <a:gd name="connsiteX2" fmla="*/ 5112 w 12779"/>
                <a:gd name="connsiteY2" fmla="*/ 0 h 12767"/>
                <a:gd name="connsiteX3" fmla="*/ 3834 w 12779"/>
                <a:gd name="connsiteY3" fmla="*/ 638 h 12767"/>
                <a:gd name="connsiteX4" fmla="*/ 2556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224" y="1277"/>
                    <a:pt x="9585" y="638"/>
                    <a:pt x="8946" y="638"/>
                  </a:cubicBezTo>
                  <a:cubicBezTo>
                    <a:pt x="7668" y="0"/>
                    <a:pt x="6390" y="0"/>
                    <a:pt x="5112" y="0"/>
                  </a:cubicBezTo>
                  <a:cubicBezTo>
                    <a:pt x="4473" y="0"/>
                    <a:pt x="4473" y="0"/>
                    <a:pt x="3834" y="638"/>
                  </a:cubicBezTo>
                  <a:cubicBezTo>
                    <a:pt x="3195" y="638"/>
                    <a:pt x="3195" y="1277"/>
                    <a:pt x="2556" y="1277"/>
                  </a:cubicBezTo>
                  <a:cubicBezTo>
                    <a:pt x="1917" y="1277"/>
                    <a:pt x="1917" y="1915"/>
                    <a:pt x="1917" y="1915"/>
                  </a:cubicBezTo>
                  <a:cubicBezTo>
                    <a:pt x="1278" y="2554"/>
                    <a:pt x="639" y="3192"/>
                    <a:pt x="639" y="3830"/>
                  </a:cubicBezTo>
                  <a:cubicBezTo>
                    <a:pt x="639"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53" name="Graphic 4">
              <a:extLst>
                <a:ext uri="{FF2B5EF4-FFF2-40B4-BE49-F238E27FC236}">
                  <a16:creationId xmlns:a16="http://schemas.microsoft.com/office/drawing/2014/main" id="{CD1E7FD1-6171-B24E-BF68-ADA8E71035B6}"/>
                </a:ext>
              </a:extLst>
            </p:cNvPr>
            <p:cNvSpPr/>
            <p:nvPr/>
          </p:nvSpPr>
          <p:spPr>
            <a:xfrm>
              <a:off x="706088" y="1049050"/>
              <a:ext cx="12779" cy="12767"/>
            </a:xfrm>
            <a:custGeom>
              <a:avLst/>
              <a:gdLst>
                <a:gd name="connsiteX0" fmla="*/ 10863 w 12779"/>
                <a:gd name="connsiteY0" fmla="*/ 1915 h 12767"/>
                <a:gd name="connsiteX1" fmla="*/ 10224 w 12779"/>
                <a:gd name="connsiteY1" fmla="*/ 1277 h 12767"/>
                <a:gd name="connsiteX2" fmla="*/ 8946 w 12779"/>
                <a:gd name="connsiteY2" fmla="*/ 638 h 12767"/>
                <a:gd name="connsiteX3" fmla="*/ 7668 w 12779"/>
                <a:gd name="connsiteY3" fmla="*/ 0 h 12767"/>
                <a:gd name="connsiteX4" fmla="*/ 3834 w 12779"/>
                <a:gd name="connsiteY4" fmla="*/ 638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863" y="1915"/>
                    <a:pt x="10224" y="1277"/>
                    <a:pt x="10224" y="1277"/>
                  </a:cubicBezTo>
                  <a:cubicBezTo>
                    <a:pt x="9585" y="1277"/>
                    <a:pt x="9585" y="638"/>
                    <a:pt x="8946" y="638"/>
                  </a:cubicBezTo>
                  <a:cubicBezTo>
                    <a:pt x="8307" y="638"/>
                    <a:pt x="8307" y="638"/>
                    <a:pt x="7668" y="0"/>
                  </a:cubicBezTo>
                  <a:cubicBezTo>
                    <a:pt x="6390" y="0"/>
                    <a:pt x="5112" y="0"/>
                    <a:pt x="3834" y="638"/>
                  </a:cubicBezTo>
                  <a:cubicBezTo>
                    <a:pt x="3195" y="638"/>
                    <a:pt x="2556" y="1277"/>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54" name="Graphic 4">
              <a:extLst>
                <a:ext uri="{FF2B5EF4-FFF2-40B4-BE49-F238E27FC236}">
                  <a16:creationId xmlns:a16="http://schemas.microsoft.com/office/drawing/2014/main" id="{A170B85D-7F4D-5A4A-9BDE-AB6AB6C012A6}"/>
                </a:ext>
              </a:extLst>
            </p:cNvPr>
            <p:cNvSpPr/>
            <p:nvPr/>
          </p:nvSpPr>
          <p:spPr>
            <a:xfrm>
              <a:off x="672221" y="1049050"/>
              <a:ext cx="12779" cy="12767"/>
            </a:xfrm>
            <a:custGeom>
              <a:avLst/>
              <a:gdLst>
                <a:gd name="connsiteX0" fmla="*/ 11502 w 12779"/>
                <a:gd name="connsiteY0" fmla="*/ 1915 h 12767"/>
                <a:gd name="connsiteX1" fmla="*/ 9585 w 12779"/>
                <a:gd name="connsiteY1" fmla="*/ 638 h 12767"/>
                <a:gd name="connsiteX2" fmla="*/ 5751 w 12779"/>
                <a:gd name="connsiteY2" fmla="*/ 0 h 12767"/>
                <a:gd name="connsiteX3" fmla="*/ 4473 w 12779"/>
                <a:gd name="connsiteY3" fmla="*/ 638 h 12767"/>
                <a:gd name="connsiteX4" fmla="*/ 3195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1502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1502" y="1915"/>
                  </a:moveTo>
                  <a:cubicBezTo>
                    <a:pt x="10863" y="1277"/>
                    <a:pt x="10224" y="638"/>
                    <a:pt x="9585" y="638"/>
                  </a:cubicBezTo>
                  <a:cubicBezTo>
                    <a:pt x="8307" y="0"/>
                    <a:pt x="7029" y="0"/>
                    <a:pt x="5751" y="0"/>
                  </a:cubicBezTo>
                  <a:cubicBezTo>
                    <a:pt x="5112" y="0"/>
                    <a:pt x="5112" y="0"/>
                    <a:pt x="4473" y="638"/>
                  </a:cubicBezTo>
                  <a:cubicBezTo>
                    <a:pt x="3834" y="638"/>
                    <a:pt x="3834" y="1277"/>
                    <a:pt x="3195" y="1277"/>
                  </a:cubicBezTo>
                  <a:cubicBezTo>
                    <a:pt x="2556" y="1277"/>
                    <a:pt x="2556" y="1915"/>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780" y="3192"/>
                    <a:pt x="12141" y="2554"/>
                    <a:pt x="11502" y="1915"/>
                  </a:cubicBezTo>
                  <a:close/>
                </a:path>
              </a:pathLst>
            </a:custGeom>
            <a:grpFill/>
            <a:ln w="6390" cap="flat">
              <a:noFill/>
              <a:prstDash val="solid"/>
              <a:miter/>
            </a:ln>
          </p:spPr>
          <p:txBody>
            <a:bodyPr rtlCol="0" anchor="ctr"/>
            <a:lstStyle/>
            <a:p>
              <a:endParaRPr lang="en-US"/>
            </a:p>
          </p:txBody>
        </p:sp>
      </p:grpSp>
      <p:sp>
        <p:nvSpPr>
          <p:cNvPr id="2" name="Slide Number Placeholder 4">
            <a:extLst>
              <a:ext uri="{FF2B5EF4-FFF2-40B4-BE49-F238E27FC236}">
                <a16:creationId xmlns:a16="http://schemas.microsoft.com/office/drawing/2014/main" id="{BFE7EB16-5429-485F-BD83-03029F5E1CA4}"/>
              </a:ext>
            </a:extLst>
          </p:cNvPr>
          <p:cNvSpPr>
            <a:spLocks noGrp="1"/>
          </p:cNvSpPr>
          <p:nvPr>
            <p:ph type="sldNum" sz="quarter" idx="4"/>
          </p:nvPr>
        </p:nvSpPr>
        <p:spPr>
          <a:xfrm>
            <a:off x="9050665" y="6356352"/>
            <a:ext cx="2743200" cy="365125"/>
          </a:xfrm>
        </p:spPr>
        <p:txBody>
          <a:bodyPr/>
          <a:lstStyle/>
          <a:p>
            <a:fld id="{6E3BC083-7328-4EBF-BB21-5CD03E77450A}" type="slidenum">
              <a:rPr lang="en-AU" sz="1000" smtClean="0"/>
              <a:pPr/>
              <a:t>15</a:t>
            </a:fld>
            <a:endParaRPr lang="en-AU" sz="1000"/>
          </a:p>
        </p:txBody>
      </p:sp>
    </p:spTree>
    <p:extLst>
      <p:ext uri="{BB962C8B-B14F-4D97-AF65-F5344CB8AC3E}">
        <p14:creationId xmlns:p14="http://schemas.microsoft.com/office/powerpoint/2010/main" val="609850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a:extLst>
              <a:ext uri="{FF2B5EF4-FFF2-40B4-BE49-F238E27FC236}">
                <a16:creationId xmlns:a16="http://schemas.microsoft.com/office/drawing/2014/main" id="{7106E790-0656-4F32-94BC-40F244EF5F0C}"/>
              </a:ext>
            </a:extLst>
          </p:cNvPr>
          <p:cNvGrpSpPr/>
          <p:nvPr/>
        </p:nvGrpSpPr>
        <p:grpSpPr>
          <a:xfrm>
            <a:off x="653286" y="1605066"/>
            <a:ext cx="5346920" cy="4897534"/>
            <a:chOff x="4126914" y="1910693"/>
            <a:chExt cx="4424233" cy="4897534"/>
          </a:xfrm>
        </p:grpSpPr>
        <p:grpSp>
          <p:nvGrpSpPr>
            <p:cNvPr id="111" name="Group 110">
              <a:extLst>
                <a:ext uri="{FF2B5EF4-FFF2-40B4-BE49-F238E27FC236}">
                  <a16:creationId xmlns:a16="http://schemas.microsoft.com/office/drawing/2014/main" id="{15D06278-64F5-4529-A8BF-7852E6874266}"/>
                </a:ext>
              </a:extLst>
            </p:cNvPr>
            <p:cNvGrpSpPr/>
            <p:nvPr/>
          </p:nvGrpSpPr>
          <p:grpSpPr>
            <a:xfrm>
              <a:off x="4126914" y="1913250"/>
              <a:ext cx="4424233" cy="4894977"/>
              <a:chOff x="4126914" y="1913250"/>
              <a:chExt cx="4424233" cy="4894977"/>
            </a:xfrm>
          </p:grpSpPr>
          <p:sp>
            <p:nvSpPr>
              <p:cNvPr id="107" name="Rectangle 106">
                <a:extLst>
                  <a:ext uri="{FF2B5EF4-FFF2-40B4-BE49-F238E27FC236}">
                    <a16:creationId xmlns:a16="http://schemas.microsoft.com/office/drawing/2014/main" id="{346519EB-48AB-49FF-948A-7CCC7946D0FC}"/>
                  </a:ext>
                </a:extLst>
              </p:cNvPr>
              <p:cNvSpPr/>
              <p:nvPr/>
            </p:nvSpPr>
            <p:spPr>
              <a:xfrm>
                <a:off x="4126914" y="1913250"/>
                <a:ext cx="4400426" cy="267138"/>
              </a:xfrm>
              <a:prstGeom prst="rect">
                <a:avLst/>
              </a:prstGeom>
              <a:solidFill>
                <a:srgbClr val="012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02738FEB-F209-468E-A392-688FC402B1A2}"/>
                  </a:ext>
                </a:extLst>
              </p:cNvPr>
              <p:cNvGrpSpPr/>
              <p:nvPr/>
            </p:nvGrpSpPr>
            <p:grpSpPr>
              <a:xfrm>
                <a:off x="4126914" y="2184998"/>
                <a:ext cx="4424233" cy="4623229"/>
                <a:chOff x="4126914" y="1770296"/>
                <a:chExt cx="3959477" cy="4623229"/>
              </a:xfrm>
            </p:grpSpPr>
            <p:sp>
              <p:nvSpPr>
                <p:cNvPr id="21" name="Rectangle 20">
                  <a:extLst>
                    <a:ext uri="{FF2B5EF4-FFF2-40B4-BE49-F238E27FC236}">
                      <a16:creationId xmlns:a16="http://schemas.microsoft.com/office/drawing/2014/main" id="{FACAF153-4BB1-400D-9B37-C80A12719F66}"/>
                    </a:ext>
                  </a:extLst>
                </p:cNvPr>
                <p:cNvSpPr/>
                <p:nvPr/>
              </p:nvSpPr>
              <p:spPr>
                <a:xfrm>
                  <a:off x="4136959" y="3077057"/>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7EB2EEF5-27EE-45D8-B272-785607A87B08}"/>
                    </a:ext>
                  </a:extLst>
                </p:cNvPr>
                <p:cNvSpPr/>
                <p:nvPr/>
              </p:nvSpPr>
              <p:spPr>
                <a:xfrm>
                  <a:off x="4126914" y="1770296"/>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6D0E886-5516-4C93-98D8-02048CD5BC97}"/>
                    </a:ext>
                  </a:extLst>
                </p:cNvPr>
                <p:cNvSpPr/>
                <p:nvPr/>
              </p:nvSpPr>
              <p:spPr>
                <a:xfrm>
                  <a:off x="4148219" y="4402031"/>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2719363F-159B-41E8-9B9A-65656CF69B91}"/>
                    </a:ext>
                  </a:extLst>
                </p:cNvPr>
                <p:cNvSpPr/>
                <p:nvPr/>
              </p:nvSpPr>
              <p:spPr>
                <a:xfrm>
                  <a:off x="4137274" y="5731022"/>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Arial" panose="020B0604020202020204" pitchFamily="34" charset="0"/>
                    <a:cs typeface="Arial" panose="020B0604020202020204" pitchFamily="34" charset="0"/>
                  </a:endParaRPr>
                </a:p>
              </p:txBody>
            </p:sp>
          </p:grpSp>
        </p:grpSp>
        <p:sp>
          <p:nvSpPr>
            <p:cNvPr id="16" name="Rectangle 15">
              <a:extLst>
                <a:ext uri="{FF2B5EF4-FFF2-40B4-BE49-F238E27FC236}">
                  <a16:creationId xmlns:a16="http://schemas.microsoft.com/office/drawing/2014/main" id="{73490AD8-9843-4482-8DAC-1270EACFE05E}"/>
                </a:ext>
              </a:extLst>
            </p:cNvPr>
            <p:cNvSpPr/>
            <p:nvPr/>
          </p:nvSpPr>
          <p:spPr>
            <a:xfrm>
              <a:off x="4946476" y="1910693"/>
              <a:ext cx="2581807" cy="276999"/>
            </a:xfrm>
            <a:prstGeom prst="rect">
              <a:avLst/>
            </a:prstGeom>
            <a:noFill/>
            <a:ln>
              <a:noFill/>
            </a:ln>
          </p:spPr>
          <p:txBody>
            <a:bodyPr wrap="square" lIns="91440" tIns="45720" rIns="91440" bIns="45720" anchor="t">
              <a:spAutoFit/>
            </a:bodyPr>
            <a:lstStyle/>
            <a:p>
              <a:pPr marL="80645" algn="ctr">
                <a:spcBef>
                  <a:spcPts val="100"/>
                </a:spcBef>
                <a:defRPr/>
              </a:pPr>
              <a:r>
                <a:rPr lang="en-AU" sz="1200" b="1" kern="0" spc="-5">
                  <a:solidFill>
                    <a:schemeClr val="bg1"/>
                  </a:solidFill>
                  <a:latin typeface="Arial" panose="020B0604020202020204" pitchFamily="34" charset="0"/>
                  <a:ea typeface="Open Sans" panose="020B0606030504020204" pitchFamily="34" charset="0"/>
                  <a:cs typeface="Arial" panose="020B0604020202020204" pitchFamily="34" charset="0"/>
                </a:rPr>
                <a:t>The Connect and Align Process*</a:t>
              </a:r>
            </a:p>
          </p:txBody>
        </p:sp>
      </p:grpSp>
      <p:sp>
        <p:nvSpPr>
          <p:cNvPr id="102" name="Freeform 203">
            <a:extLst>
              <a:ext uri="{FF2B5EF4-FFF2-40B4-BE49-F238E27FC236}">
                <a16:creationId xmlns:a16="http://schemas.microsoft.com/office/drawing/2014/main" id="{21C1048C-CD70-45A6-A7E2-6A723CFE03D0}"/>
              </a:ext>
            </a:extLst>
          </p:cNvPr>
          <p:cNvSpPr/>
          <p:nvPr/>
        </p:nvSpPr>
        <p:spPr>
          <a:xfrm rot="16200000" flipH="1" flipV="1">
            <a:off x="518524" y="4944899"/>
            <a:ext cx="1881702" cy="260092"/>
          </a:xfrm>
          <a:custGeom>
            <a:avLst/>
            <a:gdLst>
              <a:gd name="connsiteX0" fmla="*/ 0 w 8617527"/>
              <a:gd name="connsiteY0" fmla="*/ 651164 h 1191491"/>
              <a:gd name="connsiteX1" fmla="*/ 2673927 w 8617527"/>
              <a:gd name="connsiteY1" fmla="*/ 0 h 1191491"/>
              <a:gd name="connsiteX2" fmla="*/ 6483927 w 8617527"/>
              <a:gd name="connsiteY2" fmla="*/ 1191491 h 1191491"/>
              <a:gd name="connsiteX3" fmla="*/ 8617527 w 8617527"/>
              <a:gd name="connsiteY3" fmla="*/ 498764 h 1191491"/>
              <a:gd name="connsiteX0" fmla="*/ 0 w 8617527"/>
              <a:gd name="connsiteY0" fmla="*/ 661463 h 1201790"/>
              <a:gd name="connsiteX1" fmla="*/ 2673927 w 8617527"/>
              <a:gd name="connsiteY1" fmla="*/ 10299 h 1201790"/>
              <a:gd name="connsiteX2" fmla="*/ 6483927 w 8617527"/>
              <a:gd name="connsiteY2" fmla="*/ 1201790 h 1201790"/>
              <a:gd name="connsiteX3" fmla="*/ 8617527 w 8617527"/>
              <a:gd name="connsiteY3" fmla="*/ 509063 h 1201790"/>
              <a:gd name="connsiteX0" fmla="*/ 0 w 8617527"/>
              <a:gd name="connsiteY0" fmla="*/ 651245 h 1191572"/>
              <a:gd name="connsiteX1" fmla="*/ 2673927 w 8617527"/>
              <a:gd name="connsiteY1" fmla="*/ 81 h 1191572"/>
              <a:gd name="connsiteX2" fmla="*/ 6483927 w 8617527"/>
              <a:gd name="connsiteY2" fmla="*/ 1191572 h 1191572"/>
              <a:gd name="connsiteX3" fmla="*/ 8617527 w 8617527"/>
              <a:gd name="connsiteY3" fmla="*/ 498845 h 1191572"/>
              <a:gd name="connsiteX0" fmla="*/ 0 w 8617527"/>
              <a:gd name="connsiteY0" fmla="*/ 651245 h 1217033"/>
              <a:gd name="connsiteX1" fmla="*/ 2673927 w 8617527"/>
              <a:gd name="connsiteY1" fmla="*/ 81 h 1217033"/>
              <a:gd name="connsiteX2" fmla="*/ 6483927 w 8617527"/>
              <a:gd name="connsiteY2" fmla="*/ 1191572 h 1217033"/>
              <a:gd name="connsiteX3" fmla="*/ 8617527 w 8617527"/>
              <a:gd name="connsiteY3" fmla="*/ 498845 h 1217033"/>
              <a:gd name="connsiteX0" fmla="*/ 0 w 8617527"/>
              <a:gd name="connsiteY0" fmla="*/ 651245 h 1191898"/>
              <a:gd name="connsiteX1" fmla="*/ 2673927 w 8617527"/>
              <a:gd name="connsiteY1" fmla="*/ 81 h 1191898"/>
              <a:gd name="connsiteX2" fmla="*/ 6483927 w 8617527"/>
              <a:gd name="connsiteY2" fmla="*/ 1191572 h 1191898"/>
              <a:gd name="connsiteX3" fmla="*/ 8617527 w 8617527"/>
              <a:gd name="connsiteY3" fmla="*/ 498845 h 1191898"/>
              <a:gd name="connsiteX0" fmla="*/ 0 w 8617527"/>
              <a:gd name="connsiteY0" fmla="*/ 651245 h 1191625"/>
              <a:gd name="connsiteX1" fmla="*/ 2673927 w 8617527"/>
              <a:gd name="connsiteY1" fmla="*/ 81 h 1191625"/>
              <a:gd name="connsiteX2" fmla="*/ 6483927 w 8617527"/>
              <a:gd name="connsiteY2" fmla="*/ 1191572 h 1191625"/>
              <a:gd name="connsiteX3" fmla="*/ 8617527 w 8617527"/>
              <a:gd name="connsiteY3" fmla="*/ 498845 h 1191625"/>
              <a:gd name="connsiteX0" fmla="*/ 0 w 8617527"/>
              <a:gd name="connsiteY0" fmla="*/ 651245 h 1196985"/>
              <a:gd name="connsiteX1" fmla="*/ 2673927 w 8617527"/>
              <a:gd name="connsiteY1" fmla="*/ 81 h 1196985"/>
              <a:gd name="connsiteX2" fmla="*/ 6483927 w 8617527"/>
              <a:gd name="connsiteY2" fmla="*/ 1191572 h 1196985"/>
              <a:gd name="connsiteX3" fmla="*/ 8617527 w 8617527"/>
              <a:gd name="connsiteY3" fmla="*/ 415718 h 1196985"/>
              <a:gd name="connsiteX0" fmla="*/ 0 w 8617527"/>
              <a:gd name="connsiteY0" fmla="*/ 662395 h 1235629"/>
              <a:gd name="connsiteX1" fmla="*/ 2673927 w 8617527"/>
              <a:gd name="connsiteY1" fmla="*/ 11231 h 1235629"/>
              <a:gd name="connsiteX2" fmla="*/ 6276108 w 8617527"/>
              <a:gd name="connsiteY2" fmla="*/ 1230431 h 1235629"/>
              <a:gd name="connsiteX3" fmla="*/ 8617527 w 8617527"/>
              <a:gd name="connsiteY3" fmla="*/ 426868 h 1235629"/>
              <a:gd name="connsiteX0" fmla="*/ 0 w 8617527"/>
              <a:gd name="connsiteY0" fmla="*/ 662395 h 1230431"/>
              <a:gd name="connsiteX1" fmla="*/ 2673927 w 8617527"/>
              <a:gd name="connsiteY1" fmla="*/ 11231 h 1230431"/>
              <a:gd name="connsiteX2" fmla="*/ 6276108 w 8617527"/>
              <a:gd name="connsiteY2" fmla="*/ 1230431 h 1230431"/>
              <a:gd name="connsiteX3" fmla="*/ 8617527 w 8617527"/>
              <a:gd name="connsiteY3" fmla="*/ 426868 h 1230431"/>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82"/>
              <a:gd name="connsiteY0" fmla="*/ 662395 h 1236431"/>
              <a:gd name="connsiteX1" fmla="*/ 2673927 w 8645282"/>
              <a:gd name="connsiteY1" fmla="*/ 11231 h 1236431"/>
              <a:gd name="connsiteX2" fmla="*/ 6276108 w 8645282"/>
              <a:gd name="connsiteY2" fmla="*/ 1230431 h 1236431"/>
              <a:gd name="connsiteX3" fmla="*/ 8645236 w 8645282"/>
              <a:gd name="connsiteY3" fmla="*/ 509995 h 1236431"/>
              <a:gd name="connsiteX0" fmla="*/ 0 w 8631428"/>
              <a:gd name="connsiteY0" fmla="*/ 662395 h 1234327"/>
              <a:gd name="connsiteX1" fmla="*/ 2673927 w 8631428"/>
              <a:gd name="connsiteY1" fmla="*/ 11231 h 1234327"/>
              <a:gd name="connsiteX2" fmla="*/ 6276108 w 8631428"/>
              <a:gd name="connsiteY2" fmla="*/ 1230431 h 1234327"/>
              <a:gd name="connsiteX3" fmla="*/ 8631382 w 8631428"/>
              <a:gd name="connsiteY3" fmla="*/ 426868 h 1234327"/>
              <a:gd name="connsiteX0" fmla="*/ 0 w 8617574"/>
              <a:gd name="connsiteY0" fmla="*/ 1081098 h 1223539"/>
              <a:gd name="connsiteX1" fmla="*/ 2660073 w 8617574"/>
              <a:gd name="connsiteY1" fmla="*/ 443 h 1223539"/>
              <a:gd name="connsiteX2" fmla="*/ 6262254 w 8617574"/>
              <a:gd name="connsiteY2" fmla="*/ 1219643 h 1223539"/>
              <a:gd name="connsiteX3" fmla="*/ 8617528 w 8617574"/>
              <a:gd name="connsiteY3" fmla="*/ 416080 h 1223539"/>
              <a:gd name="connsiteX0" fmla="*/ 0 w 8617574"/>
              <a:gd name="connsiteY0" fmla="*/ 1039556 h 1181296"/>
              <a:gd name="connsiteX1" fmla="*/ 2660073 w 8617574"/>
              <a:gd name="connsiteY1" fmla="*/ 465 h 1181296"/>
              <a:gd name="connsiteX2" fmla="*/ 6262254 w 8617574"/>
              <a:gd name="connsiteY2" fmla="*/ 1178101 h 1181296"/>
              <a:gd name="connsiteX3" fmla="*/ 8617528 w 8617574"/>
              <a:gd name="connsiteY3" fmla="*/ 374538 h 1181296"/>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03720"/>
              <a:gd name="connsiteY0" fmla="*/ 1039774 h 1185059"/>
              <a:gd name="connsiteX1" fmla="*/ 2660073 w 8603720"/>
              <a:gd name="connsiteY1" fmla="*/ 683 h 1185059"/>
              <a:gd name="connsiteX2" fmla="*/ 6262254 w 8603720"/>
              <a:gd name="connsiteY2" fmla="*/ 1178319 h 1185059"/>
              <a:gd name="connsiteX3" fmla="*/ 8603674 w 8603720"/>
              <a:gd name="connsiteY3" fmla="*/ 513302 h 1185059"/>
              <a:gd name="connsiteX0" fmla="*/ 0 w 8646540"/>
              <a:gd name="connsiteY0" fmla="*/ 1039774 h 1183120"/>
              <a:gd name="connsiteX1" fmla="*/ 2660073 w 8646540"/>
              <a:gd name="connsiteY1" fmla="*/ 683 h 1183120"/>
              <a:gd name="connsiteX2" fmla="*/ 6262254 w 8646540"/>
              <a:gd name="connsiteY2" fmla="*/ 1178319 h 1183120"/>
              <a:gd name="connsiteX3" fmla="*/ 8646495 w 8646540"/>
              <a:gd name="connsiteY3" fmla="*/ 185311 h 1183120"/>
              <a:gd name="connsiteX0" fmla="*/ 0 w 8646549"/>
              <a:gd name="connsiteY0" fmla="*/ 1039497 h 1182843"/>
              <a:gd name="connsiteX1" fmla="*/ 2660073 w 8646549"/>
              <a:gd name="connsiteY1" fmla="*/ 406 h 1182843"/>
              <a:gd name="connsiteX2" fmla="*/ 6497771 w 8646549"/>
              <a:gd name="connsiteY2" fmla="*/ 1178042 h 1182843"/>
              <a:gd name="connsiteX3" fmla="*/ 8646495 w 8646549"/>
              <a:gd name="connsiteY3" fmla="*/ 185034 h 1182843"/>
              <a:gd name="connsiteX0" fmla="*/ 0 w 8646550"/>
              <a:gd name="connsiteY0" fmla="*/ 1039497 h 1178042"/>
              <a:gd name="connsiteX1" fmla="*/ 2660073 w 8646550"/>
              <a:gd name="connsiteY1" fmla="*/ 406 h 1178042"/>
              <a:gd name="connsiteX2" fmla="*/ 6497771 w 8646550"/>
              <a:gd name="connsiteY2" fmla="*/ 1178042 h 1178042"/>
              <a:gd name="connsiteX3" fmla="*/ 8646495 w 8646550"/>
              <a:gd name="connsiteY3" fmla="*/ 185034 h 1178042"/>
              <a:gd name="connsiteX0" fmla="*/ 0 w 8646550"/>
              <a:gd name="connsiteY0" fmla="*/ 1039497 h 1178052"/>
              <a:gd name="connsiteX1" fmla="*/ 2660073 w 8646550"/>
              <a:gd name="connsiteY1" fmla="*/ 406 h 1178052"/>
              <a:gd name="connsiteX2" fmla="*/ 6497771 w 8646550"/>
              <a:gd name="connsiteY2" fmla="*/ 1178042 h 1178052"/>
              <a:gd name="connsiteX3" fmla="*/ 8646495 w 8646550"/>
              <a:gd name="connsiteY3" fmla="*/ 185034 h 1178052"/>
              <a:gd name="connsiteX0" fmla="*/ 0 w 8646549"/>
              <a:gd name="connsiteY0" fmla="*/ 1039093 h 1048441"/>
              <a:gd name="connsiteX1" fmla="*/ 2660073 w 8646549"/>
              <a:gd name="connsiteY1" fmla="*/ 2 h 1048441"/>
              <a:gd name="connsiteX2" fmla="*/ 6465655 w 8646549"/>
              <a:gd name="connsiteY2" fmla="*/ 1048430 h 1048441"/>
              <a:gd name="connsiteX3" fmla="*/ 8646495 w 8646549"/>
              <a:gd name="connsiteY3" fmla="*/ 184630 h 1048441"/>
              <a:gd name="connsiteX0" fmla="*/ -2 w 8692706"/>
              <a:gd name="connsiteY0" fmla="*/ 1105683 h 1105682"/>
              <a:gd name="connsiteX1" fmla="*/ 2706230 w 8692706"/>
              <a:gd name="connsiteY1" fmla="*/ 64 h 1105682"/>
              <a:gd name="connsiteX2" fmla="*/ 6511812 w 8692706"/>
              <a:gd name="connsiteY2" fmla="*/ 1048492 h 1105682"/>
              <a:gd name="connsiteX3" fmla="*/ 8692652 w 8692706"/>
              <a:gd name="connsiteY3" fmla="*/ 184692 h 1105682"/>
              <a:gd name="connsiteX0" fmla="*/ -2 w 8692706"/>
              <a:gd name="connsiteY0" fmla="*/ 921011 h 921010"/>
              <a:gd name="connsiteX1" fmla="*/ 2798575 w 8692706"/>
              <a:gd name="connsiteY1" fmla="*/ 81514 h 921010"/>
              <a:gd name="connsiteX2" fmla="*/ 6511812 w 8692706"/>
              <a:gd name="connsiteY2" fmla="*/ 863820 h 921010"/>
              <a:gd name="connsiteX3" fmla="*/ 8692652 w 8692706"/>
              <a:gd name="connsiteY3" fmla="*/ 20 h 921010"/>
              <a:gd name="connsiteX0" fmla="*/ 2 w 8369487"/>
              <a:gd name="connsiteY0" fmla="*/ 743593 h 863835"/>
              <a:gd name="connsiteX1" fmla="*/ 2475356 w 8369487"/>
              <a:gd name="connsiteY1" fmla="*/ 81514 h 863835"/>
              <a:gd name="connsiteX2" fmla="*/ 6188593 w 8369487"/>
              <a:gd name="connsiteY2" fmla="*/ 863820 h 863835"/>
              <a:gd name="connsiteX3" fmla="*/ 8369433 w 8369487"/>
              <a:gd name="connsiteY3" fmla="*/ 20 h 863835"/>
              <a:gd name="connsiteX0" fmla="*/ 2 w 8369459"/>
              <a:gd name="connsiteY0" fmla="*/ 743600 h 743599"/>
              <a:gd name="connsiteX1" fmla="*/ 2475356 w 8369459"/>
              <a:gd name="connsiteY1" fmla="*/ 81521 h 743599"/>
              <a:gd name="connsiteX2" fmla="*/ 5080457 w 8369459"/>
              <a:gd name="connsiteY2" fmla="*/ 575526 h 743599"/>
              <a:gd name="connsiteX3" fmla="*/ 8369433 w 8369459"/>
              <a:gd name="connsiteY3" fmla="*/ 27 h 743599"/>
              <a:gd name="connsiteX0" fmla="*/ 2 w 8507967"/>
              <a:gd name="connsiteY0" fmla="*/ 699246 h 699247"/>
              <a:gd name="connsiteX1" fmla="*/ 2613864 w 8507967"/>
              <a:gd name="connsiteY1" fmla="*/ 81521 h 699247"/>
              <a:gd name="connsiteX2" fmla="*/ 5218965 w 8507967"/>
              <a:gd name="connsiteY2" fmla="*/ 575526 h 699247"/>
              <a:gd name="connsiteX3" fmla="*/ 8507941 w 8507967"/>
              <a:gd name="connsiteY3" fmla="*/ 27 h 699247"/>
              <a:gd name="connsiteX0" fmla="*/ 2 w 8507976"/>
              <a:gd name="connsiteY0" fmla="*/ 699250 h 699251"/>
              <a:gd name="connsiteX1" fmla="*/ 2613864 w 8507976"/>
              <a:gd name="connsiteY1" fmla="*/ 81525 h 699251"/>
              <a:gd name="connsiteX2" fmla="*/ 5634516 w 8507976"/>
              <a:gd name="connsiteY2" fmla="*/ 486823 h 699251"/>
              <a:gd name="connsiteX3" fmla="*/ 8507941 w 8507976"/>
              <a:gd name="connsiteY3" fmla="*/ 31 h 699251"/>
              <a:gd name="connsiteX0" fmla="*/ 2 w 8507976"/>
              <a:gd name="connsiteY0" fmla="*/ 699250 h 699251"/>
              <a:gd name="connsiteX1" fmla="*/ 2660039 w 8507976"/>
              <a:gd name="connsiteY1" fmla="*/ 148055 h 699251"/>
              <a:gd name="connsiteX2" fmla="*/ 5634516 w 8507976"/>
              <a:gd name="connsiteY2" fmla="*/ 486823 h 699251"/>
              <a:gd name="connsiteX3" fmla="*/ 8507941 w 8507976"/>
              <a:gd name="connsiteY3" fmla="*/ 31 h 699251"/>
              <a:gd name="connsiteX0" fmla="*/ 0 w 8646493"/>
              <a:gd name="connsiteY0" fmla="*/ 632721 h 632721"/>
              <a:gd name="connsiteX1" fmla="*/ 2798556 w 8646493"/>
              <a:gd name="connsiteY1" fmla="*/ 148055 h 632721"/>
              <a:gd name="connsiteX2" fmla="*/ 5773033 w 8646493"/>
              <a:gd name="connsiteY2" fmla="*/ 486823 h 632721"/>
              <a:gd name="connsiteX3" fmla="*/ 8646458 w 8646493"/>
              <a:gd name="connsiteY3" fmla="*/ 31 h 632721"/>
              <a:gd name="connsiteX0" fmla="*/ 0 w 8230942"/>
              <a:gd name="connsiteY0" fmla="*/ 810137 h 810137"/>
              <a:gd name="connsiteX1" fmla="*/ 2383005 w 8230942"/>
              <a:gd name="connsiteY1" fmla="*/ 148055 h 810137"/>
              <a:gd name="connsiteX2" fmla="*/ 5357482 w 8230942"/>
              <a:gd name="connsiteY2" fmla="*/ 486823 h 810137"/>
              <a:gd name="connsiteX3" fmla="*/ 8230907 w 8230942"/>
              <a:gd name="connsiteY3" fmla="*/ 31 h 810137"/>
              <a:gd name="connsiteX0" fmla="*/ 0 w 8230942"/>
              <a:gd name="connsiteY0" fmla="*/ 810130 h 810130"/>
              <a:gd name="connsiteX1" fmla="*/ 2383005 w 8230942"/>
              <a:gd name="connsiteY1" fmla="*/ 148048 h 810130"/>
              <a:gd name="connsiteX2" fmla="*/ 5357482 w 8230942"/>
              <a:gd name="connsiteY2" fmla="*/ 642052 h 810130"/>
              <a:gd name="connsiteX3" fmla="*/ 8230907 w 8230942"/>
              <a:gd name="connsiteY3" fmla="*/ 24 h 810130"/>
              <a:gd name="connsiteX0" fmla="*/ 0 w 8230942"/>
              <a:gd name="connsiteY0" fmla="*/ 928932 h 928932"/>
              <a:gd name="connsiteX1" fmla="*/ 2429192 w 8230942"/>
              <a:gd name="connsiteY1" fmla="*/ 725 h 928932"/>
              <a:gd name="connsiteX2" fmla="*/ 5357482 w 8230942"/>
              <a:gd name="connsiteY2" fmla="*/ 760854 h 928932"/>
              <a:gd name="connsiteX3" fmla="*/ 8230907 w 8230942"/>
              <a:gd name="connsiteY3" fmla="*/ 118826 h 928932"/>
              <a:gd name="connsiteX0" fmla="*/ 0 w 8230942"/>
              <a:gd name="connsiteY0" fmla="*/ 810130 h 810130"/>
              <a:gd name="connsiteX1" fmla="*/ 2290677 w 8230942"/>
              <a:gd name="connsiteY1" fmla="*/ 81514 h 810130"/>
              <a:gd name="connsiteX2" fmla="*/ 5357482 w 8230942"/>
              <a:gd name="connsiteY2" fmla="*/ 642052 h 810130"/>
              <a:gd name="connsiteX3" fmla="*/ 8230907 w 8230942"/>
              <a:gd name="connsiteY3" fmla="*/ 24 h 810130"/>
              <a:gd name="connsiteX0" fmla="*/ 0 w 8230942"/>
              <a:gd name="connsiteY0" fmla="*/ 810134 h 810134"/>
              <a:gd name="connsiteX1" fmla="*/ 2290677 w 8230942"/>
              <a:gd name="connsiteY1" fmla="*/ 81518 h 810134"/>
              <a:gd name="connsiteX2" fmla="*/ 5357494 w 8230942"/>
              <a:gd name="connsiteY2" fmla="*/ 531170 h 810134"/>
              <a:gd name="connsiteX3" fmla="*/ 8230907 w 8230942"/>
              <a:gd name="connsiteY3" fmla="*/ 28 h 810134"/>
              <a:gd name="connsiteX0" fmla="*/ 0 w 8369464"/>
              <a:gd name="connsiteY0" fmla="*/ 731668 h 731668"/>
              <a:gd name="connsiteX1" fmla="*/ 2290677 w 8369464"/>
              <a:gd name="connsiteY1" fmla="*/ 3052 h 731668"/>
              <a:gd name="connsiteX2" fmla="*/ 5357494 w 8369464"/>
              <a:gd name="connsiteY2" fmla="*/ 452704 h 731668"/>
              <a:gd name="connsiteX3" fmla="*/ 8369434 w 8369464"/>
              <a:gd name="connsiteY3" fmla="*/ 54623 h 731668"/>
              <a:gd name="connsiteX0" fmla="*/ 0 w 8507981"/>
              <a:gd name="connsiteY0" fmla="*/ 596453 h 596453"/>
              <a:gd name="connsiteX1" fmla="*/ 2429194 w 8507981"/>
              <a:gd name="connsiteY1" fmla="*/ 898 h 596453"/>
              <a:gd name="connsiteX2" fmla="*/ 5496011 w 8507981"/>
              <a:gd name="connsiteY2" fmla="*/ 450550 h 596453"/>
              <a:gd name="connsiteX3" fmla="*/ 8507951 w 8507981"/>
              <a:gd name="connsiteY3" fmla="*/ 52469 h 596453"/>
              <a:gd name="connsiteX0" fmla="*/ -2 w 8369450"/>
              <a:gd name="connsiteY0" fmla="*/ 529299 h 529298"/>
              <a:gd name="connsiteX1" fmla="*/ 2290663 w 8369450"/>
              <a:gd name="connsiteY1" fmla="*/ 276 h 529298"/>
              <a:gd name="connsiteX2" fmla="*/ 5357480 w 8369450"/>
              <a:gd name="connsiteY2" fmla="*/ 449928 h 529298"/>
              <a:gd name="connsiteX3" fmla="*/ 8369420 w 8369450"/>
              <a:gd name="connsiteY3" fmla="*/ 51847 h 529298"/>
              <a:gd name="connsiteX0" fmla="*/ 2 w 8646475"/>
              <a:gd name="connsiteY0" fmla="*/ 574028 h 574028"/>
              <a:gd name="connsiteX1" fmla="*/ 2567688 w 8646475"/>
              <a:gd name="connsiteY1" fmla="*/ 653 h 574028"/>
              <a:gd name="connsiteX2" fmla="*/ 5634505 w 8646475"/>
              <a:gd name="connsiteY2" fmla="*/ 450305 h 574028"/>
              <a:gd name="connsiteX3" fmla="*/ 8646445 w 8646475"/>
              <a:gd name="connsiteY3" fmla="*/ 52224 h 574028"/>
            </a:gdLst>
            <a:ahLst/>
            <a:cxnLst>
              <a:cxn ang="0">
                <a:pos x="connsiteX0" y="connsiteY0"/>
              </a:cxn>
              <a:cxn ang="0">
                <a:pos x="connsiteX1" y="connsiteY1"/>
              </a:cxn>
              <a:cxn ang="0">
                <a:pos x="connsiteX2" y="connsiteY2"/>
              </a:cxn>
              <a:cxn ang="0">
                <a:pos x="connsiteX3" y="connsiteY3"/>
              </a:cxn>
            </a:cxnLst>
            <a:rect l="l" t="t" r="r" b="b"/>
            <a:pathLst>
              <a:path w="8646475" h="574028">
                <a:moveTo>
                  <a:pt x="2" y="574028"/>
                </a:moveTo>
                <a:cubicBezTo>
                  <a:pt x="18475" y="481664"/>
                  <a:pt x="1628604" y="21273"/>
                  <a:pt x="2567688" y="653"/>
                </a:cubicBezTo>
                <a:cubicBezTo>
                  <a:pt x="3506772" y="-19967"/>
                  <a:pt x="4611790" y="454321"/>
                  <a:pt x="5634505" y="450305"/>
                </a:cubicBezTo>
                <a:cubicBezTo>
                  <a:pt x="6657220" y="446289"/>
                  <a:pt x="8655681" y="47605"/>
                  <a:pt x="8646445" y="52224"/>
                </a:cubicBezTo>
              </a:path>
            </a:pathLst>
          </a:custGeom>
          <a:noFill/>
          <a:ln w="9525" cap="flat" cmpd="sng" algn="ctr">
            <a:solidFill>
              <a:schemeClr val="tx1"/>
            </a:solidFill>
            <a:prstDash val="sysDash"/>
            <a:miter lim="800000"/>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82" name="Freeform 203">
            <a:extLst>
              <a:ext uri="{FF2B5EF4-FFF2-40B4-BE49-F238E27FC236}">
                <a16:creationId xmlns:a16="http://schemas.microsoft.com/office/drawing/2014/main" id="{BFD43566-9F0F-4E74-8DC0-76604EF92A73}"/>
              </a:ext>
            </a:extLst>
          </p:cNvPr>
          <p:cNvSpPr/>
          <p:nvPr/>
        </p:nvSpPr>
        <p:spPr>
          <a:xfrm rot="5696275" flipH="1">
            <a:off x="477870" y="2908828"/>
            <a:ext cx="1965660" cy="305361"/>
          </a:xfrm>
          <a:custGeom>
            <a:avLst/>
            <a:gdLst>
              <a:gd name="connsiteX0" fmla="*/ 0 w 8617527"/>
              <a:gd name="connsiteY0" fmla="*/ 651164 h 1191491"/>
              <a:gd name="connsiteX1" fmla="*/ 2673927 w 8617527"/>
              <a:gd name="connsiteY1" fmla="*/ 0 h 1191491"/>
              <a:gd name="connsiteX2" fmla="*/ 6483927 w 8617527"/>
              <a:gd name="connsiteY2" fmla="*/ 1191491 h 1191491"/>
              <a:gd name="connsiteX3" fmla="*/ 8617527 w 8617527"/>
              <a:gd name="connsiteY3" fmla="*/ 498764 h 1191491"/>
              <a:gd name="connsiteX0" fmla="*/ 0 w 8617527"/>
              <a:gd name="connsiteY0" fmla="*/ 661463 h 1201790"/>
              <a:gd name="connsiteX1" fmla="*/ 2673927 w 8617527"/>
              <a:gd name="connsiteY1" fmla="*/ 10299 h 1201790"/>
              <a:gd name="connsiteX2" fmla="*/ 6483927 w 8617527"/>
              <a:gd name="connsiteY2" fmla="*/ 1201790 h 1201790"/>
              <a:gd name="connsiteX3" fmla="*/ 8617527 w 8617527"/>
              <a:gd name="connsiteY3" fmla="*/ 509063 h 1201790"/>
              <a:gd name="connsiteX0" fmla="*/ 0 w 8617527"/>
              <a:gd name="connsiteY0" fmla="*/ 651245 h 1191572"/>
              <a:gd name="connsiteX1" fmla="*/ 2673927 w 8617527"/>
              <a:gd name="connsiteY1" fmla="*/ 81 h 1191572"/>
              <a:gd name="connsiteX2" fmla="*/ 6483927 w 8617527"/>
              <a:gd name="connsiteY2" fmla="*/ 1191572 h 1191572"/>
              <a:gd name="connsiteX3" fmla="*/ 8617527 w 8617527"/>
              <a:gd name="connsiteY3" fmla="*/ 498845 h 1191572"/>
              <a:gd name="connsiteX0" fmla="*/ 0 w 8617527"/>
              <a:gd name="connsiteY0" fmla="*/ 651245 h 1217033"/>
              <a:gd name="connsiteX1" fmla="*/ 2673927 w 8617527"/>
              <a:gd name="connsiteY1" fmla="*/ 81 h 1217033"/>
              <a:gd name="connsiteX2" fmla="*/ 6483927 w 8617527"/>
              <a:gd name="connsiteY2" fmla="*/ 1191572 h 1217033"/>
              <a:gd name="connsiteX3" fmla="*/ 8617527 w 8617527"/>
              <a:gd name="connsiteY3" fmla="*/ 498845 h 1217033"/>
              <a:gd name="connsiteX0" fmla="*/ 0 w 8617527"/>
              <a:gd name="connsiteY0" fmla="*/ 651245 h 1191898"/>
              <a:gd name="connsiteX1" fmla="*/ 2673927 w 8617527"/>
              <a:gd name="connsiteY1" fmla="*/ 81 h 1191898"/>
              <a:gd name="connsiteX2" fmla="*/ 6483927 w 8617527"/>
              <a:gd name="connsiteY2" fmla="*/ 1191572 h 1191898"/>
              <a:gd name="connsiteX3" fmla="*/ 8617527 w 8617527"/>
              <a:gd name="connsiteY3" fmla="*/ 498845 h 1191898"/>
              <a:gd name="connsiteX0" fmla="*/ 0 w 8617527"/>
              <a:gd name="connsiteY0" fmla="*/ 651245 h 1191625"/>
              <a:gd name="connsiteX1" fmla="*/ 2673927 w 8617527"/>
              <a:gd name="connsiteY1" fmla="*/ 81 h 1191625"/>
              <a:gd name="connsiteX2" fmla="*/ 6483927 w 8617527"/>
              <a:gd name="connsiteY2" fmla="*/ 1191572 h 1191625"/>
              <a:gd name="connsiteX3" fmla="*/ 8617527 w 8617527"/>
              <a:gd name="connsiteY3" fmla="*/ 498845 h 1191625"/>
              <a:gd name="connsiteX0" fmla="*/ 0 w 8617527"/>
              <a:gd name="connsiteY0" fmla="*/ 651245 h 1196985"/>
              <a:gd name="connsiteX1" fmla="*/ 2673927 w 8617527"/>
              <a:gd name="connsiteY1" fmla="*/ 81 h 1196985"/>
              <a:gd name="connsiteX2" fmla="*/ 6483927 w 8617527"/>
              <a:gd name="connsiteY2" fmla="*/ 1191572 h 1196985"/>
              <a:gd name="connsiteX3" fmla="*/ 8617527 w 8617527"/>
              <a:gd name="connsiteY3" fmla="*/ 415718 h 1196985"/>
              <a:gd name="connsiteX0" fmla="*/ 0 w 8617527"/>
              <a:gd name="connsiteY0" fmla="*/ 662395 h 1235629"/>
              <a:gd name="connsiteX1" fmla="*/ 2673927 w 8617527"/>
              <a:gd name="connsiteY1" fmla="*/ 11231 h 1235629"/>
              <a:gd name="connsiteX2" fmla="*/ 6276108 w 8617527"/>
              <a:gd name="connsiteY2" fmla="*/ 1230431 h 1235629"/>
              <a:gd name="connsiteX3" fmla="*/ 8617527 w 8617527"/>
              <a:gd name="connsiteY3" fmla="*/ 426868 h 1235629"/>
              <a:gd name="connsiteX0" fmla="*/ 0 w 8617527"/>
              <a:gd name="connsiteY0" fmla="*/ 662395 h 1230431"/>
              <a:gd name="connsiteX1" fmla="*/ 2673927 w 8617527"/>
              <a:gd name="connsiteY1" fmla="*/ 11231 h 1230431"/>
              <a:gd name="connsiteX2" fmla="*/ 6276108 w 8617527"/>
              <a:gd name="connsiteY2" fmla="*/ 1230431 h 1230431"/>
              <a:gd name="connsiteX3" fmla="*/ 8617527 w 8617527"/>
              <a:gd name="connsiteY3" fmla="*/ 426868 h 1230431"/>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82"/>
              <a:gd name="connsiteY0" fmla="*/ 662395 h 1236431"/>
              <a:gd name="connsiteX1" fmla="*/ 2673927 w 8645282"/>
              <a:gd name="connsiteY1" fmla="*/ 11231 h 1236431"/>
              <a:gd name="connsiteX2" fmla="*/ 6276108 w 8645282"/>
              <a:gd name="connsiteY2" fmla="*/ 1230431 h 1236431"/>
              <a:gd name="connsiteX3" fmla="*/ 8645236 w 8645282"/>
              <a:gd name="connsiteY3" fmla="*/ 509995 h 1236431"/>
              <a:gd name="connsiteX0" fmla="*/ 0 w 8631428"/>
              <a:gd name="connsiteY0" fmla="*/ 662395 h 1234327"/>
              <a:gd name="connsiteX1" fmla="*/ 2673927 w 8631428"/>
              <a:gd name="connsiteY1" fmla="*/ 11231 h 1234327"/>
              <a:gd name="connsiteX2" fmla="*/ 6276108 w 8631428"/>
              <a:gd name="connsiteY2" fmla="*/ 1230431 h 1234327"/>
              <a:gd name="connsiteX3" fmla="*/ 8631382 w 8631428"/>
              <a:gd name="connsiteY3" fmla="*/ 426868 h 1234327"/>
              <a:gd name="connsiteX0" fmla="*/ 0 w 8617574"/>
              <a:gd name="connsiteY0" fmla="*/ 1081098 h 1223539"/>
              <a:gd name="connsiteX1" fmla="*/ 2660073 w 8617574"/>
              <a:gd name="connsiteY1" fmla="*/ 443 h 1223539"/>
              <a:gd name="connsiteX2" fmla="*/ 6262254 w 8617574"/>
              <a:gd name="connsiteY2" fmla="*/ 1219643 h 1223539"/>
              <a:gd name="connsiteX3" fmla="*/ 8617528 w 8617574"/>
              <a:gd name="connsiteY3" fmla="*/ 416080 h 1223539"/>
              <a:gd name="connsiteX0" fmla="*/ 0 w 8617574"/>
              <a:gd name="connsiteY0" fmla="*/ 1039556 h 1181296"/>
              <a:gd name="connsiteX1" fmla="*/ 2660073 w 8617574"/>
              <a:gd name="connsiteY1" fmla="*/ 465 h 1181296"/>
              <a:gd name="connsiteX2" fmla="*/ 6262254 w 8617574"/>
              <a:gd name="connsiteY2" fmla="*/ 1178101 h 1181296"/>
              <a:gd name="connsiteX3" fmla="*/ 8617528 w 8617574"/>
              <a:gd name="connsiteY3" fmla="*/ 374538 h 1181296"/>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03720"/>
              <a:gd name="connsiteY0" fmla="*/ 1039774 h 1185059"/>
              <a:gd name="connsiteX1" fmla="*/ 2660073 w 8603720"/>
              <a:gd name="connsiteY1" fmla="*/ 683 h 1185059"/>
              <a:gd name="connsiteX2" fmla="*/ 6262254 w 8603720"/>
              <a:gd name="connsiteY2" fmla="*/ 1178319 h 1185059"/>
              <a:gd name="connsiteX3" fmla="*/ 8603674 w 8603720"/>
              <a:gd name="connsiteY3" fmla="*/ 513302 h 1185059"/>
              <a:gd name="connsiteX0" fmla="*/ 0 w 8646540"/>
              <a:gd name="connsiteY0" fmla="*/ 1039774 h 1183120"/>
              <a:gd name="connsiteX1" fmla="*/ 2660073 w 8646540"/>
              <a:gd name="connsiteY1" fmla="*/ 683 h 1183120"/>
              <a:gd name="connsiteX2" fmla="*/ 6262254 w 8646540"/>
              <a:gd name="connsiteY2" fmla="*/ 1178319 h 1183120"/>
              <a:gd name="connsiteX3" fmla="*/ 8646495 w 8646540"/>
              <a:gd name="connsiteY3" fmla="*/ 185311 h 1183120"/>
              <a:gd name="connsiteX0" fmla="*/ 0 w 8646549"/>
              <a:gd name="connsiteY0" fmla="*/ 1039497 h 1182843"/>
              <a:gd name="connsiteX1" fmla="*/ 2660073 w 8646549"/>
              <a:gd name="connsiteY1" fmla="*/ 406 h 1182843"/>
              <a:gd name="connsiteX2" fmla="*/ 6497771 w 8646549"/>
              <a:gd name="connsiteY2" fmla="*/ 1178042 h 1182843"/>
              <a:gd name="connsiteX3" fmla="*/ 8646495 w 8646549"/>
              <a:gd name="connsiteY3" fmla="*/ 185034 h 1182843"/>
              <a:gd name="connsiteX0" fmla="*/ 0 w 8646550"/>
              <a:gd name="connsiteY0" fmla="*/ 1039497 h 1178042"/>
              <a:gd name="connsiteX1" fmla="*/ 2660073 w 8646550"/>
              <a:gd name="connsiteY1" fmla="*/ 406 h 1178042"/>
              <a:gd name="connsiteX2" fmla="*/ 6497771 w 8646550"/>
              <a:gd name="connsiteY2" fmla="*/ 1178042 h 1178042"/>
              <a:gd name="connsiteX3" fmla="*/ 8646495 w 8646550"/>
              <a:gd name="connsiteY3" fmla="*/ 185034 h 1178042"/>
              <a:gd name="connsiteX0" fmla="*/ 0 w 8646550"/>
              <a:gd name="connsiteY0" fmla="*/ 1039497 h 1178052"/>
              <a:gd name="connsiteX1" fmla="*/ 2660073 w 8646550"/>
              <a:gd name="connsiteY1" fmla="*/ 406 h 1178052"/>
              <a:gd name="connsiteX2" fmla="*/ 6497771 w 8646550"/>
              <a:gd name="connsiteY2" fmla="*/ 1178042 h 1178052"/>
              <a:gd name="connsiteX3" fmla="*/ 8646495 w 8646550"/>
              <a:gd name="connsiteY3" fmla="*/ 185034 h 1178052"/>
              <a:gd name="connsiteX0" fmla="*/ 0 w 8646549"/>
              <a:gd name="connsiteY0" fmla="*/ 1039093 h 1048441"/>
              <a:gd name="connsiteX1" fmla="*/ 2660073 w 8646549"/>
              <a:gd name="connsiteY1" fmla="*/ 2 h 1048441"/>
              <a:gd name="connsiteX2" fmla="*/ 6465655 w 8646549"/>
              <a:gd name="connsiteY2" fmla="*/ 1048430 h 1048441"/>
              <a:gd name="connsiteX3" fmla="*/ 8646495 w 8646549"/>
              <a:gd name="connsiteY3" fmla="*/ 184630 h 1048441"/>
              <a:gd name="connsiteX0" fmla="*/ 1 w 8964065"/>
              <a:gd name="connsiteY0" fmla="*/ 775458 h 1050518"/>
              <a:gd name="connsiteX1" fmla="*/ 2977589 w 8964065"/>
              <a:gd name="connsiteY1" fmla="*/ 2079 h 1050518"/>
              <a:gd name="connsiteX2" fmla="*/ 6783171 w 8964065"/>
              <a:gd name="connsiteY2" fmla="*/ 1050507 h 1050518"/>
              <a:gd name="connsiteX3" fmla="*/ 8964011 w 8964065"/>
              <a:gd name="connsiteY3" fmla="*/ 186707 h 1050518"/>
              <a:gd name="connsiteX0" fmla="*/ 0 w 8549554"/>
              <a:gd name="connsiteY0" fmla="*/ 941689 h 1048710"/>
              <a:gd name="connsiteX1" fmla="*/ 2563078 w 8549554"/>
              <a:gd name="connsiteY1" fmla="*/ 271 h 1048710"/>
              <a:gd name="connsiteX2" fmla="*/ 6368660 w 8549554"/>
              <a:gd name="connsiteY2" fmla="*/ 1048699 h 1048710"/>
              <a:gd name="connsiteX3" fmla="*/ 8549500 w 8549554"/>
              <a:gd name="connsiteY3" fmla="*/ 184899 h 1048710"/>
              <a:gd name="connsiteX0" fmla="*/ 0 w 8699035"/>
              <a:gd name="connsiteY0" fmla="*/ 725264 h 1051509"/>
              <a:gd name="connsiteX1" fmla="*/ 2712559 w 8699035"/>
              <a:gd name="connsiteY1" fmla="*/ 3070 h 1051509"/>
              <a:gd name="connsiteX2" fmla="*/ 6518141 w 8699035"/>
              <a:gd name="connsiteY2" fmla="*/ 1051498 h 1051509"/>
              <a:gd name="connsiteX3" fmla="*/ 8698981 w 8699035"/>
              <a:gd name="connsiteY3" fmla="*/ 187698 h 1051509"/>
              <a:gd name="connsiteX0" fmla="*/ 1 w 8430291"/>
              <a:gd name="connsiteY0" fmla="*/ 641814 h 1053794"/>
              <a:gd name="connsiteX1" fmla="*/ 2443815 w 8430291"/>
              <a:gd name="connsiteY1" fmla="*/ 5355 h 1053794"/>
              <a:gd name="connsiteX2" fmla="*/ 6249397 w 8430291"/>
              <a:gd name="connsiteY2" fmla="*/ 1053783 h 1053794"/>
              <a:gd name="connsiteX3" fmla="*/ 8430237 w 8430291"/>
              <a:gd name="connsiteY3" fmla="*/ 189983 h 1053794"/>
            </a:gdLst>
            <a:ahLst/>
            <a:cxnLst>
              <a:cxn ang="0">
                <a:pos x="connsiteX0" y="connsiteY0"/>
              </a:cxn>
              <a:cxn ang="0">
                <a:pos x="connsiteX1" y="connsiteY1"/>
              </a:cxn>
              <a:cxn ang="0">
                <a:pos x="connsiteX2" y="connsiteY2"/>
              </a:cxn>
              <a:cxn ang="0">
                <a:pos x="connsiteX3" y="connsiteY3"/>
              </a:cxn>
            </a:cxnLst>
            <a:rect l="l" t="t" r="r" b="b"/>
            <a:pathLst>
              <a:path w="8430291" h="1053794">
                <a:moveTo>
                  <a:pt x="1" y="641814"/>
                </a:moveTo>
                <a:cubicBezTo>
                  <a:pt x="18474" y="549450"/>
                  <a:pt x="1402249" y="-63306"/>
                  <a:pt x="2443815" y="5355"/>
                </a:cubicBezTo>
                <a:cubicBezTo>
                  <a:pt x="3485381" y="74016"/>
                  <a:pt x="5226682" y="1057799"/>
                  <a:pt x="6249397" y="1053783"/>
                </a:cubicBezTo>
                <a:cubicBezTo>
                  <a:pt x="7272112" y="1049767"/>
                  <a:pt x="8439473" y="185364"/>
                  <a:pt x="8430237" y="189983"/>
                </a:cubicBezTo>
              </a:path>
            </a:pathLst>
          </a:custGeom>
          <a:noFill/>
          <a:ln w="9525" cap="flat" cmpd="sng" algn="ctr">
            <a:solidFill>
              <a:schemeClr val="tx1"/>
            </a:solidFill>
            <a:prstDash val="sysDash"/>
            <a:miter lim="800000"/>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9" name="Google Shape;32;p6" descr="DTA-wordmark.png">
            <a:extLst>
              <a:ext uri="{FF2B5EF4-FFF2-40B4-BE49-F238E27FC236}">
                <a16:creationId xmlns:a16="http://schemas.microsoft.com/office/drawing/2014/main" id="{8AFBA575-A69E-8B4C-9E87-704DF110022B}"/>
              </a:ext>
            </a:extLst>
          </p:cNvPr>
          <p:cNvPicPr preferRelativeResize="0"/>
          <p:nvPr/>
        </p:nvPicPr>
        <p:blipFill>
          <a:blip r:embed="rId3">
            <a:alphaModFix/>
          </a:blip>
          <a:stretch>
            <a:fillRect/>
          </a:stretch>
        </p:blipFill>
        <p:spPr>
          <a:xfrm>
            <a:off x="11013487" y="319310"/>
            <a:ext cx="682651" cy="436900"/>
          </a:xfrm>
          <a:prstGeom prst="rect">
            <a:avLst/>
          </a:prstGeom>
          <a:noFill/>
          <a:ln>
            <a:noFill/>
          </a:ln>
        </p:spPr>
      </p:pic>
      <p:sp>
        <p:nvSpPr>
          <p:cNvPr id="2" name="Rectangle 1">
            <a:extLst>
              <a:ext uri="{FF2B5EF4-FFF2-40B4-BE49-F238E27FC236}">
                <a16:creationId xmlns:a16="http://schemas.microsoft.com/office/drawing/2014/main" id="{6BF689EC-F851-6E46-9944-7D75F7ECC6B9}"/>
              </a:ext>
            </a:extLst>
          </p:cNvPr>
          <p:cNvSpPr/>
          <p:nvPr/>
        </p:nvSpPr>
        <p:spPr>
          <a:xfrm>
            <a:off x="2489676" y="1890731"/>
            <a:ext cx="3481758" cy="507831"/>
          </a:xfrm>
          <a:prstGeom prst="rect">
            <a:avLst/>
          </a:prstGeom>
          <a:noFill/>
          <a:ln>
            <a:noFill/>
          </a:ln>
        </p:spPr>
        <p:txBody>
          <a:bodyPr wrap="square">
            <a:spAutoFit/>
          </a:bodyPr>
          <a:lstStyle/>
          <a:p>
            <a:r>
              <a:rPr lang="en-US" sz="900" b="1">
                <a:latin typeface="Arial" panose="020B0604020202020204" pitchFamily="34" charset="0"/>
                <a:ea typeface="Open Sans" panose="020B0606030504020204" pitchFamily="34" charset="0"/>
                <a:cs typeface="Arial" panose="020B0604020202020204" pitchFamily="34" charset="0"/>
              </a:rPr>
              <a:t>1.0 Enter Connect and Align phase</a:t>
            </a:r>
            <a:r>
              <a:rPr lang="en-US" sz="900">
                <a:latin typeface="Arial" panose="020B0604020202020204" pitchFamily="34" charset="0"/>
                <a:ea typeface="Open Sans" panose="020B0606030504020204" pitchFamily="34" charset="0"/>
                <a:cs typeface="Arial" panose="020B0604020202020204" pitchFamily="34" charset="0"/>
              </a:rPr>
              <a:t>: </a:t>
            </a:r>
          </a:p>
          <a:p>
            <a:r>
              <a:rPr lang="en-US" sz="900">
                <a:latin typeface="Arial" panose="020B0604020202020204" pitchFamily="34" charset="0"/>
                <a:ea typeface="Open Sans" panose="020B0606030504020204" pitchFamily="34" charset="0"/>
                <a:cs typeface="Arial" panose="020B0604020202020204" pitchFamily="34" charset="0"/>
              </a:rPr>
              <a:t>You commence </a:t>
            </a:r>
            <a:r>
              <a:rPr lang="en-AU" sz="900" kern="0" spc="-5">
                <a:solidFill>
                  <a:srgbClr val="414141">
                    <a:lumMod val="50000"/>
                  </a:srgbClr>
                </a:solidFill>
                <a:latin typeface="Arial" panose="020B0604020202020204" pitchFamily="34" charset="0"/>
                <a:ea typeface="Open Sans" panose="020B0606030504020204" pitchFamily="34" charset="0"/>
                <a:cs typeface="Arial" panose="020B0604020202020204" pitchFamily="34" charset="0"/>
              </a:rPr>
              <a:t>the Connect and Align phase which is the suggested entry point to introduce your agency to the blueprint.</a:t>
            </a:r>
            <a:endParaRPr lang="en-US" sz="900">
              <a:latin typeface="Arial" panose="020B0604020202020204" pitchFamily="34" charset="0"/>
              <a:ea typeface="Open Sans" panose="020B0606030504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3C5C142-52FF-FB45-AF51-A852FB11890B}"/>
              </a:ext>
            </a:extLst>
          </p:cNvPr>
          <p:cNvSpPr/>
          <p:nvPr/>
        </p:nvSpPr>
        <p:spPr>
          <a:xfrm>
            <a:off x="2489675" y="2555680"/>
            <a:ext cx="3481757" cy="646331"/>
          </a:xfrm>
          <a:prstGeom prst="rect">
            <a:avLst/>
          </a:prstGeom>
          <a:noFill/>
          <a:ln>
            <a:noFill/>
          </a:ln>
        </p:spPr>
        <p:txBody>
          <a:bodyPr wrap="square">
            <a:spAutoFit/>
          </a:bodyPr>
          <a:lstStyle/>
          <a:p>
            <a:r>
              <a:rPr lang="en-US" sz="900" b="1" dirty="0">
                <a:latin typeface="Arial" panose="020B0604020202020204" pitchFamily="34" charset="0"/>
                <a:ea typeface="Open Sans" panose="020B0606030504020204" pitchFamily="34" charset="0"/>
                <a:cs typeface="Arial" panose="020B0604020202020204" pitchFamily="34" charset="0"/>
              </a:rPr>
              <a:t>1.1 Review the engagement framework and case studies:</a:t>
            </a:r>
            <a:r>
              <a:rPr lang="en-US" sz="900" dirty="0">
                <a:latin typeface="Arial" panose="020B0604020202020204" pitchFamily="34" charset="0"/>
                <a:ea typeface="Open Sans" panose="020B0606030504020204" pitchFamily="34" charset="0"/>
                <a:cs typeface="Arial" panose="020B0604020202020204" pitchFamily="34" charset="0"/>
              </a:rPr>
              <a:t> </a:t>
            </a:r>
          </a:p>
          <a:p>
            <a:r>
              <a:rPr lang="en-US" sz="900" dirty="0">
                <a:latin typeface="Arial" panose="020B0604020202020204" pitchFamily="34" charset="0"/>
                <a:ea typeface="Open Sans" panose="020B0606030504020204" pitchFamily="34" charset="0"/>
                <a:cs typeface="Arial" panose="020B0604020202020204" pitchFamily="34" charset="0"/>
              </a:rPr>
              <a:t>You read each phase of the engagement framework to understand the process ahead, and case studies to understand lessons learnt from previous blueprint implementations. </a:t>
            </a:r>
          </a:p>
        </p:txBody>
      </p:sp>
      <p:sp>
        <p:nvSpPr>
          <p:cNvPr id="4" name="Rectangle 3">
            <a:extLst>
              <a:ext uri="{FF2B5EF4-FFF2-40B4-BE49-F238E27FC236}">
                <a16:creationId xmlns:a16="http://schemas.microsoft.com/office/drawing/2014/main" id="{E4EA937D-C879-B049-9369-D1C052CFDFDE}"/>
              </a:ext>
            </a:extLst>
          </p:cNvPr>
          <p:cNvSpPr/>
          <p:nvPr/>
        </p:nvSpPr>
        <p:spPr>
          <a:xfrm>
            <a:off x="2489677" y="3231335"/>
            <a:ext cx="3483078" cy="507831"/>
          </a:xfrm>
          <a:prstGeom prst="rect">
            <a:avLst/>
          </a:prstGeom>
          <a:noFill/>
          <a:ln>
            <a:noFill/>
          </a:ln>
        </p:spPr>
        <p:txBody>
          <a:bodyPr wrap="square">
            <a:spAutoFit/>
          </a:bodyPr>
          <a:lstStyle/>
          <a:p>
            <a:r>
              <a:rPr lang="en-US" sz="900" b="1">
                <a:latin typeface="Arial" panose="020B0604020202020204" pitchFamily="34" charset="0"/>
                <a:ea typeface="Open Sans" panose="020B0606030504020204" pitchFamily="34" charset="0"/>
                <a:cs typeface="Arial" panose="020B0604020202020204" pitchFamily="34" charset="0"/>
              </a:rPr>
              <a:t>1.2 Review the blueprint: </a:t>
            </a:r>
          </a:p>
          <a:p>
            <a:r>
              <a:rPr lang="en-US" sz="900">
                <a:latin typeface="Arial" panose="020B0604020202020204" pitchFamily="34" charset="0"/>
                <a:ea typeface="Open Sans" panose="020B0606030504020204" pitchFamily="34" charset="0"/>
                <a:cs typeface="Arial" panose="020B0604020202020204" pitchFamily="34" charset="0"/>
              </a:rPr>
              <a:t>You review the blueprint which you can access at </a:t>
            </a:r>
            <a:r>
              <a:rPr lang="en-US" sz="900" b="1">
                <a:latin typeface="Arial" panose="020B0604020202020204" pitchFamily="34" charset="0"/>
                <a:ea typeface="Open Sans" panose="020B0606030504020204" pitchFamily="34" charset="0"/>
                <a:cs typeface="Arial" panose="020B0604020202020204" pitchFamily="34" charset="0"/>
              </a:rPr>
              <a:t>desktop.gov.au</a:t>
            </a:r>
            <a:r>
              <a:rPr lang="en-US" sz="900">
                <a:latin typeface="Arial" panose="020B0604020202020204" pitchFamily="34" charset="0"/>
                <a:ea typeface="Open Sans" panose="020B0606030504020204" pitchFamily="34" charset="0"/>
                <a:cs typeface="Arial" panose="020B0604020202020204" pitchFamily="34" charset="0"/>
              </a:rPr>
              <a:t>.</a:t>
            </a:r>
          </a:p>
        </p:txBody>
      </p:sp>
      <p:sp>
        <p:nvSpPr>
          <p:cNvPr id="5" name="Rectangle 4">
            <a:extLst>
              <a:ext uri="{FF2B5EF4-FFF2-40B4-BE49-F238E27FC236}">
                <a16:creationId xmlns:a16="http://schemas.microsoft.com/office/drawing/2014/main" id="{1ABFA6CE-CC2A-3C40-B93D-76D4AEE201AB}"/>
              </a:ext>
            </a:extLst>
          </p:cNvPr>
          <p:cNvSpPr/>
          <p:nvPr/>
        </p:nvSpPr>
        <p:spPr>
          <a:xfrm>
            <a:off x="2489676" y="3889172"/>
            <a:ext cx="3481758" cy="507831"/>
          </a:xfrm>
          <a:prstGeom prst="rect">
            <a:avLst/>
          </a:prstGeom>
          <a:noFill/>
          <a:ln>
            <a:noFill/>
          </a:ln>
        </p:spPr>
        <p:txBody>
          <a:bodyPr wrap="square">
            <a:spAutoFit/>
          </a:bodyPr>
          <a:lstStyle/>
          <a:p>
            <a:r>
              <a:rPr lang="en-US" sz="900" b="1">
                <a:latin typeface="Arial" panose="020B0604020202020204" pitchFamily="34" charset="0"/>
                <a:ea typeface="Open Sans" panose="020B0606030504020204" pitchFamily="34" charset="0"/>
                <a:cs typeface="Arial" panose="020B0604020202020204" pitchFamily="34" charset="0"/>
              </a:rPr>
              <a:t>1.3 Self-identify your agency type: </a:t>
            </a:r>
          </a:p>
          <a:p>
            <a:r>
              <a:rPr lang="en-AU" sz="900">
                <a:latin typeface="Arial" panose="020B0604020202020204" pitchFamily="34" charset="0"/>
                <a:ea typeface="Open Sans" panose="020B0606030504020204" pitchFamily="34" charset="0"/>
                <a:cs typeface="Arial" panose="020B0604020202020204" pitchFamily="34" charset="0"/>
                <a:sym typeface="Arial"/>
              </a:rPr>
              <a:t>You can self-identify and validate your agency type using slides 6 and 7 of the engagement framework. </a:t>
            </a:r>
            <a:endParaRPr lang="en-US" sz="900">
              <a:latin typeface="Arial" panose="020B0604020202020204" pitchFamily="34" charset="0"/>
              <a:ea typeface="Open Sans" panose="020B0606030504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F6885AA-6662-7E43-BF9F-47435F860A32}"/>
              </a:ext>
            </a:extLst>
          </p:cNvPr>
          <p:cNvSpPr/>
          <p:nvPr/>
        </p:nvSpPr>
        <p:spPr>
          <a:xfrm>
            <a:off x="2488099" y="4517157"/>
            <a:ext cx="3512859" cy="646331"/>
          </a:xfrm>
          <a:prstGeom prst="rect">
            <a:avLst/>
          </a:prstGeom>
          <a:noFill/>
          <a:ln>
            <a:noFill/>
          </a:ln>
        </p:spPr>
        <p:txBody>
          <a:bodyPr wrap="square">
            <a:spAutoFit/>
          </a:bodyPr>
          <a:lstStyle/>
          <a:p>
            <a:r>
              <a:rPr lang="en-US" sz="900" b="1" dirty="0">
                <a:latin typeface="Arial" panose="020B0604020202020204" pitchFamily="34" charset="0"/>
                <a:ea typeface="Open Sans" panose="020B0606030504020204" pitchFamily="34" charset="0"/>
                <a:cs typeface="Arial" panose="020B0604020202020204" pitchFamily="34" charset="0"/>
              </a:rPr>
              <a:t>1.4 Define initial needs: </a:t>
            </a:r>
          </a:p>
          <a:p>
            <a:r>
              <a:rPr lang="en-US" sz="900" dirty="0">
                <a:latin typeface="Arial" panose="020B0604020202020204" pitchFamily="34" charset="0"/>
                <a:ea typeface="Open Sans" panose="020B0606030504020204" pitchFamily="34" charset="0"/>
                <a:cs typeface="Arial" panose="020B0604020202020204" pitchFamily="34" charset="0"/>
              </a:rPr>
              <a:t>You define your agency’s initial needs using a full list of possible needs and User Case Studies via </a:t>
            </a:r>
            <a:r>
              <a:rPr lang="en-US" sz="900" b="1" dirty="0">
                <a:latin typeface="Arial" panose="020B0604020202020204" pitchFamily="34" charset="0"/>
                <a:ea typeface="Open Sans" panose="020B0606030504020204" pitchFamily="34" charset="0"/>
                <a:cs typeface="Arial" panose="020B0604020202020204" pitchFamily="34" charset="0"/>
              </a:rPr>
              <a:t>desktop.gov.au</a:t>
            </a:r>
            <a:r>
              <a:rPr lang="en-US" sz="900" dirty="0">
                <a:latin typeface="Arial" panose="020B0604020202020204" pitchFamily="34" charset="0"/>
                <a:ea typeface="Open Sans" panose="020B0606030504020204" pitchFamily="34" charset="0"/>
                <a:cs typeface="Arial" panose="020B0604020202020204" pitchFamily="34" charset="0"/>
              </a:rPr>
              <a:t>, then </a:t>
            </a:r>
            <a:r>
              <a:rPr lang="en-AU" sz="900" dirty="0">
                <a:latin typeface="Arial" panose="020B0604020202020204" pitchFamily="34" charset="0"/>
                <a:ea typeface="Open Sans" panose="020B0606030504020204" pitchFamily="34" charset="0"/>
                <a:cs typeface="Arial" panose="020B0604020202020204" pitchFamily="34" charset="0"/>
                <a:sym typeface="Arial"/>
              </a:rPr>
              <a:t>engage with the DTA.</a:t>
            </a:r>
            <a:endParaRPr lang="en-US" sz="900" dirty="0">
              <a:latin typeface="Arial" panose="020B0604020202020204" pitchFamily="34" charset="0"/>
              <a:ea typeface="Open Sans" panose="020B0606030504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F76B56D-7463-8842-8FE0-6782DCB406B2}"/>
              </a:ext>
            </a:extLst>
          </p:cNvPr>
          <p:cNvSpPr/>
          <p:nvPr/>
        </p:nvSpPr>
        <p:spPr>
          <a:xfrm>
            <a:off x="2488100" y="5205103"/>
            <a:ext cx="3483900" cy="507831"/>
          </a:xfrm>
          <a:prstGeom prst="rect">
            <a:avLst/>
          </a:prstGeom>
          <a:noFill/>
          <a:ln>
            <a:noFill/>
          </a:ln>
        </p:spPr>
        <p:txBody>
          <a:bodyPr wrap="square">
            <a:spAutoFit/>
          </a:bodyPr>
          <a:lstStyle/>
          <a:p>
            <a:r>
              <a:rPr lang="en-US" sz="900" b="1" dirty="0">
                <a:latin typeface="Arial" panose="020B0604020202020204" pitchFamily="34" charset="0"/>
                <a:ea typeface="Open Sans" panose="020B0606030504020204" pitchFamily="34" charset="0"/>
                <a:cs typeface="Arial" panose="020B0604020202020204" pitchFamily="34" charset="0"/>
              </a:rPr>
              <a:t>1.5 Establish your starting phase: </a:t>
            </a:r>
            <a:endParaRPr lang="en-US" sz="900" dirty="0">
              <a:latin typeface="Arial" panose="020B0604020202020204" pitchFamily="34" charset="0"/>
              <a:ea typeface="Open Sans" panose="020B0606030504020204" pitchFamily="34" charset="0"/>
              <a:cs typeface="Arial" panose="020B0604020202020204" pitchFamily="34" charset="0"/>
            </a:endParaRPr>
          </a:p>
          <a:p>
            <a:r>
              <a:rPr lang="en-US" sz="900" dirty="0">
                <a:latin typeface="Arial" panose="020B0604020202020204" pitchFamily="34" charset="0"/>
                <a:ea typeface="Open Sans" panose="020B0606030504020204" pitchFamily="34" charset="0"/>
                <a:cs typeface="Arial" panose="020B0604020202020204" pitchFamily="34" charset="0"/>
              </a:rPr>
              <a:t>You decide on a starting phase for your agency using slide 10 </a:t>
            </a:r>
            <a:r>
              <a:rPr lang="en-AU" sz="900" dirty="0">
                <a:latin typeface="Arial" panose="020B0604020202020204" pitchFamily="34" charset="0"/>
                <a:ea typeface="Open Sans" panose="020B0606030504020204" pitchFamily="34" charset="0"/>
                <a:cs typeface="Arial" panose="020B0604020202020204" pitchFamily="34" charset="0"/>
                <a:sym typeface="Arial"/>
              </a:rPr>
              <a:t>of the engagement framework</a:t>
            </a:r>
            <a:r>
              <a:rPr lang="en-US" sz="900" dirty="0">
                <a:latin typeface="Arial" panose="020B0604020202020204" pitchFamily="34" charset="0"/>
                <a:ea typeface="Open Sans" panose="020B0606030504020204" pitchFamily="34" charset="0"/>
                <a:cs typeface="Arial" panose="020B0604020202020204" pitchFamily="34" charset="0"/>
              </a:rPr>
              <a:t>.</a:t>
            </a:r>
          </a:p>
        </p:txBody>
      </p:sp>
      <p:sp>
        <p:nvSpPr>
          <p:cNvPr id="34" name="object 20">
            <a:extLst>
              <a:ext uri="{FF2B5EF4-FFF2-40B4-BE49-F238E27FC236}">
                <a16:creationId xmlns:a16="http://schemas.microsoft.com/office/drawing/2014/main" id="{85ADD7DE-5C2D-43B3-9B48-80601372F710}"/>
              </a:ext>
            </a:extLst>
          </p:cNvPr>
          <p:cNvSpPr/>
          <p:nvPr/>
        </p:nvSpPr>
        <p:spPr>
          <a:xfrm>
            <a:off x="1484537" y="1934207"/>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012069"/>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35" name="object 20">
            <a:extLst>
              <a:ext uri="{FF2B5EF4-FFF2-40B4-BE49-F238E27FC236}">
                <a16:creationId xmlns:a16="http://schemas.microsoft.com/office/drawing/2014/main" id="{40A160C7-FBDD-48B1-ADD4-0C5A8491BA2C}"/>
              </a:ext>
            </a:extLst>
          </p:cNvPr>
          <p:cNvSpPr/>
          <p:nvPr/>
        </p:nvSpPr>
        <p:spPr>
          <a:xfrm>
            <a:off x="1184278" y="2594016"/>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012069">
              <a:alpha val="50000"/>
            </a:srgbClr>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36" name="object 20">
            <a:extLst>
              <a:ext uri="{FF2B5EF4-FFF2-40B4-BE49-F238E27FC236}">
                <a16:creationId xmlns:a16="http://schemas.microsoft.com/office/drawing/2014/main" id="{F2008F18-AE0D-4686-8D8B-686F1723579E}"/>
              </a:ext>
            </a:extLst>
          </p:cNvPr>
          <p:cNvSpPr/>
          <p:nvPr/>
        </p:nvSpPr>
        <p:spPr>
          <a:xfrm>
            <a:off x="1484537" y="3249062"/>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012069">
              <a:alpha val="50000"/>
            </a:srgbClr>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37" name="object 20">
            <a:extLst>
              <a:ext uri="{FF2B5EF4-FFF2-40B4-BE49-F238E27FC236}">
                <a16:creationId xmlns:a16="http://schemas.microsoft.com/office/drawing/2014/main" id="{D0CF353F-BA2E-47AA-AFE5-8A180925C6B1}"/>
              </a:ext>
            </a:extLst>
          </p:cNvPr>
          <p:cNvSpPr/>
          <p:nvPr/>
        </p:nvSpPr>
        <p:spPr>
          <a:xfrm>
            <a:off x="1127421" y="3949205"/>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012069"/>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grpSp>
        <p:nvGrpSpPr>
          <p:cNvPr id="53" name="Group 475">
            <a:extLst>
              <a:ext uri="{FF2B5EF4-FFF2-40B4-BE49-F238E27FC236}">
                <a16:creationId xmlns:a16="http://schemas.microsoft.com/office/drawing/2014/main" id="{36644507-83F4-4712-84E9-501EECAF5974}"/>
              </a:ext>
            </a:extLst>
          </p:cNvPr>
          <p:cNvGrpSpPr>
            <a:grpSpLocks noChangeAspect="1"/>
          </p:cNvGrpSpPr>
          <p:nvPr/>
        </p:nvGrpSpPr>
        <p:grpSpPr bwMode="auto">
          <a:xfrm>
            <a:off x="737947" y="2021830"/>
            <a:ext cx="367631" cy="368712"/>
            <a:chOff x="5414" y="3704"/>
            <a:chExt cx="340" cy="341"/>
          </a:xfrm>
          <a:solidFill>
            <a:schemeClr val="tx1"/>
          </a:solidFill>
        </p:grpSpPr>
        <p:sp>
          <p:nvSpPr>
            <p:cNvPr id="54" name="Freeform 476">
              <a:extLst>
                <a:ext uri="{FF2B5EF4-FFF2-40B4-BE49-F238E27FC236}">
                  <a16:creationId xmlns:a16="http://schemas.microsoft.com/office/drawing/2014/main" id="{EFFE3709-AC79-4BF3-99EB-08B8D0F203CF}"/>
                </a:ext>
              </a:extLst>
            </p:cNvPr>
            <p:cNvSpPr>
              <a:spLocks noEditPoints="1"/>
            </p:cNvSpPr>
            <p:nvPr/>
          </p:nvSpPr>
          <p:spPr bwMode="auto">
            <a:xfrm>
              <a:off x="5506" y="3768"/>
              <a:ext cx="184" cy="213"/>
            </a:xfrm>
            <a:custGeom>
              <a:avLst/>
              <a:gdLst>
                <a:gd name="T0" fmla="*/ 182 w 278"/>
                <a:gd name="T1" fmla="*/ 213 h 320"/>
                <a:gd name="T2" fmla="*/ 182 w 278"/>
                <a:gd name="T3" fmla="*/ 309 h 320"/>
                <a:gd name="T4" fmla="*/ 171 w 278"/>
                <a:gd name="T5" fmla="*/ 320 h 320"/>
                <a:gd name="T6" fmla="*/ 11 w 278"/>
                <a:gd name="T7" fmla="*/ 320 h 320"/>
                <a:gd name="T8" fmla="*/ 0 w 278"/>
                <a:gd name="T9" fmla="*/ 309 h 320"/>
                <a:gd name="T10" fmla="*/ 0 w 278"/>
                <a:gd name="T11" fmla="*/ 10 h 320"/>
                <a:gd name="T12" fmla="*/ 11 w 278"/>
                <a:gd name="T13" fmla="*/ 0 h 320"/>
                <a:gd name="T14" fmla="*/ 171 w 278"/>
                <a:gd name="T15" fmla="*/ 0 h 320"/>
                <a:gd name="T16" fmla="*/ 182 w 278"/>
                <a:gd name="T17" fmla="*/ 10 h 320"/>
                <a:gd name="T18" fmla="*/ 182 w 278"/>
                <a:gd name="T19" fmla="*/ 106 h 320"/>
                <a:gd name="T20" fmla="*/ 171 w 278"/>
                <a:gd name="T21" fmla="*/ 117 h 320"/>
                <a:gd name="T22" fmla="*/ 160 w 278"/>
                <a:gd name="T23" fmla="*/ 106 h 320"/>
                <a:gd name="T24" fmla="*/ 160 w 278"/>
                <a:gd name="T25" fmla="*/ 21 h 320"/>
                <a:gd name="T26" fmla="*/ 22 w 278"/>
                <a:gd name="T27" fmla="*/ 21 h 320"/>
                <a:gd name="T28" fmla="*/ 22 w 278"/>
                <a:gd name="T29" fmla="*/ 298 h 320"/>
                <a:gd name="T30" fmla="*/ 160 w 278"/>
                <a:gd name="T31" fmla="*/ 298 h 320"/>
                <a:gd name="T32" fmla="*/ 160 w 278"/>
                <a:gd name="T33" fmla="*/ 213 h 320"/>
                <a:gd name="T34" fmla="*/ 171 w 278"/>
                <a:gd name="T35" fmla="*/ 202 h 320"/>
                <a:gd name="T36" fmla="*/ 182 w 278"/>
                <a:gd name="T37" fmla="*/ 213 h 320"/>
                <a:gd name="T38" fmla="*/ 277 w 278"/>
                <a:gd name="T39" fmla="*/ 156 h 320"/>
                <a:gd name="T40" fmla="*/ 275 w 278"/>
                <a:gd name="T41" fmla="*/ 152 h 320"/>
                <a:gd name="T42" fmla="*/ 232 w 278"/>
                <a:gd name="T43" fmla="*/ 109 h 320"/>
                <a:gd name="T44" fmla="*/ 217 w 278"/>
                <a:gd name="T45" fmla="*/ 109 h 320"/>
                <a:gd name="T46" fmla="*/ 217 w 278"/>
                <a:gd name="T47" fmla="*/ 125 h 320"/>
                <a:gd name="T48" fmla="*/ 241 w 278"/>
                <a:gd name="T49" fmla="*/ 149 h 320"/>
                <a:gd name="T50" fmla="*/ 86 w 278"/>
                <a:gd name="T51" fmla="*/ 149 h 320"/>
                <a:gd name="T52" fmla="*/ 75 w 278"/>
                <a:gd name="T53" fmla="*/ 160 h 320"/>
                <a:gd name="T54" fmla="*/ 86 w 278"/>
                <a:gd name="T55" fmla="*/ 170 h 320"/>
                <a:gd name="T56" fmla="*/ 241 w 278"/>
                <a:gd name="T57" fmla="*/ 170 h 320"/>
                <a:gd name="T58" fmla="*/ 217 w 278"/>
                <a:gd name="T59" fmla="*/ 195 h 320"/>
                <a:gd name="T60" fmla="*/ 217 w 278"/>
                <a:gd name="T61" fmla="*/ 210 h 320"/>
                <a:gd name="T62" fmla="*/ 224 w 278"/>
                <a:gd name="T63" fmla="*/ 213 h 320"/>
                <a:gd name="T64" fmla="*/ 232 w 278"/>
                <a:gd name="T65" fmla="*/ 210 h 320"/>
                <a:gd name="T66" fmla="*/ 275 w 278"/>
                <a:gd name="T67" fmla="*/ 167 h 320"/>
                <a:gd name="T68" fmla="*/ 277 w 278"/>
                <a:gd name="T69" fmla="*/ 164 h 320"/>
                <a:gd name="T70" fmla="*/ 277 w 278"/>
                <a:gd name="T71" fmla="*/ 1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8" h="320">
                  <a:moveTo>
                    <a:pt x="182" y="213"/>
                  </a:moveTo>
                  <a:cubicBezTo>
                    <a:pt x="182" y="309"/>
                    <a:pt x="182" y="309"/>
                    <a:pt x="182" y="309"/>
                  </a:cubicBezTo>
                  <a:cubicBezTo>
                    <a:pt x="182" y="315"/>
                    <a:pt x="177" y="320"/>
                    <a:pt x="171" y="320"/>
                  </a:cubicBezTo>
                  <a:cubicBezTo>
                    <a:pt x="11" y="320"/>
                    <a:pt x="11" y="320"/>
                    <a:pt x="11" y="320"/>
                  </a:cubicBezTo>
                  <a:cubicBezTo>
                    <a:pt x="5" y="320"/>
                    <a:pt x="0" y="315"/>
                    <a:pt x="0" y="309"/>
                  </a:cubicBezTo>
                  <a:cubicBezTo>
                    <a:pt x="0" y="10"/>
                    <a:pt x="0" y="10"/>
                    <a:pt x="0" y="10"/>
                  </a:cubicBezTo>
                  <a:cubicBezTo>
                    <a:pt x="0" y="4"/>
                    <a:pt x="5" y="0"/>
                    <a:pt x="11" y="0"/>
                  </a:cubicBezTo>
                  <a:cubicBezTo>
                    <a:pt x="171" y="0"/>
                    <a:pt x="171" y="0"/>
                    <a:pt x="171" y="0"/>
                  </a:cubicBezTo>
                  <a:cubicBezTo>
                    <a:pt x="177" y="0"/>
                    <a:pt x="182" y="4"/>
                    <a:pt x="182" y="10"/>
                  </a:cubicBezTo>
                  <a:cubicBezTo>
                    <a:pt x="182" y="106"/>
                    <a:pt x="182" y="106"/>
                    <a:pt x="182" y="106"/>
                  </a:cubicBezTo>
                  <a:cubicBezTo>
                    <a:pt x="182" y="112"/>
                    <a:pt x="177" y="117"/>
                    <a:pt x="171" y="117"/>
                  </a:cubicBezTo>
                  <a:cubicBezTo>
                    <a:pt x="165" y="117"/>
                    <a:pt x="160" y="112"/>
                    <a:pt x="160" y="106"/>
                  </a:cubicBezTo>
                  <a:cubicBezTo>
                    <a:pt x="160" y="21"/>
                    <a:pt x="160" y="21"/>
                    <a:pt x="160" y="21"/>
                  </a:cubicBezTo>
                  <a:cubicBezTo>
                    <a:pt x="22" y="21"/>
                    <a:pt x="22" y="21"/>
                    <a:pt x="22" y="21"/>
                  </a:cubicBezTo>
                  <a:cubicBezTo>
                    <a:pt x="22" y="298"/>
                    <a:pt x="22" y="298"/>
                    <a:pt x="22" y="298"/>
                  </a:cubicBezTo>
                  <a:cubicBezTo>
                    <a:pt x="160" y="298"/>
                    <a:pt x="160" y="298"/>
                    <a:pt x="160" y="298"/>
                  </a:cubicBezTo>
                  <a:cubicBezTo>
                    <a:pt x="160" y="213"/>
                    <a:pt x="160" y="213"/>
                    <a:pt x="160" y="213"/>
                  </a:cubicBezTo>
                  <a:cubicBezTo>
                    <a:pt x="160" y="207"/>
                    <a:pt x="165" y="202"/>
                    <a:pt x="171" y="202"/>
                  </a:cubicBezTo>
                  <a:cubicBezTo>
                    <a:pt x="177" y="202"/>
                    <a:pt x="182" y="207"/>
                    <a:pt x="182" y="213"/>
                  </a:cubicBezTo>
                  <a:close/>
                  <a:moveTo>
                    <a:pt x="277" y="156"/>
                  </a:moveTo>
                  <a:cubicBezTo>
                    <a:pt x="276" y="154"/>
                    <a:pt x="276" y="153"/>
                    <a:pt x="275" y="152"/>
                  </a:cubicBezTo>
                  <a:cubicBezTo>
                    <a:pt x="232" y="109"/>
                    <a:pt x="232" y="109"/>
                    <a:pt x="232" y="109"/>
                  </a:cubicBezTo>
                  <a:cubicBezTo>
                    <a:pt x="228" y="105"/>
                    <a:pt x="221" y="105"/>
                    <a:pt x="217" y="109"/>
                  </a:cubicBezTo>
                  <a:cubicBezTo>
                    <a:pt x="213" y="114"/>
                    <a:pt x="213" y="120"/>
                    <a:pt x="217" y="125"/>
                  </a:cubicBezTo>
                  <a:cubicBezTo>
                    <a:pt x="241" y="149"/>
                    <a:pt x="241" y="149"/>
                    <a:pt x="241" y="149"/>
                  </a:cubicBezTo>
                  <a:cubicBezTo>
                    <a:pt x="86" y="149"/>
                    <a:pt x="86" y="149"/>
                    <a:pt x="86" y="149"/>
                  </a:cubicBezTo>
                  <a:cubicBezTo>
                    <a:pt x="80" y="149"/>
                    <a:pt x="75" y="154"/>
                    <a:pt x="75" y="160"/>
                  </a:cubicBezTo>
                  <a:cubicBezTo>
                    <a:pt x="75" y="166"/>
                    <a:pt x="80" y="170"/>
                    <a:pt x="86" y="170"/>
                  </a:cubicBezTo>
                  <a:cubicBezTo>
                    <a:pt x="241" y="170"/>
                    <a:pt x="241" y="170"/>
                    <a:pt x="241" y="170"/>
                  </a:cubicBezTo>
                  <a:cubicBezTo>
                    <a:pt x="217" y="195"/>
                    <a:pt x="217" y="195"/>
                    <a:pt x="217" y="195"/>
                  </a:cubicBezTo>
                  <a:cubicBezTo>
                    <a:pt x="213" y="199"/>
                    <a:pt x="213" y="206"/>
                    <a:pt x="217" y="210"/>
                  </a:cubicBezTo>
                  <a:cubicBezTo>
                    <a:pt x="219" y="212"/>
                    <a:pt x="222" y="213"/>
                    <a:pt x="224" y="213"/>
                  </a:cubicBezTo>
                  <a:cubicBezTo>
                    <a:pt x="227" y="213"/>
                    <a:pt x="230" y="212"/>
                    <a:pt x="232" y="210"/>
                  </a:cubicBezTo>
                  <a:cubicBezTo>
                    <a:pt x="275" y="167"/>
                    <a:pt x="275" y="167"/>
                    <a:pt x="275" y="167"/>
                  </a:cubicBezTo>
                  <a:cubicBezTo>
                    <a:pt x="276" y="166"/>
                    <a:pt x="276" y="165"/>
                    <a:pt x="277" y="164"/>
                  </a:cubicBezTo>
                  <a:cubicBezTo>
                    <a:pt x="278" y="161"/>
                    <a:pt x="278" y="158"/>
                    <a:pt x="277" y="1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Arial" panose="020B0604020202020204" pitchFamily="34" charset="0"/>
                <a:cs typeface="Arial" panose="020B0604020202020204" pitchFamily="34" charset="0"/>
              </a:endParaRPr>
            </a:p>
          </p:txBody>
        </p:sp>
        <p:sp>
          <p:nvSpPr>
            <p:cNvPr id="55" name="Freeform 477">
              <a:extLst>
                <a:ext uri="{FF2B5EF4-FFF2-40B4-BE49-F238E27FC236}">
                  <a16:creationId xmlns:a16="http://schemas.microsoft.com/office/drawing/2014/main" id="{0852C471-C784-4CF0-82A4-DE2AEA7043AB}"/>
                </a:ext>
              </a:extLst>
            </p:cNvPr>
            <p:cNvSpPr>
              <a:spLocks noEditPoints="1"/>
            </p:cNvSpPr>
            <p:nvPr/>
          </p:nvSpPr>
          <p:spPr bwMode="auto">
            <a:xfrm>
              <a:off x="5414" y="3704"/>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Arial" panose="020B0604020202020204" pitchFamily="34" charset="0"/>
                <a:cs typeface="Arial" panose="020B0604020202020204" pitchFamily="34" charset="0"/>
              </a:endParaRPr>
            </a:p>
          </p:txBody>
        </p:sp>
      </p:grpSp>
      <p:grpSp>
        <p:nvGrpSpPr>
          <p:cNvPr id="66" name="Group 100">
            <a:extLst>
              <a:ext uri="{FF2B5EF4-FFF2-40B4-BE49-F238E27FC236}">
                <a16:creationId xmlns:a16="http://schemas.microsoft.com/office/drawing/2014/main" id="{48A1BF3D-BA6D-4208-80E7-639646531493}"/>
              </a:ext>
            </a:extLst>
          </p:cNvPr>
          <p:cNvGrpSpPr>
            <a:grpSpLocks noChangeAspect="1"/>
          </p:cNvGrpSpPr>
          <p:nvPr/>
        </p:nvGrpSpPr>
        <p:grpSpPr bwMode="auto">
          <a:xfrm>
            <a:off x="1824412" y="4001454"/>
            <a:ext cx="369021" cy="369021"/>
            <a:chOff x="374" y="351"/>
            <a:chExt cx="340" cy="340"/>
          </a:xfrm>
          <a:solidFill>
            <a:schemeClr val="tx1"/>
          </a:solidFill>
        </p:grpSpPr>
        <p:sp>
          <p:nvSpPr>
            <p:cNvPr id="67" name="Freeform 101">
              <a:extLst>
                <a:ext uri="{FF2B5EF4-FFF2-40B4-BE49-F238E27FC236}">
                  <a16:creationId xmlns:a16="http://schemas.microsoft.com/office/drawing/2014/main" id="{0AC5822E-8537-4700-A75C-0CB07081C6F8}"/>
                </a:ext>
              </a:extLst>
            </p:cNvPr>
            <p:cNvSpPr>
              <a:spLocks noEditPoints="1"/>
            </p:cNvSpPr>
            <p:nvPr/>
          </p:nvSpPr>
          <p:spPr bwMode="auto">
            <a:xfrm>
              <a:off x="374" y="35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Arial" panose="020B0604020202020204" pitchFamily="34" charset="0"/>
                <a:cs typeface="Arial" panose="020B0604020202020204" pitchFamily="34" charset="0"/>
              </a:endParaRPr>
            </a:p>
          </p:txBody>
        </p:sp>
        <p:sp>
          <p:nvSpPr>
            <p:cNvPr id="68" name="Freeform 102">
              <a:extLst>
                <a:ext uri="{FF2B5EF4-FFF2-40B4-BE49-F238E27FC236}">
                  <a16:creationId xmlns:a16="http://schemas.microsoft.com/office/drawing/2014/main" id="{90F56449-A161-4F00-B9D4-2ABA6E1E8FC1}"/>
                </a:ext>
              </a:extLst>
            </p:cNvPr>
            <p:cNvSpPr>
              <a:spLocks noEditPoints="1"/>
            </p:cNvSpPr>
            <p:nvPr/>
          </p:nvSpPr>
          <p:spPr bwMode="auto">
            <a:xfrm>
              <a:off x="452" y="429"/>
              <a:ext cx="77"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Arial" panose="020B0604020202020204" pitchFamily="34" charset="0"/>
                <a:cs typeface="Arial" panose="020B0604020202020204" pitchFamily="34" charset="0"/>
              </a:endParaRPr>
            </a:p>
          </p:txBody>
        </p:sp>
        <p:sp>
          <p:nvSpPr>
            <p:cNvPr id="69" name="Freeform 103">
              <a:extLst>
                <a:ext uri="{FF2B5EF4-FFF2-40B4-BE49-F238E27FC236}">
                  <a16:creationId xmlns:a16="http://schemas.microsoft.com/office/drawing/2014/main" id="{EA40C2D1-D10F-473E-B5DD-630C1CD3B8A1}"/>
                </a:ext>
              </a:extLst>
            </p:cNvPr>
            <p:cNvSpPr>
              <a:spLocks noEditPoints="1"/>
            </p:cNvSpPr>
            <p:nvPr/>
          </p:nvSpPr>
          <p:spPr bwMode="auto">
            <a:xfrm>
              <a:off x="558" y="429"/>
              <a:ext cx="78"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Arial" panose="020B0604020202020204" pitchFamily="34" charset="0"/>
                <a:cs typeface="Arial" panose="020B0604020202020204" pitchFamily="34" charset="0"/>
              </a:endParaRPr>
            </a:p>
          </p:txBody>
        </p:sp>
        <p:sp>
          <p:nvSpPr>
            <p:cNvPr id="70" name="Freeform 104">
              <a:extLst>
                <a:ext uri="{FF2B5EF4-FFF2-40B4-BE49-F238E27FC236}">
                  <a16:creationId xmlns:a16="http://schemas.microsoft.com/office/drawing/2014/main" id="{8A3E052B-5481-466A-A00B-8F8C6D4DDCDC}"/>
                </a:ext>
              </a:extLst>
            </p:cNvPr>
            <p:cNvSpPr>
              <a:spLocks noEditPoints="1"/>
            </p:cNvSpPr>
            <p:nvPr/>
          </p:nvSpPr>
          <p:spPr bwMode="auto">
            <a:xfrm>
              <a:off x="452" y="535"/>
              <a:ext cx="77"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Arial" panose="020B0604020202020204" pitchFamily="34" charset="0"/>
                <a:cs typeface="Arial" panose="020B0604020202020204" pitchFamily="34" charset="0"/>
              </a:endParaRPr>
            </a:p>
          </p:txBody>
        </p:sp>
        <p:sp>
          <p:nvSpPr>
            <p:cNvPr id="71" name="Freeform 105">
              <a:extLst>
                <a:ext uri="{FF2B5EF4-FFF2-40B4-BE49-F238E27FC236}">
                  <a16:creationId xmlns:a16="http://schemas.microsoft.com/office/drawing/2014/main" id="{C9C88EB0-6BB2-4A06-AE70-F9D70C6B4A59}"/>
                </a:ext>
              </a:extLst>
            </p:cNvPr>
            <p:cNvSpPr>
              <a:spLocks noEditPoints="1"/>
            </p:cNvSpPr>
            <p:nvPr/>
          </p:nvSpPr>
          <p:spPr bwMode="auto">
            <a:xfrm>
              <a:off x="558" y="535"/>
              <a:ext cx="78"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Arial" panose="020B0604020202020204" pitchFamily="34" charset="0"/>
                <a:cs typeface="Arial" panose="020B0604020202020204" pitchFamily="34" charset="0"/>
              </a:endParaRPr>
            </a:p>
          </p:txBody>
        </p:sp>
      </p:grpSp>
      <p:grpSp>
        <p:nvGrpSpPr>
          <p:cNvPr id="72" name="Group 592">
            <a:extLst>
              <a:ext uri="{FF2B5EF4-FFF2-40B4-BE49-F238E27FC236}">
                <a16:creationId xmlns:a16="http://schemas.microsoft.com/office/drawing/2014/main" id="{7335C3C5-5D1A-4652-94A1-04605EB24893}"/>
              </a:ext>
            </a:extLst>
          </p:cNvPr>
          <p:cNvGrpSpPr>
            <a:grpSpLocks noChangeAspect="1"/>
          </p:cNvGrpSpPr>
          <p:nvPr/>
        </p:nvGrpSpPr>
        <p:grpSpPr bwMode="auto">
          <a:xfrm>
            <a:off x="1824931" y="2678480"/>
            <a:ext cx="367982" cy="369064"/>
            <a:chOff x="2962" y="2760"/>
            <a:chExt cx="340" cy="341"/>
          </a:xfrm>
          <a:solidFill>
            <a:schemeClr val="tx1"/>
          </a:solidFill>
        </p:grpSpPr>
        <p:sp>
          <p:nvSpPr>
            <p:cNvPr id="73" name="Freeform 593">
              <a:extLst>
                <a:ext uri="{FF2B5EF4-FFF2-40B4-BE49-F238E27FC236}">
                  <a16:creationId xmlns:a16="http://schemas.microsoft.com/office/drawing/2014/main" id="{008AC084-C4EF-463E-95E1-36828EE364F6}"/>
                </a:ext>
              </a:extLst>
            </p:cNvPr>
            <p:cNvSpPr>
              <a:spLocks noEditPoints="1"/>
            </p:cNvSpPr>
            <p:nvPr/>
          </p:nvSpPr>
          <p:spPr bwMode="auto">
            <a:xfrm>
              <a:off x="2962" y="2760"/>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Arial" panose="020B0604020202020204" pitchFamily="34" charset="0"/>
                <a:cs typeface="Arial" panose="020B0604020202020204" pitchFamily="34" charset="0"/>
              </a:endParaRPr>
            </a:p>
          </p:txBody>
        </p:sp>
        <p:sp>
          <p:nvSpPr>
            <p:cNvPr id="74" name="Freeform 594">
              <a:extLst>
                <a:ext uri="{FF2B5EF4-FFF2-40B4-BE49-F238E27FC236}">
                  <a16:creationId xmlns:a16="http://schemas.microsoft.com/office/drawing/2014/main" id="{15F0DDE3-9FE6-4A50-8D75-99B68F130C90}"/>
                </a:ext>
              </a:extLst>
            </p:cNvPr>
            <p:cNvSpPr>
              <a:spLocks noEditPoints="1"/>
            </p:cNvSpPr>
            <p:nvPr/>
          </p:nvSpPr>
          <p:spPr bwMode="auto">
            <a:xfrm>
              <a:off x="3032" y="2838"/>
              <a:ext cx="199" cy="171"/>
            </a:xfrm>
            <a:custGeom>
              <a:avLst/>
              <a:gdLst>
                <a:gd name="T0" fmla="*/ 292 w 299"/>
                <a:gd name="T1" fmla="*/ 22 h 257"/>
                <a:gd name="T2" fmla="*/ 150 w 299"/>
                <a:gd name="T3" fmla="*/ 21 h 257"/>
                <a:gd name="T4" fmla="*/ 8 w 299"/>
                <a:gd name="T5" fmla="*/ 22 h 257"/>
                <a:gd name="T6" fmla="*/ 0 w 299"/>
                <a:gd name="T7" fmla="*/ 32 h 257"/>
                <a:gd name="T8" fmla="*/ 0 w 299"/>
                <a:gd name="T9" fmla="*/ 245 h 257"/>
                <a:gd name="T10" fmla="*/ 5 w 299"/>
                <a:gd name="T11" fmla="*/ 254 h 257"/>
                <a:gd name="T12" fmla="*/ 15 w 299"/>
                <a:gd name="T13" fmla="*/ 255 h 257"/>
                <a:gd name="T14" fmla="*/ 147 w 299"/>
                <a:gd name="T15" fmla="*/ 256 h 257"/>
                <a:gd name="T16" fmla="*/ 150 w 299"/>
                <a:gd name="T17" fmla="*/ 256 h 257"/>
                <a:gd name="T18" fmla="*/ 154 w 299"/>
                <a:gd name="T19" fmla="*/ 255 h 257"/>
                <a:gd name="T20" fmla="*/ 154 w 299"/>
                <a:gd name="T21" fmla="*/ 255 h 257"/>
                <a:gd name="T22" fmla="*/ 285 w 299"/>
                <a:gd name="T23" fmla="*/ 256 h 257"/>
                <a:gd name="T24" fmla="*/ 295 w 299"/>
                <a:gd name="T25" fmla="*/ 254 h 257"/>
                <a:gd name="T26" fmla="*/ 299 w 299"/>
                <a:gd name="T27" fmla="*/ 245 h 257"/>
                <a:gd name="T28" fmla="*/ 299 w 299"/>
                <a:gd name="T29" fmla="*/ 32 h 257"/>
                <a:gd name="T30" fmla="*/ 292 w 299"/>
                <a:gd name="T31" fmla="*/ 22 h 257"/>
                <a:gd name="T32" fmla="*/ 22 w 299"/>
                <a:gd name="T33" fmla="*/ 231 h 257"/>
                <a:gd name="T34" fmla="*/ 22 w 299"/>
                <a:gd name="T35" fmla="*/ 40 h 257"/>
                <a:gd name="T36" fmla="*/ 139 w 299"/>
                <a:gd name="T37" fmla="*/ 40 h 257"/>
                <a:gd name="T38" fmla="*/ 139 w 299"/>
                <a:gd name="T39" fmla="*/ 232 h 257"/>
                <a:gd name="T40" fmla="*/ 22 w 299"/>
                <a:gd name="T41" fmla="*/ 231 h 257"/>
                <a:gd name="T42" fmla="*/ 278 w 299"/>
                <a:gd name="T43" fmla="*/ 232 h 257"/>
                <a:gd name="T44" fmla="*/ 160 w 299"/>
                <a:gd name="T45" fmla="*/ 231 h 257"/>
                <a:gd name="T46" fmla="*/ 160 w 299"/>
                <a:gd name="T47" fmla="*/ 40 h 257"/>
                <a:gd name="T48" fmla="*/ 278 w 299"/>
                <a:gd name="T49" fmla="*/ 40 h 257"/>
                <a:gd name="T50" fmla="*/ 278 w 299"/>
                <a:gd name="T51" fmla="*/ 23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9" h="257">
                  <a:moveTo>
                    <a:pt x="292" y="22"/>
                  </a:moveTo>
                  <a:cubicBezTo>
                    <a:pt x="289" y="21"/>
                    <a:pt x="228" y="0"/>
                    <a:pt x="150" y="21"/>
                  </a:cubicBezTo>
                  <a:cubicBezTo>
                    <a:pt x="137" y="16"/>
                    <a:pt x="85" y="3"/>
                    <a:pt x="8" y="22"/>
                  </a:cubicBezTo>
                  <a:cubicBezTo>
                    <a:pt x="4" y="23"/>
                    <a:pt x="0" y="27"/>
                    <a:pt x="0" y="32"/>
                  </a:cubicBezTo>
                  <a:cubicBezTo>
                    <a:pt x="0" y="245"/>
                    <a:pt x="0" y="245"/>
                    <a:pt x="0" y="245"/>
                  </a:cubicBezTo>
                  <a:cubicBezTo>
                    <a:pt x="0" y="249"/>
                    <a:pt x="2" y="252"/>
                    <a:pt x="5" y="254"/>
                  </a:cubicBezTo>
                  <a:cubicBezTo>
                    <a:pt x="8" y="256"/>
                    <a:pt x="12" y="257"/>
                    <a:pt x="15" y="255"/>
                  </a:cubicBezTo>
                  <a:cubicBezTo>
                    <a:pt x="16" y="255"/>
                    <a:pt x="72" y="233"/>
                    <a:pt x="147" y="256"/>
                  </a:cubicBezTo>
                  <a:cubicBezTo>
                    <a:pt x="148" y="256"/>
                    <a:pt x="149" y="256"/>
                    <a:pt x="150" y="256"/>
                  </a:cubicBezTo>
                  <a:cubicBezTo>
                    <a:pt x="151" y="256"/>
                    <a:pt x="153" y="256"/>
                    <a:pt x="154" y="255"/>
                  </a:cubicBezTo>
                  <a:cubicBezTo>
                    <a:pt x="154" y="255"/>
                    <a:pt x="154" y="255"/>
                    <a:pt x="154" y="255"/>
                  </a:cubicBezTo>
                  <a:cubicBezTo>
                    <a:pt x="155" y="255"/>
                    <a:pt x="205" y="233"/>
                    <a:pt x="285" y="256"/>
                  </a:cubicBezTo>
                  <a:cubicBezTo>
                    <a:pt x="289" y="256"/>
                    <a:pt x="292" y="256"/>
                    <a:pt x="295" y="254"/>
                  </a:cubicBezTo>
                  <a:cubicBezTo>
                    <a:pt x="297" y="252"/>
                    <a:pt x="299" y="249"/>
                    <a:pt x="299" y="245"/>
                  </a:cubicBezTo>
                  <a:cubicBezTo>
                    <a:pt x="299" y="32"/>
                    <a:pt x="299" y="32"/>
                    <a:pt x="299" y="32"/>
                  </a:cubicBezTo>
                  <a:cubicBezTo>
                    <a:pt x="299" y="27"/>
                    <a:pt x="296" y="23"/>
                    <a:pt x="292" y="22"/>
                  </a:cubicBezTo>
                  <a:close/>
                  <a:moveTo>
                    <a:pt x="22" y="231"/>
                  </a:moveTo>
                  <a:cubicBezTo>
                    <a:pt x="22" y="40"/>
                    <a:pt x="22" y="40"/>
                    <a:pt x="22" y="40"/>
                  </a:cubicBezTo>
                  <a:cubicBezTo>
                    <a:pt x="81" y="27"/>
                    <a:pt x="123" y="36"/>
                    <a:pt x="139" y="40"/>
                  </a:cubicBezTo>
                  <a:cubicBezTo>
                    <a:pt x="139" y="232"/>
                    <a:pt x="139" y="232"/>
                    <a:pt x="139" y="232"/>
                  </a:cubicBezTo>
                  <a:cubicBezTo>
                    <a:pt x="86" y="219"/>
                    <a:pt x="43" y="225"/>
                    <a:pt x="22" y="231"/>
                  </a:cubicBezTo>
                  <a:close/>
                  <a:moveTo>
                    <a:pt x="278" y="232"/>
                  </a:moveTo>
                  <a:cubicBezTo>
                    <a:pt x="222" y="218"/>
                    <a:pt x="181" y="225"/>
                    <a:pt x="160" y="231"/>
                  </a:cubicBezTo>
                  <a:cubicBezTo>
                    <a:pt x="160" y="40"/>
                    <a:pt x="160" y="40"/>
                    <a:pt x="160" y="40"/>
                  </a:cubicBezTo>
                  <a:cubicBezTo>
                    <a:pt x="215" y="27"/>
                    <a:pt x="261" y="36"/>
                    <a:pt x="278" y="40"/>
                  </a:cubicBezTo>
                  <a:lnTo>
                    <a:pt x="278" y="2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Arial" panose="020B0604020202020204" pitchFamily="34" charset="0"/>
                <a:cs typeface="Arial" panose="020B0604020202020204" pitchFamily="34" charset="0"/>
              </a:endParaRPr>
            </a:p>
          </p:txBody>
        </p:sp>
      </p:grpSp>
      <p:grpSp>
        <p:nvGrpSpPr>
          <p:cNvPr id="75" name="Group 489">
            <a:extLst>
              <a:ext uri="{FF2B5EF4-FFF2-40B4-BE49-F238E27FC236}">
                <a16:creationId xmlns:a16="http://schemas.microsoft.com/office/drawing/2014/main" id="{6B76DB92-D81A-4256-953A-ABDC2B3A0C10}"/>
              </a:ext>
            </a:extLst>
          </p:cNvPr>
          <p:cNvGrpSpPr>
            <a:grpSpLocks noChangeAspect="1"/>
          </p:cNvGrpSpPr>
          <p:nvPr/>
        </p:nvGrpSpPr>
        <p:grpSpPr bwMode="auto">
          <a:xfrm>
            <a:off x="747768" y="3336564"/>
            <a:ext cx="367041" cy="367041"/>
            <a:chOff x="2920" y="2264"/>
            <a:chExt cx="340" cy="340"/>
          </a:xfrm>
          <a:solidFill>
            <a:schemeClr val="tx1"/>
          </a:solidFill>
        </p:grpSpPr>
        <p:sp>
          <p:nvSpPr>
            <p:cNvPr id="76" name="Freeform 490">
              <a:extLst>
                <a:ext uri="{FF2B5EF4-FFF2-40B4-BE49-F238E27FC236}">
                  <a16:creationId xmlns:a16="http://schemas.microsoft.com/office/drawing/2014/main" id="{7E619FEE-4963-4648-AE54-B4A193CB6729}"/>
                </a:ext>
              </a:extLst>
            </p:cNvPr>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Arial" panose="020B0604020202020204" pitchFamily="34" charset="0"/>
                <a:cs typeface="Arial" panose="020B0604020202020204" pitchFamily="34" charset="0"/>
              </a:endParaRPr>
            </a:p>
          </p:txBody>
        </p:sp>
        <p:sp>
          <p:nvSpPr>
            <p:cNvPr id="77" name="Freeform 491">
              <a:extLst>
                <a:ext uri="{FF2B5EF4-FFF2-40B4-BE49-F238E27FC236}">
                  <a16:creationId xmlns:a16="http://schemas.microsoft.com/office/drawing/2014/main" id="{8C97569A-5E44-43D5-884C-ACC528582BC4}"/>
                </a:ext>
              </a:extLst>
            </p:cNvPr>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Arial" panose="020B0604020202020204" pitchFamily="34" charset="0"/>
                <a:cs typeface="Arial" panose="020B0604020202020204" pitchFamily="34" charset="0"/>
              </a:endParaRPr>
            </a:p>
          </p:txBody>
        </p:sp>
        <p:sp>
          <p:nvSpPr>
            <p:cNvPr id="78" name="Freeform 492">
              <a:extLst>
                <a:ext uri="{FF2B5EF4-FFF2-40B4-BE49-F238E27FC236}">
                  <a16:creationId xmlns:a16="http://schemas.microsoft.com/office/drawing/2014/main" id="{2F0CEE71-DB81-443D-8273-7AE9192CBC3C}"/>
                </a:ext>
              </a:extLst>
            </p:cNvPr>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Arial" panose="020B0604020202020204" pitchFamily="34" charset="0"/>
                <a:cs typeface="Arial" panose="020B0604020202020204" pitchFamily="34" charset="0"/>
              </a:endParaRPr>
            </a:p>
          </p:txBody>
        </p:sp>
      </p:grpSp>
      <p:grpSp>
        <p:nvGrpSpPr>
          <p:cNvPr id="79" name="Group 541">
            <a:extLst>
              <a:ext uri="{FF2B5EF4-FFF2-40B4-BE49-F238E27FC236}">
                <a16:creationId xmlns:a16="http://schemas.microsoft.com/office/drawing/2014/main" id="{6B2EA760-B82C-4CB0-9DCF-D31752F8C8A4}"/>
              </a:ext>
            </a:extLst>
          </p:cNvPr>
          <p:cNvGrpSpPr>
            <a:grpSpLocks noChangeAspect="1"/>
          </p:cNvGrpSpPr>
          <p:nvPr/>
        </p:nvGrpSpPr>
        <p:grpSpPr bwMode="auto">
          <a:xfrm>
            <a:off x="763098" y="4660845"/>
            <a:ext cx="367040" cy="367041"/>
            <a:chOff x="5326" y="2494"/>
            <a:chExt cx="340" cy="340"/>
          </a:xfrm>
          <a:solidFill>
            <a:schemeClr val="tx1"/>
          </a:solidFill>
        </p:grpSpPr>
        <p:sp>
          <p:nvSpPr>
            <p:cNvPr id="80" name="Freeform 542">
              <a:extLst>
                <a:ext uri="{FF2B5EF4-FFF2-40B4-BE49-F238E27FC236}">
                  <a16:creationId xmlns:a16="http://schemas.microsoft.com/office/drawing/2014/main" id="{D82EF728-859D-4D79-828F-E54F50D0C7FB}"/>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Arial" panose="020B0604020202020204" pitchFamily="34" charset="0"/>
                <a:cs typeface="Arial" panose="020B0604020202020204" pitchFamily="34" charset="0"/>
              </a:endParaRPr>
            </a:p>
          </p:txBody>
        </p:sp>
        <p:sp>
          <p:nvSpPr>
            <p:cNvPr id="81" name="Freeform 543">
              <a:extLst>
                <a:ext uri="{FF2B5EF4-FFF2-40B4-BE49-F238E27FC236}">
                  <a16:creationId xmlns:a16="http://schemas.microsoft.com/office/drawing/2014/main" id="{5ED72AEB-3AEC-4F6C-AE1D-95D67043C177}"/>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Arial" panose="020B0604020202020204" pitchFamily="34" charset="0"/>
                <a:cs typeface="Arial" panose="020B0604020202020204" pitchFamily="34" charset="0"/>
              </a:endParaRPr>
            </a:p>
          </p:txBody>
        </p:sp>
      </p:grpSp>
      <p:sp>
        <p:nvSpPr>
          <p:cNvPr id="98" name="object 20">
            <a:extLst>
              <a:ext uri="{FF2B5EF4-FFF2-40B4-BE49-F238E27FC236}">
                <a16:creationId xmlns:a16="http://schemas.microsoft.com/office/drawing/2014/main" id="{37A48578-8F69-46FB-921F-DDEA5937C667}"/>
              </a:ext>
            </a:extLst>
          </p:cNvPr>
          <p:cNvSpPr/>
          <p:nvPr/>
        </p:nvSpPr>
        <p:spPr>
          <a:xfrm>
            <a:off x="1482960" y="4554337"/>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012069"/>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99" name="object 20">
            <a:extLst>
              <a:ext uri="{FF2B5EF4-FFF2-40B4-BE49-F238E27FC236}">
                <a16:creationId xmlns:a16="http://schemas.microsoft.com/office/drawing/2014/main" id="{177FB22B-53B1-461D-8699-2A4DC1577FCC}"/>
              </a:ext>
            </a:extLst>
          </p:cNvPr>
          <p:cNvSpPr/>
          <p:nvPr/>
        </p:nvSpPr>
        <p:spPr>
          <a:xfrm>
            <a:off x="1182701" y="5214146"/>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012069"/>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grpSp>
        <p:nvGrpSpPr>
          <p:cNvPr id="103" name="Group 102">
            <a:extLst>
              <a:ext uri="{FF2B5EF4-FFF2-40B4-BE49-F238E27FC236}">
                <a16:creationId xmlns:a16="http://schemas.microsoft.com/office/drawing/2014/main" id="{4EB8555C-2746-4845-ACBB-94E6A54DF489}"/>
              </a:ext>
            </a:extLst>
          </p:cNvPr>
          <p:cNvGrpSpPr/>
          <p:nvPr/>
        </p:nvGrpSpPr>
        <p:grpSpPr>
          <a:xfrm>
            <a:off x="1827144" y="5329956"/>
            <a:ext cx="365759" cy="365760"/>
            <a:chOff x="6149975" y="3074988"/>
            <a:chExt cx="719138" cy="725488"/>
          </a:xfrm>
          <a:solidFill>
            <a:schemeClr val="tx1"/>
          </a:solidFill>
        </p:grpSpPr>
        <p:sp>
          <p:nvSpPr>
            <p:cNvPr id="104" name="Freeform 6">
              <a:extLst>
                <a:ext uri="{FF2B5EF4-FFF2-40B4-BE49-F238E27FC236}">
                  <a16:creationId xmlns:a16="http://schemas.microsoft.com/office/drawing/2014/main" id="{A03C3600-28C3-4184-A789-95F6A6F6F6E2}"/>
                </a:ext>
              </a:extLst>
            </p:cNvPr>
            <p:cNvSpPr>
              <a:spLocks noEditPoints="1"/>
            </p:cNvSpPr>
            <p:nvPr/>
          </p:nvSpPr>
          <p:spPr bwMode="auto">
            <a:xfrm>
              <a:off x="6343650" y="3213100"/>
              <a:ext cx="331788" cy="452438"/>
            </a:xfrm>
            <a:custGeom>
              <a:avLst/>
              <a:gdLst>
                <a:gd name="T0" fmla="*/ 295 w 345"/>
                <a:gd name="T1" fmla="*/ 239 h 467"/>
                <a:gd name="T2" fmla="*/ 295 w 345"/>
                <a:gd name="T3" fmla="*/ 239 h 467"/>
                <a:gd name="T4" fmla="*/ 173 w 345"/>
                <a:gd name="T5" fmla="*/ 423 h 467"/>
                <a:gd name="T6" fmla="*/ 51 w 345"/>
                <a:gd name="T7" fmla="*/ 241 h 467"/>
                <a:gd name="T8" fmla="*/ 32 w 345"/>
                <a:gd name="T9" fmla="*/ 171 h 467"/>
                <a:gd name="T10" fmla="*/ 172 w 345"/>
                <a:gd name="T11" fmla="*/ 31 h 467"/>
                <a:gd name="T12" fmla="*/ 173 w 345"/>
                <a:gd name="T13" fmla="*/ 31 h 467"/>
                <a:gd name="T14" fmla="*/ 313 w 345"/>
                <a:gd name="T15" fmla="*/ 171 h 467"/>
                <a:gd name="T16" fmla="*/ 295 w 345"/>
                <a:gd name="T17" fmla="*/ 239 h 467"/>
                <a:gd name="T18" fmla="*/ 173 w 345"/>
                <a:gd name="T19" fmla="*/ 0 h 467"/>
                <a:gd name="T20" fmla="*/ 173 w 345"/>
                <a:gd name="T21" fmla="*/ 0 h 467"/>
                <a:gd name="T22" fmla="*/ 172 w 345"/>
                <a:gd name="T23" fmla="*/ 0 h 467"/>
                <a:gd name="T24" fmla="*/ 0 w 345"/>
                <a:gd name="T25" fmla="*/ 171 h 467"/>
                <a:gd name="T26" fmla="*/ 25 w 345"/>
                <a:gd name="T27" fmla="*/ 257 h 467"/>
                <a:gd name="T28" fmla="*/ 160 w 345"/>
                <a:gd name="T29" fmla="*/ 459 h 467"/>
                <a:gd name="T30" fmla="*/ 172 w 345"/>
                <a:gd name="T31" fmla="*/ 467 h 467"/>
                <a:gd name="T32" fmla="*/ 173 w 345"/>
                <a:gd name="T33" fmla="*/ 467 h 467"/>
                <a:gd name="T34" fmla="*/ 186 w 345"/>
                <a:gd name="T35" fmla="*/ 459 h 467"/>
                <a:gd name="T36" fmla="*/ 321 w 345"/>
                <a:gd name="T37" fmla="*/ 257 h 467"/>
                <a:gd name="T38" fmla="*/ 345 w 345"/>
                <a:gd name="T39" fmla="*/ 171 h 467"/>
                <a:gd name="T40" fmla="*/ 173 w 345"/>
                <a:gd name="T4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5" h="467">
                  <a:moveTo>
                    <a:pt x="295" y="239"/>
                  </a:moveTo>
                  <a:lnTo>
                    <a:pt x="295" y="239"/>
                  </a:lnTo>
                  <a:lnTo>
                    <a:pt x="173" y="423"/>
                  </a:lnTo>
                  <a:lnTo>
                    <a:pt x="51" y="241"/>
                  </a:lnTo>
                  <a:cubicBezTo>
                    <a:pt x="37" y="217"/>
                    <a:pt x="32" y="197"/>
                    <a:pt x="32" y="171"/>
                  </a:cubicBezTo>
                  <a:cubicBezTo>
                    <a:pt x="32" y="93"/>
                    <a:pt x="95" y="31"/>
                    <a:pt x="172" y="31"/>
                  </a:cubicBezTo>
                  <a:lnTo>
                    <a:pt x="173" y="31"/>
                  </a:lnTo>
                  <a:cubicBezTo>
                    <a:pt x="250" y="31"/>
                    <a:pt x="313" y="93"/>
                    <a:pt x="313" y="171"/>
                  </a:cubicBezTo>
                  <a:cubicBezTo>
                    <a:pt x="313" y="197"/>
                    <a:pt x="308" y="217"/>
                    <a:pt x="295" y="239"/>
                  </a:cubicBezTo>
                  <a:close/>
                  <a:moveTo>
                    <a:pt x="173" y="0"/>
                  </a:moveTo>
                  <a:lnTo>
                    <a:pt x="173" y="0"/>
                  </a:lnTo>
                  <a:lnTo>
                    <a:pt x="172" y="0"/>
                  </a:lnTo>
                  <a:cubicBezTo>
                    <a:pt x="78" y="0"/>
                    <a:pt x="0" y="76"/>
                    <a:pt x="0" y="171"/>
                  </a:cubicBezTo>
                  <a:cubicBezTo>
                    <a:pt x="0" y="203"/>
                    <a:pt x="7" y="227"/>
                    <a:pt x="25" y="257"/>
                  </a:cubicBezTo>
                  <a:lnTo>
                    <a:pt x="160" y="459"/>
                  </a:lnTo>
                  <a:cubicBezTo>
                    <a:pt x="163" y="464"/>
                    <a:pt x="167" y="467"/>
                    <a:pt x="172" y="467"/>
                  </a:cubicBezTo>
                  <a:lnTo>
                    <a:pt x="173" y="467"/>
                  </a:lnTo>
                  <a:cubicBezTo>
                    <a:pt x="178" y="467"/>
                    <a:pt x="183" y="464"/>
                    <a:pt x="186" y="459"/>
                  </a:cubicBezTo>
                  <a:lnTo>
                    <a:pt x="321" y="257"/>
                  </a:lnTo>
                  <a:cubicBezTo>
                    <a:pt x="338" y="227"/>
                    <a:pt x="345" y="203"/>
                    <a:pt x="345" y="171"/>
                  </a:cubicBezTo>
                  <a:cubicBezTo>
                    <a:pt x="345" y="76"/>
                    <a:pt x="267" y="0"/>
                    <a:pt x="1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5" name="Freeform 7">
              <a:extLst>
                <a:ext uri="{FF2B5EF4-FFF2-40B4-BE49-F238E27FC236}">
                  <a16:creationId xmlns:a16="http://schemas.microsoft.com/office/drawing/2014/main" id="{805893AD-F082-4E21-9F5C-3D56602A6396}"/>
                </a:ext>
              </a:extLst>
            </p:cNvPr>
            <p:cNvSpPr>
              <a:spLocks noEditPoints="1"/>
            </p:cNvSpPr>
            <p:nvPr/>
          </p:nvSpPr>
          <p:spPr bwMode="auto">
            <a:xfrm>
              <a:off x="6434138" y="3300413"/>
              <a:ext cx="149225" cy="153988"/>
            </a:xfrm>
            <a:custGeom>
              <a:avLst/>
              <a:gdLst>
                <a:gd name="T0" fmla="*/ 79 w 156"/>
                <a:gd name="T1" fmla="*/ 128 h 159"/>
                <a:gd name="T2" fmla="*/ 79 w 156"/>
                <a:gd name="T3" fmla="*/ 128 h 159"/>
                <a:gd name="T4" fmla="*/ 32 w 156"/>
                <a:gd name="T5" fmla="*/ 80 h 159"/>
                <a:gd name="T6" fmla="*/ 79 w 156"/>
                <a:gd name="T7" fmla="*/ 32 h 159"/>
                <a:gd name="T8" fmla="*/ 125 w 156"/>
                <a:gd name="T9" fmla="*/ 80 h 159"/>
                <a:gd name="T10" fmla="*/ 79 w 156"/>
                <a:gd name="T11" fmla="*/ 128 h 159"/>
                <a:gd name="T12" fmla="*/ 79 w 156"/>
                <a:gd name="T13" fmla="*/ 0 h 159"/>
                <a:gd name="T14" fmla="*/ 79 w 156"/>
                <a:gd name="T15" fmla="*/ 0 h 159"/>
                <a:gd name="T16" fmla="*/ 0 w 156"/>
                <a:gd name="T17" fmla="*/ 80 h 159"/>
                <a:gd name="T18" fmla="*/ 79 w 156"/>
                <a:gd name="T19" fmla="*/ 159 h 159"/>
                <a:gd name="T20" fmla="*/ 156 w 156"/>
                <a:gd name="T21" fmla="*/ 80 h 159"/>
                <a:gd name="T22" fmla="*/ 79 w 156"/>
                <a:gd name="T2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 h="159">
                  <a:moveTo>
                    <a:pt x="79" y="128"/>
                  </a:moveTo>
                  <a:lnTo>
                    <a:pt x="79" y="128"/>
                  </a:lnTo>
                  <a:cubicBezTo>
                    <a:pt x="52" y="128"/>
                    <a:pt x="32" y="107"/>
                    <a:pt x="32" y="80"/>
                  </a:cubicBezTo>
                  <a:cubicBezTo>
                    <a:pt x="32" y="53"/>
                    <a:pt x="52" y="32"/>
                    <a:pt x="79" y="32"/>
                  </a:cubicBezTo>
                  <a:cubicBezTo>
                    <a:pt x="103" y="32"/>
                    <a:pt x="125" y="53"/>
                    <a:pt x="125" y="80"/>
                  </a:cubicBezTo>
                  <a:cubicBezTo>
                    <a:pt x="125" y="107"/>
                    <a:pt x="103" y="128"/>
                    <a:pt x="79" y="128"/>
                  </a:cubicBezTo>
                  <a:close/>
                  <a:moveTo>
                    <a:pt x="79" y="0"/>
                  </a:moveTo>
                  <a:lnTo>
                    <a:pt x="79" y="0"/>
                  </a:lnTo>
                  <a:cubicBezTo>
                    <a:pt x="35" y="0"/>
                    <a:pt x="0" y="36"/>
                    <a:pt x="0" y="80"/>
                  </a:cubicBezTo>
                  <a:cubicBezTo>
                    <a:pt x="0" y="123"/>
                    <a:pt x="35" y="159"/>
                    <a:pt x="79" y="159"/>
                  </a:cubicBezTo>
                  <a:cubicBezTo>
                    <a:pt x="121" y="159"/>
                    <a:pt x="156" y="123"/>
                    <a:pt x="156" y="80"/>
                  </a:cubicBezTo>
                  <a:cubicBezTo>
                    <a:pt x="156" y="36"/>
                    <a:pt x="121" y="0"/>
                    <a:pt x="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6" name="Freeform 8">
              <a:extLst>
                <a:ext uri="{FF2B5EF4-FFF2-40B4-BE49-F238E27FC236}">
                  <a16:creationId xmlns:a16="http://schemas.microsoft.com/office/drawing/2014/main" id="{3609CAD9-8603-4949-A165-BA10FF1A1342}"/>
                </a:ext>
              </a:extLst>
            </p:cNvPr>
            <p:cNvSpPr>
              <a:spLocks noEditPoints="1"/>
            </p:cNvSpPr>
            <p:nvPr/>
          </p:nvSpPr>
          <p:spPr bwMode="auto">
            <a:xfrm>
              <a:off x="6149975" y="3074988"/>
              <a:ext cx="719138" cy="725488"/>
            </a:xfrm>
            <a:custGeom>
              <a:avLst/>
              <a:gdLst>
                <a:gd name="T0" fmla="*/ 374 w 749"/>
                <a:gd name="T1" fmla="*/ 0 h 750"/>
                <a:gd name="T2" fmla="*/ 374 w 749"/>
                <a:gd name="T3" fmla="*/ 0 h 750"/>
                <a:gd name="T4" fmla="*/ 0 w 749"/>
                <a:gd name="T5" fmla="*/ 375 h 750"/>
                <a:gd name="T6" fmla="*/ 374 w 749"/>
                <a:gd name="T7" fmla="*/ 750 h 750"/>
                <a:gd name="T8" fmla="*/ 749 w 749"/>
                <a:gd name="T9" fmla="*/ 375 h 750"/>
                <a:gd name="T10" fmla="*/ 374 w 749"/>
                <a:gd name="T11" fmla="*/ 0 h 750"/>
                <a:gd name="T12" fmla="*/ 374 w 749"/>
                <a:gd name="T13" fmla="*/ 31 h 750"/>
                <a:gd name="T14" fmla="*/ 374 w 749"/>
                <a:gd name="T15" fmla="*/ 31 h 750"/>
                <a:gd name="T16" fmla="*/ 717 w 749"/>
                <a:gd name="T17" fmla="*/ 375 h 750"/>
                <a:gd name="T18" fmla="*/ 374 w 749"/>
                <a:gd name="T19" fmla="*/ 717 h 750"/>
                <a:gd name="T20" fmla="*/ 30 w 749"/>
                <a:gd name="T21" fmla="*/ 375 h 750"/>
                <a:gd name="T22" fmla="*/ 374 w 749"/>
                <a:gd name="T23" fmla="*/ 3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9" h="750">
                  <a:moveTo>
                    <a:pt x="374" y="0"/>
                  </a:moveTo>
                  <a:lnTo>
                    <a:pt x="374" y="0"/>
                  </a:lnTo>
                  <a:cubicBezTo>
                    <a:pt x="167" y="0"/>
                    <a:pt x="0" y="167"/>
                    <a:pt x="0" y="375"/>
                  </a:cubicBezTo>
                  <a:cubicBezTo>
                    <a:pt x="0" y="581"/>
                    <a:pt x="167" y="750"/>
                    <a:pt x="374" y="750"/>
                  </a:cubicBezTo>
                  <a:cubicBezTo>
                    <a:pt x="581" y="750"/>
                    <a:pt x="749" y="581"/>
                    <a:pt x="749" y="375"/>
                  </a:cubicBezTo>
                  <a:cubicBezTo>
                    <a:pt x="749" y="167"/>
                    <a:pt x="581" y="0"/>
                    <a:pt x="374" y="0"/>
                  </a:cubicBezTo>
                  <a:close/>
                  <a:moveTo>
                    <a:pt x="374" y="31"/>
                  </a:moveTo>
                  <a:lnTo>
                    <a:pt x="374" y="31"/>
                  </a:lnTo>
                  <a:cubicBezTo>
                    <a:pt x="563" y="31"/>
                    <a:pt x="717" y="185"/>
                    <a:pt x="717" y="375"/>
                  </a:cubicBezTo>
                  <a:cubicBezTo>
                    <a:pt x="717" y="564"/>
                    <a:pt x="563" y="717"/>
                    <a:pt x="374" y="717"/>
                  </a:cubicBezTo>
                  <a:cubicBezTo>
                    <a:pt x="184" y="717"/>
                    <a:pt x="30" y="564"/>
                    <a:pt x="30" y="375"/>
                  </a:cubicBezTo>
                  <a:cubicBezTo>
                    <a:pt x="30" y="185"/>
                    <a:pt x="184" y="31"/>
                    <a:pt x="374" y="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85" name="Group 84">
            <a:extLst>
              <a:ext uri="{FF2B5EF4-FFF2-40B4-BE49-F238E27FC236}">
                <a16:creationId xmlns:a16="http://schemas.microsoft.com/office/drawing/2014/main" id="{A4FB9A0A-470F-4209-B3D1-D90473AE6892}"/>
              </a:ext>
            </a:extLst>
          </p:cNvPr>
          <p:cNvGrpSpPr/>
          <p:nvPr/>
        </p:nvGrpSpPr>
        <p:grpSpPr>
          <a:xfrm>
            <a:off x="6046767" y="1605066"/>
            <a:ext cx="5483238" cy="4897534"/>
            <a:chOff x="4126914" y="1910693"/>
            <a:chExt cx="4424233" cy="4897534"/>
          </a:xfrm>
        </p:grpSpPr>
        <p:grpSp>
          <p:nvGrpSpPr>
            <p:cNvPr id="86" name="Group 85">
              <a:extLst>
                <a:ext uri="{FF2B5EF4-FFF2-40B4-BE49-F238E27FC236}">
                  <a16:creationId xmlns:a16="http://schemas.microsoft.com/office/drawing/2014/main" id="{F0CC41D2-B7C8-4EC0-9912-BC76C04D9EE3}"/>
                </a:ext>
              </a:extLst>
            </p:cNvPr>
            <p:cNvGrpSpPr/>
            <p:nvPr/>
          </p:nvGrpSpPr>
          <p:grpSpPr>
            <a:xfrm>
              <a:off x="4126914" y="1913250"/>
              <a:ext cx="4424233" cy="4894977"/>
              <a:chOff x="4126914" y="1913250"/>
              <a:chExt cx="4424233" cy="4894977"/>
            </a:xfrm>
          </p:grpSpPr>
          <p:sp>
            <p:nvSpPr>
              <p:cNvPr id="88" name="Rectangle 87">
                <a:extLst>
                  <a:ext uri="{FF2B5EF4-FFF2-40B4-BE49-F238E27FC236}">
                    <a16:creationId xmlns:a16="http://schemas.microsoft.com/office/drawing/2014/main" id="{DFABCEC2-FE35-4C7C-8108-328C165C17CE}"/>
                  </a:ext>
                </a:extLst>
              </p:cNvPr>
              <p:cNvSpPr/>
              <p:nvPr/>
            </p:nvSpPr>
            <p:spPr>
              <a:xfrm>
                <a:off x="4126914" y="1913250"/>
                <a:ext cx="4400426" cy="267138"/>
              </a:xfrm>
              <a:prstGeom prst="rect">
                <a:avLst/>
              </a:prstGeom>
              <a:solidFill>
                <a:srgbClr val="012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a:latin typeface="Arial" panose="020B0604020202020204" pitchFamily="34" charset="0"/>
                    <a:cs typeface="Arial" panose="020B0604020202020204" pitchFamily="34" charset="0"/>
                  </a:rPr>
                  <a:t>Why these steps are important to you?</a:t>
                </a:r>
              </a:p>
            </p:txBody>
          </p:sp>
          <p:grpSp>
            <p:nvGrpSpPr>
              <p:cNvPr id="89" name="Group 88">
                <a:extLst>
                  <a:ext uri="{FF2B5EF4-FFF2-40B4-BE49-F238E27FC236}">
                    <a16:creationId xmlns:a16="http://schemas.microsoft.com/office/drawing/2014/main" id="{9F58A660-6D84-43C0-AFA1-DD29910FEFC4}"/>
                  </a:ext>
                </a:extLst>
              </p:cNvPr>
              <p:cNvGrpSpPr/>
              <p:nvPr/>
            </p:nvGrpSpPr>
            <p:grpSpPr>
              <a:xfrm>
                <a:off x="4126914" y="2184998"/>
                <a:ext cx="4424233" cy="4623229"/>
                <a:chOff x="4126914" y="1770296"/>
                <a:chExt cx="3959477" cy="4623229"/>
              </a:xfrm>
            </p:grpSpPr>
            <p:sp>
              <p:nvSpPr>
                <p:cNvPr id="90" name="Rectangle 89">
                  <a:extLst>
                    <a:ext uri="{FF2B5EF4-FFF2-40B4-BE49-F238E27FC236}">
                      <a16:creationId xmlns:a16="http://schemas.microsoft.com/office/drawing/2014/main" id="{821DFEA3-CC73-40D7-B396-8DCB4FA88E73}"/>
                    </a:ext>
                  </a:extLst>
                </p:cNvPr>
                <p:cNvSpPr/>
                <p:nvPr/>
              </p:nvSpPr>
              <p:spPr>
                <a:xfrm>
                  <a:off x="4136959" y="3077057"/>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052D9640-5D38-4377-9598-26929D7F3DBC}"/>
                    </a:ext>
                  </a:extLst>
                </p:cNvPr>
                <p:cNvSpPr/>
                <p:nvPr/>
              </p:nvSpPr>
              <p:spPr>
                <a:xfrm>
                  <a:off x="4126914" y="1770296"/>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C9D9CF16-60C7-4F23-B6C2-A3A63CAF6D16}"/>
                    </a:ext>
                  </a:extLst>
                </p:cNvPr>
                <p:cNvSpPr/>
                <p:nvPr/>
              </p:nvSpPr>
              <p:spPr>
                <a:xfrm>
                  <a:off x="4148219" y="4402031"/>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93" name="Rectangle 92">
                  <a:extLst>
                    <a:ext uri="{FF2B5EF4-FFF2-40B4-BE49-F238E27FC236}">
                      <a16:creationId xmlns:a16="http://schemas.microsoft.com/office/drawing/2014/main" id="{4CAA8CF3-1AF4-4A75-A440-6CCC0966547B}"/>
                    </a:ext>
                  </a:extLst>
                </p:cNvPr>
                <p:cNvSpPr/>
                <p:nvPr/>
              </p:nvSpPr>
              <p:spPr>
                <a:xfrm>
                  <a:off x="4137274" y="5731022"/>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grpSp>
        </p:grpSp>
        <p:sp>
          <p:nvSpPr>
            <p:cNvPr id="87" name="Rectangle 86">
              <a:extLst>
                <a:ext uri="{FF2B5EF4-FFF2-40B4-BE49-F238E27FC236}">
                  <a16:creationId xmlns:a16="http://schemas.microsoft.com/office/drawing/2014/main" id="{C55DA739-E78B-46FE-9C7C-2C24A78D033A}"/>
                </a:ext>
              </a:extLst>
            </p:cNvPr>
            <p:cNvSpPr/>
            <p:nvPr/>
          </p:nvSpPr>
          <p:spPr>
            <a:xfrm>
              <a:off x="4946476" y="1910693"/>
              <a:ext cx="2581807" cy="276999"/>
            </a:xfrm>
            <a:prstGeom prst="rect">
              <a:avLst/>
            </a:prstGeom>
            <a:noFill/>
            <a:ln>
              <a:noFill/>
            </a:ln>
          </p:spPr>
          <p:txBody>
            <a:bodyPr wrap="square" lIns="91440" tIns="45720" rIns="91440" bIns="45720" anchor="t">
              <a:spAutoFit/>
            </a:bodyPr>
            <a:lstStyle/>
            <a:p>
              <a:pPr marL="80645">
                <a:spcBef>
                  <a:spcPts val="100"/>
                </a:spcBef>
                <a:defRPr/>
              </a:pPr>
              <a:endParaRPr lang="en-AU" sz="1200" b="1" kern="0" spc="-5">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grpSp>
      <p:sp>
        <p:nvSpPr>
          <p:cNvPr id="94" name="Rectangle 93">
            <a:extLst>
              <a:ext uri="{FF2B5EF4-FFF2-40B4-BE49-F238E27FC236}">
                <a16:creationId xmlns:a16="http://schemas.microsoft.com/office/drawing/2014/main" id="{121D4E99-98BD-4231-9973-C79A049BB9DB}"/>
              </a:ext>
            </a:extLst>
          </p:cNvPr>
          <p:cNvSpPr/>
          <p:nvPr/>
        </p:nvSpPr>
        <p:spPr>
          <a:xfrm>
            <a:off x="6051600" y="1895968"/>
            <a:ext cx="5453732" cy="507831"/>
          </a:xfrm>
          <a:prstGeom prst="rect">
            <a:avLst/>
          </a:prstGeom>
          <a:noFill/>
          <a:ln>
            <a:noFill/>
          </a:ln>
        </p:spPr>
        <p:txBody>
          <a:bodyPr wrap="square">
            <a:spAutoFit/>
          </a:bodyPr>
          <a:lstStyle/>
          <a:p>
            <a:r>
              <a:rPr lang="en-AU" sz="900">
                <a:latin typeface="Arial" panose="020B0604020202020204" pitchFamily="34" charset="0"/>
                <a:ea typeface="Open Sans" panose="020B0606030504020204" pitchFamily="34" charset="0"/>
                <a:cs typeface="Arial" panose="020B0604020202020204" pitchFamily="34" charset="0"/>
              </a:rPr>
              <a:t>By commencing the Connect and Align phase, you will be able to start your</a:t>
            </a:r>
            <a:r>
              <a:rPr lang="en-AU" sz="900" kern="0" spc="-5">
                <a:solidFill>
                  <a:srgbClr val="414141">
                    <a:lumMod val="50000"/>
                  </a:srgbClr>
                </a:solidFill>
                <a:latin typeface="Arial" panose="020B0604020202020204" pitchFamily="34" charset="0"/>
                <a:ea typeface="Open Sans" panose="020B0606030504020204" pitchFamily="34" charset="0"/>
                <a:cs typeface="Arial" panose="020B0604020202020204" pitchFamily="34" charset="0"/>
              </a:rPr>
              <a:t> blueprint adoption experience, self-identify your agency type and receive guidance around </a:t>
            </a:r>
            <a:r>
              <a:rPr lang="en-AU" sz="900">
                <a:solidFill>
                  <a:srgbClr val="313131"/>
                </a:solidFill>
                <a:latin typeface="Arial" panose="020B0604020202020204" pitchFamily="34" charset="0"/>
                <a:ea typeface="Open Sans" panose="020B0606030504020204" pitchFamily="34" charset="0"/>
                <a:cs typeface="Arial" panose="020B0604020202020204" pitchFamily="34" charset="0"/>
              </a:rPr>
              <a:t>how you can use the blueprint design to </a:t>
            </a:r>
            <a:r>
              <a:rPr lang="en-AU" sz="900">
                <a:solidFill>
                  <a:srgbClr val="313131"/>
                </a:solidFill>
                <a:latin typeface="Arial" panose="020B0604020202020204" pitchFamily="34" charset="0"/>
                <a:cs typeface="Arial" panose="020B0604020202020204" pitchFamily="34" charset="0"/>
              </a:rPr>
              <a:t>standardise and modernise your agency’s ICT.</a:t>
            </a:r>
          </a:p>
        </p:txBody>
      </p:sp>
      <p:sp>
        <p:nvSpPr>
          <p:cNvPr id="95" name="Rectangle 94">
            <a:extLst>
              <a:ext uri="{FF2B5EF4-FFF2-40B4-BE49-F238E27FC236}">
                <a16:creationId xmlns:a16="http://schemas.microsoft.com/office/drawing/2014/main" id="{99EF8C51-BAD5-46CE-9656-0A76A006962F}"/>
              </a:ext>
            </a:extLst>
          </p:cNvPr>
          <p:cNvSpPr/>
          <p:nvPr/>
        </p:nvSpPr>
        <p:spPr>
          <a:xfrm>
            <a:off x="6051600" y="2536918"/>
            <a:ext cx="5453732" cy="784830"/>
          </a:xfrm>
          <a:prstGeom prst="rect">
            <a:avLst/>
          </a:prstGeom>
          <a:noFill/>
          <a:ln>
            <a:noFill/>
          </a:ln>
        </p:spPr>
        <p:txBody>
          <a:bodyPr wrap="square">
            <a:spAutoFit/>
          </a:bodyPr>
          <a:lstStyle/>
          <a:p>
            <a:r>
              <a:rPr lang="en-AU" sz="900" dirty="0">
                <a:latin typeface="Arial" panose="020B0604020202020204" pitchFamily="34" charset="0"/>
                <a:ea typeface="Open Sans" panose="020B0606030504020204" pitchFamily="34" charset="0"/>
                <a:cs typeface="Arial" panose="020B0604020202020204" pitchFamily="34" charset="0"/>
              </a:rPr>
              <a:t>By reviewing the engagement framework, you will be able to navigate the blueprint adoption process in a way that’s easy, clear and consistent – so your people will realise the maximum value of adopting the new ways of working faster. By reviewing the case studies you can personally learn from lessons learnt in prior blueprint implementations, so you can make your own process smoother. </a:t>
            </a:r>
          </a:p>
          <a:p>
            <a:r>
              <a:rPr lang="en-AU" sz="900" b="1" dirty="0">
                <a:latin typeface="Arial" panose="020B0604020202020204" pitchFamily="34" charset="0"/>
                <a:ea typeface="Open Sans" panose="020B0606030504020204" pitchFamily="34" charset="0"/>
                <a:cs typeface="Arial" panose="020B0604020202020204" pitchFamily="34" charset="0"/>
              </a:rPr>
              <a:t> </a:t>
            </a:r>
            <a:endParaRPr lang="en-US" sz="800" dirty="0">
              <a:latin typeface="Arial" panose="020B0604020202020204" pitchFamily="34" charset="0"/>
              <a:ea typeface="Open Sans" panose="020B0606030504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CD0AADA9-182B-4DC3-BC9D-B7B3F76B424A}"/>
              </a:ext>
            </a:extLst>
          </p:cNvPr>
          <p:cNvSpPr/>
          <p:nvPr/>
        </p:nvSpPr>
        <p:spPr>
          <a:xfrm>
            <a:off x="6071512" y="3191930"/>
            <a:ext cx="5453732" cy="507831"/>
          </a:xfrm>
          <a:prstGeom prst="rect">
            <a:avLst/>
          </a:prstGeom>
          <a:noFill/>
          <a:ln>
            <a:noFill/>
          </a:ln>
        </p:spPr>
        <p:txBody>
          <a:bodyPr wrap="square">
            <a:spAutoFit/>
          </a:bodyPr>
          <a:lstStyle/>
          <a:p>
            <a:r>
              <a:rPr lang="en-AU" sz="900" dirty="0">
                <a:latin typeface="Arial" panose="020B0604020202020204" pitchFamily="34" charset="0"/>
                <a:ea typeface="Open Sans" panose="020B0606030504020204" pitchFamily="34" charset="0"/>
                <a:cs typeface="Arial" panose="020B0604020202020204" pitchFamily="34" charset="0"/>
              </a:rPr>
              <a:t>By reviewing the blueprint, you will be able to understand how the blueprint design can </a:t>
            </a:r>
            <a:r>
              <a:rPr lang="en-AU" sz="900" dirty="0">
                <a:latin typeface="Arial" panose="020B0604020202020204" pitchFamily="34" charset="0"/>
                <a:cs typeface="Arial" panose="020B0604020202020204" pitchFamily="34" charset="0"/>
              </a:rPr>
              <a:t>support your agency to move to a </a:t>
            </a:r>
            <a:r>
              <a:rPr lang="en-AU" sz="900" dirty="0">
                <a:solidFill>
                  <a:srgbClr val="313131"/>
                </a:solidFill>
                <a:latin typeface="Arial" panose="020B0604020202020204" pitchFamily="34" charset="0"/>
                <a:cs typeface="Arial" panose="020B0604020202020204" pitchFamily="34" charset="0"/>
              </a:rPr>
              <a:t>MWP</a:t>
            </a:r>
            <a:r>
              <a:rPr lang="en-AU" sz="900" dirty="0">
                <a:latin typeface="Arial" panose="020B0604020202020204" pitchFamily="34" charset="0"/>
                <a:cs typeface="Arial" panose="020B0604020202020204" pitchFamily="34" charset="0"/>
              </a:rPr>
              <a:t> using </a:t>
            </a:r>
            <a:r>
              <a:rPr lang="en-AU" sz="900" dirty="0">
                <a:latin typeface="Arial" panose="020B0604020202020204" pitchFamily="34" charset="0"/>
                <a:ea typeface="Open Sans" panose="020B0606030504020204" pitchFamily="34" charset="0"/>
                <a:cs typeface="Arial" panose="020B0604020202020204" pitchFamily="34" charset="0"/>
              </a:rPr>
              <a:t>a </a:t>
            </a:r>
            <a:r>
              <a:rPr lang="en-AU" sz="900" dirty="0">
                <a:latin typeface="Arial" panose="020B0604020202020204" pitchFamily="34" charset="0"/>
                <a:cs typeface="Arial" panose="020B0604020202020204" pitchFamily="34" charset="0"/>
              </a:rPr>
              <a:t>validated, standardised and secure </a:t>
            </a:r>
            <a:r>
              <a:rPr lang="en-AU" sz="900" dirty="0">
                <a:latin typeface="Arial" panose="020B0604020202020204" pitchFamily="34" charset="0"/>
                <a:ea typeface="Open Sans" panose="020B0606030504020204" pitchFamily="34" charset="0"/>
                <a:cs typeface="Arial" panose="020B0604020202020204" pitchFamily="34" charset="0"/>
              </a:rPr>
              <a:t>approach that is t</a:t>
            </a:r>
            <a:r>
              <a:rPr lang="en-AU" sz="900" dirty="0">
                <a:latin typeface="Arial" panose="020B0604020202020204" pitchFamily="34" charset="0"/>
                <a:cs typeface="Arial" panose="020B0604020202020204" pitchFamily="34" charset="0"/>
              </a:rPr>
              <a:t>ailored for APS agencies.</a:t>
            </a:r>
            <a:r>
              <a:rPr lang="en-AU" sz="900" dirty="0">
                <a:latin typeface="Arial" panose="020B0604020202020204" pitchFamily="34" charset="0"/>
                <a:ea typeface="Open Sans" panose="020B0606030504020204" pitchFamily="34" charset="0"/>
                <a:cs typeface="Arial" panose="020B0604020202020204" pitchFamily="34" charset="0"/>
              </a:rPr>
              <a:t> </a:t>
            </a:r>
            <a:endParaRPr lang="en-US" sz="800" dirty="0">
              <a:latin typeface="Arial" panose="020B0604020202020204" pitchFamily="34" charset="0"/>
              <a:ea typeface="Open Sans" panose="020B0606030504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6BBECC25-2E04-4DBB-97A1-9D990A854AF8}"/>
              </a:ext>
            </a:extLst>
          </p:cNvPr>
          <p:cNvSpPr/>
          <p:nvPr/>
        </p:nvSpPr>
        <p:spPr>
          <a:xfrm>
            <a:off x="6051600" y="3858418"/>
            <a:ext cx="5453732" cy="754053"/>
          </a:xfrm>
          <a:prstGeom prst="rect">
            <a:avLst/>
          </a:prstGeom>
          <a:noFill/>
          <a:ln>
            <a:noFill/>
          </a:ln>
        </p:spPr>
        <p:txBody>
          <a:bodyPr wrap="square">
            <a:spAutoFit/>
          </a:bodyPr>
          <a:lstStyle/>
          <a:p>
            <a:r>
              <a:rPr lang="en-AU" sz="900" dirty="0">
                <a:latin typeface="Arial" panose="020B0604020202020204" pitchFamily="34" charset="0"/>
                <a:ea typeface="Open Sans" panose="020B0606030504020204" pitchFamily="34" charset="0"/>
                <a:cs typeface="Arial" panose="020B0604020202020204" pitchFamily="34" charset="0"/>
              </a:rPr>
              <a:t>By self-identifying your agency type you will be able to </a:t>
            </a:r>
            <a:r>
              <a:rPr lang="en-AU" sz="900" dirty="0">
                <a:latin typeface="Arial" panose="020B0604020202020204" pitchFamily="34" charset="0"/>
                <a:cs typeface="Arial" panose="020B0604020202020204" pitchFamily="34" charset="0"/>
              </a:rPr>
              <a:t>understand where you sit in the engagement framework and self-identify your agency type as Lean, Aligned, Self-directed or Complex, so you can access guidance that supports your agency’s unique needs. </a:t>
            </a:r>
          </a:p>
          <a:p>
            <a:endParaRPr lang="en-AU" sz="800" dirty="0">
              <a:latin typeface="Arial" panose="020B0604020202020204" pitchFamily="34" charset="0"/>
              <a:cs typeface="Arial" panose="020B0604020202020204" pitchFamily="34" charset="0"/>
            </a:endParaRPr>
          </a:p>
          <a:p>
            <a:endParaRPr lang="en-US" sz="800" dirty="0">
              <a:latin typeface="Arial" panose="020B0604020202020204" pitchFamily="34" charset="0"/>
              <a:ea typeface="Open Sans" panose="020B0606030504020204" pitchFamily="34" charset="0"/>
              <a:cs typeface="Arial" panose="020B0604020202020204" pitchFamily="34" charset="0"/>
            </a:endParaRPr>
          </a:p>
        </p:txBody>
      </p:sp>
      <p:sp>
        <p:nvSpPr>
          <p:cNvPr id="100" name="Rectangle 99">
            <a:extLst>
              <a:ext uri="{FF2B5EF4-FFF2-40B4-BE49-F238E27FC236}">
                <a16:creationId xmlns:a16="http://schemas.microsoft.com/office/drawing/2014/main" id="{4FFE4F6E-148A-411D-B55B-CCE294AEE4A1}"/>
              </a:ext>
            </a:extLst>
          </p:cNvPr>
          <p:cNvSpPr/>
          <p:nvPr/>
        </p:nvSpPr>
        <p:spPr>
          <a:xfrm>
            <a:off x="6053649" y="4524018"/>
            <a:ext cx="5453732" cy="492443"/>
          </a:xfrm>
          <a:prstGeom prst="rect">
            <a:avLst/>
          </a:prstGeom>
          <a:noFill/>
          <a:ln>
            <a:noFill/>
          </a:ln>
        </p:spPr>
        <p:txBody>
          <a:bodyPr wrap="square">
            <a:spAutoFit/>
          </a:bodyPr>
          <a:lstStyle/>
          <a:p>
            <a:r>
              <a:rPr lang="en-AU" sz="900">
                <a:latin typeface="Arial" panose="020B0604020202020204" pitchFamily="34" charset="0"/>
                <a:ea typeface="Open Sans" panose="020B0606030504020204" pitchFamily="34" charset="0"/>
                <a:cs typeface="Arial" panose="020B0604020202020204" pitchFamily="34" charset="0"/>
              </a:rPr>
              <a:t>By defining your agency’s initial needs, you will be able to use a list of possible needs and user case studies to identify blockers and enablers to getting started with the process. </a:t>
            </a:r>
            <a:endParaRPr lang="en-AU" sz="800">
              <a:latin typeface="Arial" panose="020B0604020202020204" pitchFamily="34" charset="0"/>
              <a:ea typeface="Open Sans" panose="020B0606030504020204" pitchFamily="34" charset="0"/>
              <a:cs typeface="Arial" panose="020B0604020202020204" pitchFamily="34" charset="0"/>
              <a:sym typeface="Arial"/>
            </a:endParaRPr>
          </a:p>
          <a:p>
            <a:endParaRPr lang="en-US" sz="800">
              <a:latin typeface="Arial" panose="020B0604020202020204" pitchFamily="34" charset="0"/>
              <a:ea typeface="Open Sans" panose="020B0606030504020204" pitchFamily="34" charset="0"/>
              <a:cs typeface="Arial" panose="020B0604020202020204" pitchFamily="34" charset="0"/>
            </a:endParaRPr>
          </a:p>
        </p:txBody>
      </p:sp>
      <p:sp>
        <p:nvSpPr>
          <p:cNvPr id="101" name="Rectangle 100">
            <a:extLst>
              <a:ext uri="{FF2B5EF4-FFF2-40B4-BE49-F238E27FC236}">
                <a16:creationId xmlns:a16="http://schemas.microsoft.com/office/drawing/2014/main" id="{B658BDE0-7869-49DF-B9E4-DEE68539E5A4}"/>
              </a:ext>
            </a:extLst>
          </p:cNvPr>
          <p:cNvSpPr/>
          <p:nvPr/>
        </p:nvSpPr>
        <p:spPr>
          <a:xfrm>
            <a:off x="6044565" y="5173609"/>
            <a:ext cx="5453732" cy="507831"/>
          </a:xfrm>
          <a:prstGeom prst="rect">
            <a:avLst/>
          </a:prstGeom>
          <a:noFill/>
          <a:ln>
            <a:noFill/>
          </a:ln>
        </p:spPr>
        <p:txBody>
          <a:bodyPr wrap="square">
            <a:spAutoFit/>
          </a:bodyPr>
          <a:lstStyle/>
          <a:p>
            <a:r>
              <a:rPr lang="en-AU" sz="900" dirty="0">
                <a:latin typeface="Arial" panose="020B0604020202020204" pitchFamily="34" charset="0"/>
                <a:ea typeface="Open Sans" panose="020B0606030504020204" pitchFamily="34" charset="0"/>
                <a:cs typeface="Arial" panose="020B0604020202020204" pitchFamily="34" charset="0"/>
              </a:rPr>
              <a:t>By establishing your agency’s starting phase for the adoption of the blueprint, you will be able to use the questionnaire to navigate the best direction for your agency, with access to guidance that is tailored to your self-identified agency type.   </a:t>
            </a:r>
            <a:endParaRPr lang="en-US" sz="800" dirty="0">
              <a:latin typeface="Arial" panose="020B0604020202020204" pitchFamily="34" charset="0"/>
              <a:ea typeface="Open Sans" panose="020B0606030504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5783EF3-90E4-46CF-B98E-A30B1995BD91}"/>
              </a:ext>
            </a:extLst>
          </p:cNvPr>
          <p:cNvSpPr/>
          <p:nvPr/>
        </p:nvSpPr>
        <p:spPr>
          <a:xfrm>
            <a:off x="8256494" y="6548757"/>
            <a:ext cx="3273511" cy="276999"/>
          </a:xfrm>
          <a:prstGeom prst="rect">
            <a:avLst/>
          </a:prstGeom>
          <a:solidFill>
            <a:srgbClr val="012069"/>
          </a:solidFill>
        </p:spPr>
        <p:txBody>
          <a:bodyPr wrap="square">
            <a:spAutoFit/>
          </a:bodyPr>
          <a:lstStyle/>
          <a:p>
            <a:r>
              <a:rPr lang="en-AU" sz="600" b="1">
                <a:solidFill>
                  <a:schemeClr val="bg1"/>
                </a:solidFill>
                <a:latin typeface="Arial" panose="020B0604020202020204" pitchFamily="34" charset="0"/>
                <a:ea typeface="Calibri" panose="020F0502020204030204" pitchFamily="34" charset="0"/>
              </a:rPr>
              <a:t>*Please note: </a:t>
            </a:r>
            <a:r>
              <a:rPr lang="en-AU" sz="600">
                <a:solidFill>
                  <a:schemeClr val="bg1"/>
                </a:solidFill>
                <a:latin typeface="Arial" panose="020B0604020202020204" pitchFamily="34" charset="0"/>
                <a:ea typeface="Calibri" panose="020F0502020204030204" pitchFamily="34" charset="0"/>
              </a:rPr>
              <a:t>the process may vary in line with the methodology that works best for your agency and the order of the process may also vary in line with your agency’s needs. </a:t>
            </a:r>
            <a:endParaRPr lang="en-AU" sz="600">
              <a:solidFill>
                <a:schemeClr val="bg1"/>
              </a:solidFill>
            </a:endParaRPr>
          </a:p>
        </p:txBody>
      </p:sp>
      <p:sp>
        <p:nvSpPr>
          <p:cNvPr id="83" name="Flowchart: Connector 13">
            <a:extLst>
              <a:ext uri="{FF2B5EF4-FFF2-40B4-BE49-F238E27FC236}">
                <a16:creationId xmlns:a16="http://schemas.microsoft.com/office/drawing/2014/main" id="{CD154EBF-37D7-EE4E-BF1A-EBE17E36F916}"/>
              </a:ext>
            </a:extLst>
          </p:cNvPr>
          <p:cNvSpPr/>
          <p:nvPr/>
        </p:nvSpPr>
        <p:spPr>
          <a:xfrm>
            <a:off x="6268021"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Flowchart: Connector 20">
            <a:extLst>
              <a:ext uri="{FF2B5EF4-FFF2-40B4-BE49-F238E27FC236}">
                <a16:creationId xmlns:a16="http://schemas.microsoft.com/office/drawing/2014/main" id="{1E3416FC-EFA9-1341-B3D8-24C4E5F8DA71}"/>
              </a:ext>
            </a:extLst>
          </p:cNvPr>
          <p:cNvSpPr/>
          <p:nvPr/>
        </p:nvSpPr>
        <p:spPr>
          <a:xfrm>
            <a:off x="5424569" y="225615"/>
            <a:ext cx="666807" cy="643653"/>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TextBox 108">
            <a:extLst>
              <a:ext uri="{FF2B5EF4-FFF2-40B4-BE49-F238E27FC236}">
                <a16:creationId xmlns:a16="http://schemas.microsoft.com/office/drawing/2014/main" id="{C25E2D49-C4AE-D54C-BE44-CC11FADFDDFD}"/>
              </a:ext>
            </a:extLst>
          </p:cNvPr>
          <p:cNvSpPr txBox="1"/>
          <p:nvPr/>
        </p:nvSpPr>
        <p:spPr>
          <a:xfrm>
            <a:off x="606658" y="354318"/>
            <a:ext cx="10508131" cy="430887"/>
          </a:xfrm>
          <a:prstGeom prst="rect">
            <a:avLst/>
          </a:prstGeom>
          <a:noFill/>
        </p:spPr>
        <p:txBody>
          <a:bodyPr wrap="square" lIns="91440" tIns="45720" rIns="91440" bIns="45720" rtlCol="0" anchor="t">
            <a:spAutoFit/>
          </a:bodyPr>
          <a:lstStyle/>
          <a:p>
            <a:pPr>
              <a:defRPr/>
            </a:pPr>
            <a:r>
              <a:rPr lang="en-AU" sz="2200" b="1">
                <a:solidFill>
                  <a:prstClr val="white"/>
                </a:solidFill>
                <a:latin typeface="Arial" panose="020B0604020202020204" pitchFamily="34" charset="0"/>
                <a:cs typeface="Arial" panose="020B0604020202020204" pitchFamily="34" charset="0"/>
              </a:rPr>
              <a:t>Phase 1: Connect and Align</a:t>
            </a:r>
            <a:endParaRPr kumimoji="0" lang="en-AU" sz="2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110" name="Graphic 4">
            <a:extLst>
              <a:ext uri="{FF2B5EF4-FFF2-40B4-BE49-F238E27FC236}">
                <a16:creationId xmlns:a16="http://schemas.microsoft.com/office/drawing/2014/main" id="{83EF8222-590E-914C-A4F1-2D0D520FFFA2}"/>
              </a:ext>
            </a:extLst>
          </p:cNvPr>
          <p:cNvGrpSpPr/>
          <p:nvPr/>
        </p:nvGrpSpPr>
        <p:grpSpPr>
          <a:xfrm>
            <a:off x="5424569" y="228310"/>
            <a:ext cx="666807" cy="640958"/>
            <a:chOff x="3607758" y="4793256"/>
            <a:chExt cx="362309" cy="361971"/>
          </a:xfrm>
          <a:solidFill>
            <a:srgbClr val="012069"/>
          </a:solidFill>
        </p:grpSpPr>
        <p:sp>
          <p:nvSpPr>
            <p:cNvPr id="113" name="Graphic 4">
              <a:extLst>
                <a:ext uri="{FF2B5EF4-FFF2-40B4-BE49-F238E27FC236}">
                  <a16:creationId xmlns:a16="http://schemas.microsoft.com/office/drawing/2014/main" id="{558E8970-E7ED-834A-B495-06CF664CEDE5}"/>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114" name="Graphic 4">
              <a:extLst>
                <a:ext uri="{FF2B5EF4-FFF2-40B4-BE49-F238E27FC236}">
                  <a16:creationId xmlns:a16="http://schemas.microsoft.com/office/drawing/2014/main" id="{9D184A5D-0432-C349-A4D3-CB2896AC1426}"/>
                </a:ext>
              </a:extLst>
            </p:cNvPr>
            <p:cNvSpPr/>
            <p:nvPr/>
          </p:nvSpPr>
          <p:spPr>
            <a:xfrm>
              <a:off x="3708719" y="4871326"/>
              <a:ext cx="162304" cy="204740"/>
            </a:xfrm>
            <a:custGeom>
              <a:avLst/>
              <a:gdLst>
                <a:gd name="connsiteX0" fmla="*/ 157831 w 162304"/>
                <a:gd name="connsiteY0" fmla="*/ 14498 h 204740"/>
                <a:gd name="connsiteX1" fmla="*/ 151441 w 162304"/>
                <a:gd name="connsiteY1" fmla="*/ 14498 h 204740"/>
                <a:gd name="connsiteX2" fmla="*/ 84986 w 162304"/>
                <a:gd name="connsiteY2" fmla="*/ 15136 h 204740"/>
                <a:gd name="connsiteX3" fmla="*/ 2556 w 162304"/>
                <a:gd name="connsiteY3" fmla="*/ 14498 h 204740"/>
                <a:gd name="connsiteX4" fmla="*/ 0 w 162304"/>
                <a:gd name="connsiteY4" fmla="*/ 19605 h 204740"/>
                <a:gd name="connsiteX5" fmla="*/ 0 w 162304"/>
                <a:gd name="connsiteY5" fmla="*/ 198356 h 204740"/>
                <a:gd name="connsiteX6" fmla="*/ 6390 w 162304"/>
                <a:gd name="connsiteY6" fmla="*/ 204740 h 204740"/>
                <a:gd name="connsiteX7" fmla="*/ 12780 w 162304"/>
                <a:gd name="connsiteY7" fmla="*/ 198356 h 204740"/>
                <a:gd name="connsiteX8" fmla="*/ 12780 w 162304"/>
                <a:gd name="connsiteY8" fmla="*/ 119834 h 204740"/>
                <a:gd name="connsiteX9" fmla="*/ 76679 w 162304"/>
                <a:gd name="connsiteY9" fmla="*/ 121110 h 204740"/>
                <a:gd name="connsiteX10" fmla="*/ 159109 w 162304"/>
                <a:gd name="connsiteY10" fmla="*/ 121749 h 204740"/>
                <a:gd name="connsiteX11" fmla="*/ 162304 w 162304"/>
                <a:gd name="connsiteY11" fmla="*/ 116642 h 204740"/>
                <a:gd name="connsiteX12" fmla="*/ 162304 w 162304"/>
                <a:gd name="connsiteY12" fmla="*/ 20243 h 204740"/>
                <a:gd name="connsiteX13" fmla="*/ 157831 w 162304"/>
                <a:gd name="connsiteY13" fmla="*/ 14498 h 204740"/>
                <a:gd name="connsiteX14" fmla="*/ 148246 w 162304"/>
                <a:gd name="connsiteY14" fmla="*/ 112811 h 204740"/>
                <a:gd name="connsiteX15" fmla="*/ 84347 w 162304"/>
                <a:gd name="connsiteY15" fmla="*/ 112173 h 204740"/>
                <a:gd name="connsiteX16" fmla="*/ 46646 w 162304"/>
                <a:gd name="connsiteY16" fmla="*/ 96851 h 204740"/>
                <a:gd name="connsiteX17" fmla="*/ 12141 w 162304"/>
                <a:gd name="connsiteY17" fmla="*/ 105789 h 204740"/>
                <a:gd name="connsiteX18" fmla="*/ 12141 w 162304"/>
                <a:gd name="connsiteY18" fmla="*/ 23435 h 204740"/>
                <a:gd name="connsiteX19" fmla="*/ 76040 w 162304"/>
                <a:gd name="connsiteY19" fmla="*/ 24712 h 204740"/>
                <a:gd name="connsiteX20" fmla="*/ 148885 w 162304"/>
                <a:gd name="connsiteY20" fmla="*/ 31096 h 204740"/>
                <a:gd name="connsiteX21" fmla="*/ 148246 w 162304"/>
                <a:gd name="connsiteY21" fmla="*/ 112811 h 20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04" h="204740">
                  <a:moveTo>
                    <a:pt x="157831" y="14498"/>
                  </a:moveTo>
                  <a:cubicBezTo>
                    <a:pt x="155914" y="13221"/>
                    <a:pt x="153358" y="13859"/>
                    <a:pt x="151441" y="14498"/>
                  </a:cubicBezTo>
                  <a:cubicBezTo>
                    <a:pt x="150802" y="14498"/>
                    <a:pt x="110546" y="41311"/>
                    <a:pt x="84986" y="15136"/>
                  </a:cubicBezTo>
                  <a:cubicBezTo>
                    <a:pt x="58148" y="-11677"/>
                    <a:pt x="19170" y="3007"/>
                    <a:pt x="2556" y="14498"/>
                  </a:cubicBezTo>
                  <a:cubicBezTo>
                    <a:pt x="639" y="15775"/>
                    <a:pt x="0" y="17690"/>
                    <a:pt x="0" y="19605"/>
                  </a:cubicBezTo>
                  <a:lnTo>
                    <a:pt x="0" y="198356"/>
                  </a:lnTo>
                  <a:cubicBezTo>
                    <a:pt x="0" y="202187"/>
                    <a:pt x="2556" y="204740"/>
                    <a:pt x="6390" y="204740"/>
                  </a:cubicBezTo>
                  <a:cubicBezTo>
                    <a:pt x="10224" y="204740"/>
                    <a:pt x="12780" y="202187"/>
                    <a:pt x="12780" y="198356"/>
                  </a:cubicBezTo>
                  <a:lnTo>
                    <a:pt x="12780" y="119834"/>
                  </a:lnTo>
                  <a:cubicBezTo>
                    <a:pt x="22365" y="114088"/>
                    <a:pt x="53675" y="98128"/>
                    <a:pt x="76679" y="121110"/>
                  </a:cubicBezTo>
                  <a:cubicBezTo>
                    <a:pt x="102878" y="147285"/>
                    <a:pt x="141856" y="133240"/>
                    <a:pt x="159109" y="121749"/>
                  </a:cubicBezTo>
                  <a:cubicBezTo>
                    <a:pt x="161026" y="120472"/>
                    <a:pt x="162304" y="118557"/>
                    <a:pt x="162304" y="116642"/>
                  </a:cubicBezTo>
                  <a:lnTo>
                    <a:pt x="162304" y="20243"/>
                  </a:lnTo>
                  <a:cubicBezTo>
                    <a:pt x="161665" y="17690"/>
                    <a:pt x="159748" y="15136"/>
                    <a:pt x="157831" y="14498"/>
                  </a:cubicBezTo>
                  <a:close/>
                  <a:moveTo>
                    <a:pt x="148246" y="112811"/>
                  </a:moveTo>
                  <a:cubicBezTo>
                    <a:pt x="138661" y="118557"/>
                    <a:pt x="106712" y="133878"/>
                    <a:pt x="84347" y="112173"/>
                  </a:cubicBezTo>
                  <a:cubicBezTo>
                    <a:pt x="74762" y="101958"/>
                    <a:pt x="60704" y="96851"/>
                    <a:pt x="46646" y="96851"/>
                  </a:cubicBezTo>
                  <a:cubicBezTo>
                    <a:pt x="34505" y="96851"/>
                    <a:pt x="23004" y="100043"/>
                    <a:pt x="12141" y="105789"/>
                  </a:cubicBezTo>
                  <a:lnTo>
                    <a:pt x="12141" y="23435"/>
                  </a:lnTo>
                  <a:cubicBezTo>
                    <a:pt x="21726" y="17690"/>
                    <a:pt x="53675" y="2368"/>
                    <a:pt x="76040" y="24712"/>
                  </a:cubicBezTo>
                  <a:cubicBezTo>
                    <a:pt x="98405" y="47056"/>
                    <a:pt x="129076" y="40672"/>
                    <a:pt x="148885" y="31096"/>
                  </a:cubicBezTo>
                  <a:lnTo>
                    <a:pt x="148246" y="112811"/>
                  </a:lnTo>
                  <a:close/>
                </a:path>
              </a:pathLst>
            </a:custGeom>
            <a:grpFill/>
            <a:ln w="6390" cap="flat">
              <a:noFill/>
              <a:prstDash val="solid"/>
              <a:miter/>
            </a:ln>
          </p:spPr>
          <p:txBody>
            <a:bodyPr rtlCol="0" anchor="ctr"/>
            <a:lstStyle/>
            <a:p>
              <a:endParaRPr lang="en-US"/>
            </a:p>
          </p:txBody>
        </p:sp>
      </p:grpSp>
      <p:grpSp>
        <p:nvGrpSpPr>
          <p:cNvPr id="119" name="Graphic 4">
            <a:extLst>
              <a:ext uri="{FF2B5EF4-FFF2-40B4-BE49-F238E27FC236}">
                <a16:creationId xmlns:a16="http://schemas.microsoft.com/office/drawing/2014/main" id="{3874BDE7-5B4C-1A40-8569-8D64D5FA39A8}"/>
              </a:ext>
            </a:extLst>
          </p:cNvPr>
          <p:cNvGrpSpPr/>
          <p:nvPr/>
        </p:nvGrpSpPr>
        <p:grpSpPr>
          <a:xfrm>
            <a:off x="6253957" y="228310"/>
            <a:ext cx="682651" cy="649914"/>
            <a:chOff x="1515054" y="3339623"/>
            <a:chExt cx="362309" cy="361971"/>
          </a:xfrm>
          <a:solidFill>
            <a:srgbClr val="9D8AD1"/>
          </a:solidFill>
        </p:grpSpPr>
        <p:sp>
          <p:nvSpPr>
            <p:cNvPr id="120" name="Graphic 4">
              <a:extLst>
                <a:ext uri="{FF2B5EF4-FFF2-40B4-BE49-F238E27FC236}">
                  <a16:creationId xmlns:a16="http://schemas.microsoft.com/office/drawing/2014/main" id="{FEE57E68-7C7F-624A-A27B-EB1AD867F0CF}"/>
                </a:ext>
              </a:extLst>
            </p:cNvPr>
            <p:cNvSpPr/>
            <p:nvPr/>
          </p:nvSpPr>
          <p:spPr>
            <a:xfrm>
              <a:off x="1515054" y="3339623"/>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349204 h 361971"/>
                <a:gd name="connsiteX7" fmla="*/ 12780 w 362309"/>
                <a:gd name="connsiteY7" fmla="*/ 180667 h 361971"/>
                <a:gd name="connsiteX8" fmla="*/ 180835 w 362309"/>
                <a:gd name="connsiteY8" fmla="*/ 12768 h 361971"/>
                <a:gd name="connsiteX9" fmla="*/ 349529 w 362309"/>
                <a:gd name="connsiteY9" fmla="*/ 181305 h 361971"/>
                <a:gd name="connsiteX10" fmla="*/ 349529 w 362309"/>
                <a:gd name="connsiteY10" fmla="*/ 181305 h 361971"/>
                <a:gd name="connsiteX11" fmla="*/ 180835 w 362309"/>
                <a:gd name="connsiteY11" fmla="*/ 349204 h 361971"/>
                <a:gd name="connsiteX12" fmla="*/ 180835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lnTo>
                    <a:pt x="362309" y="180667"/>
                  </a:lnTo>
                  <a:cubicBezTo>
                    <a:pt x="361670" y="81077"/>
                    <a:pt x="280518"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121" name="Graphic 4">
              <a:extLst>
                <a:ext uri="{FF2B5EF4-FFF2-40B4-BE49-F238E27FC236}">
                  <a16:creationId xmlns:a16="http://schemas.microsoft.com/office/drawing/2014/main" id="{2D2303E7-E22B-8549-92B1-67619AC6DD09}"/>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endParaRPr lang="en-US"/>
            </a:p>
          </p:txBody>
        </p:sp>
        <p:sp>
          <p:nvSpPr>
            <p:cNvPr id="122" name="Graphic 4">
              <a:extLst>
                <a:ext uri="{FF2B5EF4-FFF2-40B4-BE49-F238E27FC236}">
                  <a16:creationId xmlns:a16="http://schemas.microsoft.com/office/drawing/2014/main" id="{4F85D6A3-362C-E940-BCE2-F7B1E6027940}"/>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endParaRPr lang="en-US"/>
            </a:p>
          </p:txBody>
        </p:sp>
        <p:sp>
          <p:nvSpPr>
            <p:cNvPr id="123" name="Graphic 4">
              <a:extLst>
                <a:ext uri="{FF2B5EF4-FFF2-40B4-BE49-F238E27FC236}">
                  <a16:creationId xmlns:a16="http://schemas.microsoft.com/office/drawing/2014/main" id="{8DEAB8CC-EA02-7145-97C2-CF3F33225058}"/>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endParaRPr lang="en-US"/>
            </a:p>
          </p:txBody>
        </p:sp>
        <p:sp>
          <p:nvSpPr>
            <p:cNvPr id="124" name="Graphic 4">
              <a:extLst>
                <a:ext uri="{FF2B5EF4-FFF2-40B4-BE49-F238E27FC236}">
                  <a16:creationId xmlns:a16="http://schemas.microsoft.com/office/drawing/2014/main" id="{CE8F8A41-1478-9344-B3F4-3B998F401403}"/>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endParaRPr lang="en-US"/>
            </a:p>
          </p:txBody>
        </p:sp>
        <p:sp>
          <p:nvSpPr>
            <p:cNvPr id="125" name="Graphic 4">
              <a:extLst>
                <a:ext uri="{FF2B5EF4-FFF2-40B4-BE49-F238E27FC236}">
                  <a16:creationId xmlns:a16="http://schemas.microsoft.com/office/drawing/2014/main" id="{2422A323-A0E1-BA40-BC85-F9585059644D}"/>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endParaRPr lang="en-US"/>
            </a:p>
          </p:txBody>
        </p:sp>
        <p:sp>
          <p:nvSpPr>
            <p:cNvPr id="126" name="Graphic 4">
              <a:extLst>
                <a:ext uri="{FF2B5EF4-FFF2-40B4-BE49-F238E27FC236}">
                  <a16:creationId xmlns:a16="http://schemas.microsoft.com/office/drawing/2014/main" id="{9DE5229D-EA52-F043-B182-DD3902262EFD}"/>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endParaRPr lang="en-US"/>
            </a:p>
          </p:txBody>
        </p:sp>
        <p:sp>
          <p:nvSpPr>
            <p:cNvPr id="127" name="Graphic 4">
              <a:extLst>
                <a:ext uri="{FF2B5EF4-FFF2-40B4-BE49-F238E27FC236}">
                  <a16:creationId xmlns:a16="http://schemas.microsoft.com/office/drawing/2014/main" id="{CF5902A9-1FAA-B64F-83BC-698F20C170FB}"/>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endParaRPr lang="en-US"/>
            </a:p>
          </p:txBody>
        </p:sp>
        <p:sp>
          <p:nvSpPr>
            <p:cNvPr id="128" name="Graphic 4">
              <a:extLst>
                <a:ext uri="{FF2B5EF4-FFF2-40B4-BE49-F238E27FC236}">
                  <a16:creationId xmlns:a16="http://schemas.microsoft.com/office/drawing/2014/main" id="{59AD36A8-7E8A-2148-83AC-BE6CED65623B}"/>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endParaRPr lang="en-US"/>
            </a:p>
          </p:txBody>
        </p:sp>
      </p:grpSp>
      <p:sp>
        <p:nvSpPr>
          <p:cNvPr id="129" name="Flowchart: Connector 13">
            <a:extLst>
              <a:ext uri="{FF2B5EF4-FFF2-40B4-BE49-F238E27FC236}">
                <a16:creationId xmlns:a16="http://schemas.microsoft.com/office/drawing/2014/main" id="{824BAD20-5743-E642-A589-ECE4D53BB8D6}"/>
              </a:ext>
            </a:extLst>
          </p:cNvPr>
          <p:cNvSpPr/>
          <p:nvPr/>
        </p:nvSpPr>
        <p:spPr>
          <a:xfrm>
            <a:off x="7111473"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0" name="Graphic 4">
            <a:extLst>
              <a:ext uri="{FF2B5EF4-FFF2-40B4-BE49-F238E27FC236}">
                <a16:creationId xmlns:a16="http://schemas.microsoft.com/office/drawing/2014/main" id="{D4BAD81B-742F-C44B-81C6-856F30EBEFB0}"/>
              </a:ext>
            </a:extLst>
          </p:cNvPr>
          <p:cNvGrpSpPr/>
          <p:nvPr/>
        </p:nvGrpSpPr>
        <p:grpSpPr>
          <a:xfrm>
            <a:off x="7099189" y="228310"/>
            <a:ext cx="682651" cy="643653"/>
            <a:chOff x="467743" y="4308712"/>
            <a:chExt cx="361670" cy="361971"/>
          </a:xfrm>
          <a:solidFill>
            <a:srgbClr val="00A2DF"/>
          </a:solidFill>
        </p:grpSpPr>
        <p:sp>
          <p:nvSpPr>
            <p:cNvPr id="131" name="Graphic 4">
              <a:extLst>
                <a:ext uri="{FF2B5EF4-FFF2-40B4-BE49-F238E27FC236}">
                  <a16:creationId xmlns:a16="http://schemas.microsoft.com/office/drawing/2014/main" id="{139EA494-EA16-424E-A8DD-D5D13EC411C0}"/>
                </a:ext>
              </a:extLst>
            </p:cNvPr>
            <p:cNvSpPr/>
            <p:nvPr/>
          </p:nvSpPr>
          <p:spPr>
            <a:xfrm>
              <a:off x="467743" y="4308712"/>
              <a:ext cx="361670" cy="361971"/>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9204 h 361971"/>
                <a:gd name="connsiteX8" fmla="*/ 12780 w 361670"/>
                <a:gd name="connsiteY8" fmla="*/ 181305 h 361971"/>
                <a:gd name="connsiteX9" fmla="*/ 180835 w 361670"/>
                <a:gd name="connsiteY9" fmla="*/ 12768 h 361971"/>
                <a:gd name="connsiteX10" fmla="*/ 348891 w 361670"/>
                <a:gd name="connsiteY10" fmla="*/ 181305 h 361971"/>
                <a:gd name="connsiteX11" fmla="*/ 348891 w 361670"/>
                <a:gd name="connsiteY11" fmla="*/ 181305 h 361971"/>
                <a:gd name="connsiteX12" fmla="*/ 180835 w 361670"/>
                <a:gd name="connsiteY12" fmla="*/ 349204 h 361971"/>
                <a:gd name="connsiteX13" fmla="*/ 180835 w 361670"/>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1077"/>
                    <a:pt x="281157" y="0"/>
                    <a:pt x="180835" y="0"/>
                  </a:cubicBezTo>
                  <a:cubicBezTo>
                    <a:pt x="180835" y="0"/>
                    <a:pt x="180835" y="0"/>
                    <a:pt x="180835" y="0"/>
                  </a:cubicBezTo>
                  <a:close/>
                  <a:moveTo>
                    <a:pt x="180835" y="349204"/>
                  </a:moveTo>
                  <a:cubicBezTo>
                    <a:pt x="87542" y="349204"/>
                    <a:pt x="12780" y="273873"/>
                    <a:pt x="12780" y="181305"/>
                  </a:cubicBezTo>
                  <a:cubicBezTo>
                    <a:pt x="12780" y="88099"/>
                    <a:pt x="88181" y="12768"/>
                    <a:pt x="180835" y="12768"/>
                  </a:cubicBezTo>
                  <a:cubicBezTo>
                    <a:pt x="273489" y="12768"/>
                    <a:pt x="348891" y="88099"/>
                    <a:pt x="348891" y="181305"/>
                  </a:cubicBezTo>
                  <a:lnTo>
                    <a:pt x="348891"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132" name="Graphic 4">
              <a:extLst>
                <a:ext uri="{FF2B5EF4-FFF2-40B4-BE49-F238E27FC236}">
                  <a16:creationId xmlns:a16="http://schemas.microsoft.com/office/drawing/2014/main" id="{61706D69-6E4E-E44F-A2B3-ADA9A24B5532}"/>
                </a:ext>
              </a:extLst>
            </p:cNvPr>
            <p:cNvSpPr/>
            <p:nvPr/>
          </p:nvSpPr>
          <p:spPr>
            <a:xfrm>
              <a:off x="617431" y="4466396"/>
              <a:ext cx="61819" cy="127041"/>
            </a:xfrm>
            <a:custGeom>
              <a:avLst/>
              <a:gdLst>
                <a:gd name="connsiteX0" fmla="*/ 50956 w 61819"/>
                <a:gd name="connsiteY0" fmla="*/ 91930 h 127041"/>
                <a:gd name="connsiteX1" fmla="*/ 37537 w 61819"/>
                <a:gd name="connsiteY1" fmla="*/ 105336 h 127041"/>
                <a:gd name="connsiteX2" fmla="*/ 37537 w 61819"/>
                <a:gd name="connsiteY2" fmla="*/ 6384 h 127041"/>
                <a:gd name="connsiteX3" fmla="*/ 31147 w 61819"/>
                <a:gd name="connsiteY3" fmla="*/ 0 h 127041"/>
                <a:gd name="connsiteX4" fmla="*/ 24757 w 61819"/>
                <a:gd name="connsiteY4" fmla="*/ 6384 h 127041"/>
                <a:gd name="connsiteX5" fmla="*/ 24757 w 61819"/>
                <a:gd name="connsiteY5" fmla="*/ 105336 h 127041"/>
                <a:gd name="connsiteX6" fmla="*/ 11339 w 61819"/>
                <a:gd name="connsiteY6" fmla="*/ 91930 h 127041"/>
                <a:gd name="connsiteX7" fmla="*/ 2393 w 61819"/>
                <a:gd name="connsiteY7" fmla="*/ 90653 h 127041"/>
                <a:gd name="connsiteX8" fmla="*/ 1115 w 61819"/>
                <a:gd name="connsiteY8" fmla="*/ 99590 h 127041"/>
                <a:gd name="connsiteX9" fmla="*/ 2393 w 61819"/>
                <a:gd name="connsiteY9" fmla="*/ 100867 h 127041"/>
                <a:gd name="connsiteX10" fmla="*/ 26674 w 61819"/>
                <a:gd name="connsiteY10" fmla="*/ 125126 h 127041"/>
                <a:gd name="connsiteX11" fmla="*/ 28591 w 61819"/>
                <a:gd name="connsiteY11" fmla="*/ 126403 h 127041"/>
                <a:gd name="connsiteX12" fmla="*/ 31147 w 61819"/>
                <a:gd name="connsiteY12" fmla="*/ 127041 h 127041"/>
                <a:gd name="connsiteX13" fmla="*/ 33703 w 61819"/>
                <a:gd name="connsiteY13" fmla="*/ 126403 h 127041"/>
                <a:gd name="connsiteX14" fmla="*/ 35620 w 61819"/>
                <a:gd name="connsiteY14" fmla="*/ 125126 h 127041"/>
                <a:gd name="connsiteX15" fmla="*/ 59902 w 61819"/>
                <a:gd name="connsiteY15" fmla="*/ 100867 h 127041"/>
                <a:gd name="connsiteX16" fmla="*/ 59902 w 61819"/>
                <a:gd name="connsiteY16" fmla="*/ 91930 h 127041"/>
                <a:gd name="connsiteX17" fmla="*/ 50956 w 61819"/>
                <a:gd name="connsiteY17" fmla="*/ 91930 h 127041"/>
                <a:gd name="connsiteX18" fmla="*/ 50956 w 61819"/>
                <a:gd name="connsiteY18" fmla="*/ 91930 h 12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819" h="127041">
                  <a:moveTo>
                    <a:pt x="50956" y="91930"/>
                  </a:moveTo>
                  <a:lnTo>
                    <a:pt x="37537" y="105336"/>
                  </a:lnTo>
                  <a:lnTo>
                    <a:pt x="37537" y="6384"/>
                  </a:lnTo>
                  <a:cubicBezTo>
                    <a:pt x="37537" y="2554"/>
                    <a:pt x="34981" y="0"/>
                    <a:pt x="31147" y="0"/>
                  </a:cubicBezTo>
                  <a:cubicBezTo>
                    <a:pt x="27313" y="0"/>
                    <a:pt x="24757" y="2554"/>
                    <a:pt x="24757" y="6384"/>
                  </a:cubicBezTo>
                  <a:lnTo>
                    <a:pt x="24757" y="105336"/>
                  </a:lnTo>
                  <a:lnTo>
                    <a:pt x="11339" y="91930"/>
                  </a:lnTo>
                  <a:cubicBezTo>
                    <a:pt x="9422" y="89376"/>
                    <a:pt x="4949" y="88738"/>
                    <a:pt x="2393" y="90653"/>
                  </a:cubicBezTo>
                  <a:cubicBezTo>
                    <a:pt x="-163" y="92568"/>
                    <a:pt x="-802" y="97037"/>
                    <a:pt x="1115" y="99590"/>
                  </a:cubicBezTo>
                  <a:cubicBezTo>
                    <a:pt x="1754" y="100229"/>
                    <a:pt x="1754" y="100867"/>
                    <a:pt x="2393" y="100867"/>
                  </a:cubicBezTo>
                  <a:lnTo>
                    <a:pt x="26674" y="125126"/>
                  </a:lnTo>
                  <a:cubicBezTo>
                    <a:pt x="27313" y="125765"/>
                    <a:pt x="27952" y="126403"/>
                    <a:pt x="28591" y="126403"/>
                  </a:cubicBezTo>
                  <a:cubicBezTo>
                    <a:pt x="29230" y="126403"/>
                    <a:pt x="29869" y="127041"/>
                    <a:pt x="31147" y="127041"/>
                  </a:cubicBezTo>
                  <a:cubicBezTo>
                    <a:pt x="31786" y="127041"/>
                    <a:pt x="33064" y="127041"/>
                    <a:pt x="33703" y="126403"/>
                  </a:cubicBezTo>
                  <a:cubicBezTo>
                    <a:pt x="34342" y="125765"/>
                    <a:pt x="34981" y="125765"/>
                    <a:pt x="35620" y="125126"/>
                  </a:cubicBezTo>
                  <a:lnTo>
                    <a:pt x="59902" y="100867"/>
                  </a:lnTo>
                  <a:cubicBezTo>
                    <a:pt x="62458" y="98313"/>
                    <a:pt x="62458" y="94483"/>
                    <a:pt x="59902" y="91930"/>
                  </a:cubicBezTo>
                  <a:cubicBezTo>
                    <a:pt x="57985" y="89376"/>
                    <a:pt x="54151" y="89376"/>
                    <a:pt x="50956" y="91930"/>
                  </a:cubicBezTo>
                  <a:lnTo>
                    <a:pt x="50956" y="91930"/>
                  </a:lnTo>
                  <a:close/>
                </a:path>
              </a:pathLst>
            </a:custGeom>
            <a:grpFill/>
            <a:ln w="6390" cap="flat">
              <a:noFill/>
              <a:prstDash val="solid"/>
              <a:miter/>
            </a:ln>
          </p:spPr>
          <p:txBody>
            <a:bodyPr rtlCol="0" anchor="ctr"/>
            <a:lstStyle/>
            <a:p>
              <a:endParaRPr lang="en-US"/>
            </a:p>
          </p:txBody>
        </p:sp>
        <p:sp>
          <p:nvSpPr>
            <p:cNvPr id="133" name="Graphic 4">
              <a:extLst>
                <a:ext uri="{FF2B5EF4-FFF2-40B4-BE49-F238E27FC236}">
                  <a16:creationId xmlns:a16="http://schemas.microsoft.com/office/drawing/2014/main" id="{A2B63785-E4E2-0042-8362-94993647C1CC}"/>
                </a:ext>
              </a:extLst>
            </p:cNvPr>
            <p:cNvSpPr/>
            <p:nvPr/>
          </p:nvSpPr>
          <p:spPr>
            <a:xfrm>
              <a:off x="527808" y="4385319"/>
              <a:ext cx="239640" cy="143001"/>
            </a:xfrm>
            <a:custGeom>
              <a:avLst/>
              <a:gdLst>
                <a:gd name="connsiteX0" fmla="*/ 202561 w 239640"/>
                <a:gd name="connsiteY0" fmla="*/ 65117 h 143001"/>
                <a:gd name="connsiteX1" fmla="*/ 197449 w 239640"/>
                <a:gd name="connsiteY1" fmla="*/ 65117 h 143001"/>
                <a:gd name="connsiteX2" fmla="*/ 197449 w 239640"/>
                <a:gd name="connsiteY2" fmla="*/ 63840 h 143001"/>
                <a:gd name="connsiteX3" fmla="*/ 133550 w 239640"/>
                <a:gd name="connsiteY3" fmla="*/ 0 h 143001"/>
                <a:gd name="connsiteX4" fmla="*/ 71567 w 239640"/>
                <a:gd name="connsiteY4" fmla="*/ 42773 h 143001"/>
                <a:gd name="connsiteX5" fmla="*/ 52398 w 239640"/>
                <a:gd name="connsiteY5" fmla="*/ 38304 h 143001"/>
                <a:gd name="connsiteX6" fmla="*/ 0 w 239640"/>
                <a:gd name="connsiteY6" fmla="*/ 90653 h 143001"/>
                <a:gd name="connsiteX7" fmla="*/ 52398 w 239640"/>
                <a:gd name="connsiteY7" fmla="*/ 143001 h 143001"/>
                <a:gd name="connsiteX8" fmla="*/ 52398 w 239640"/>
                <a:gd name="connsiteY8" fmla="*/ 143001 h 143001"/>
                <a:gd name="connsiteX9" fmla="*/ 79874 w 239640"/>
                <a:gd name="connsiteY9" fmla="*/ 143001 h 143001"/>
                <a:gd name="connsiteX10" fmla="*/ 86264 w 239640"/>
                <a:gd name="connsiteY10" fmla="*/ 136617 h 143001"/>
                <a:gd name="connsiteX11" fmla="*/ 79874 w 239640"/>
                <a:gd name="connsiteY11" fmla="*/ 130233 h 143001"/>
                <a:gd name="connsiteX12" fmla="*/ 52398 w 239640"/>
                <a:gd name="connsiteY12" fmla="*/ 130233 h 143001"/>
                <a:gd name="connsiteX13" fmla="*/ 12780 w 239640"/>
                <a:gd name="connsiteY13" fmla="*/ 90653 h 143001"/>
                <a:gd name="connsiteX14" fmla="*/ 52398 w 239640"/>
                <a:gd name="connsiteY14" fmla="*/ 51072 h 143001"/>
                <a:gd name="connsiteX15" fmla="*/ 72206 w 239640"/>
                <a:gd name="connsiteY15" fmla="*/ 57456 h 143001"/>
                <a:gd name="connsiteX16" fmla="*/ 73484 w 239640"/>
                <a:gd name="connsiteY16" fmla="*/ 58094 h 143001"/>
                <a:gd name="connsiteX17" fmla="*/ 74123 w 239640"/>
                <a:gd name="connsiteY17" fmla="*/ 58094 h 143001"/>
                <a:gd name="connsiteX18" fmla="*/ 74123 w 239640"/>
                <a:gd name="connsiteY18" fmla="*/ 58094 h 143001"/>
                <a:gd name="connsiteX19" fmla="*/ 79235 w 239640"/>
                <a:gd name="connsiteY19" fmla="*/ 56818 h 143001"/>
                <a:gd name="connsiteX20" fmla="*/ 80513 w 239640"/>
                <a:gd name="connsiteY20" fmla="*/ 55541 h 143001"/>
                <a:gd name="connsiteX21" fmla="*/ 80513 w 239640"/>
                <a:gd name="connsiteY21" fmla="*/ 55541 h 143001"/>
                <a:gd name="connsiteX22" fmla="*/ 81152 w 239640"/>
                <a:gd name="connsiteY22" fmla="*/ 54264 h 143001"/>
                <a:gd name="connsiteX23" fmla="*/ 81791 w 239640"/>
                <a:gd name="connsiteY23" fmla="*/ 53626 h 143001"/>
                <a:gd name="connsiteX24" fmla="*/ 81791 w 239640"/>
                <a:gd name="connsiteY24" fmla="*/ 53626 h 143001"/>
                <a:gd name="connsiteX25" fmla="*/ 132911 w 239640"/>
                <a:gd name="connsiteY25" fmla="*/ 12768 h 143001"/>
                <a:gd name="connsiteX26" fmla="*/ 184030 w 239640"/>
                <a:gd name="connsiteY26" fmla="*/ 63840 h 143001"/>
                <a:gd name="connsiteX27" fmla="*/ 183391 w 239640"/>
                <a:gd name="connsiteY27" fmla="*/ 70224 h 143001"/>
                <a:gd name="connsiteX28" fmla="*/ 183391 w 239640"/>
                <a:gd name="connsiteY28" fmla="*/ 71501 h 143001"/>
                <a:gd name="connsiteX29" fmla="*/ 185947 w 239640"/>
                <a:gd name="connsiteY29" fmla="*/ 81077 h 143001"/>
                <a:gd name="connsiteX30" fmla="*/ 193615 w 239640"/>
                <a:gd name="connsiteY30" fmla="*/ 79800 h 143001"/>
                <a:gd name="connsiteX31" fmla="*/ 195532 w 239640"/>
                <a:gd name="connsiteY31" fmla="*/ 78523 h 143001"/>
                <a:gd name="connsiteX32" fmla="*/ 201922 w 239640"/>
                <a:gd name="connsiteY32" fmla="*/ 77885 h 143001"/>
                <a:gd name="connsiteX33" fmla="*/ 226843 w 239640"/>
                <a:gd name="connsiteY33" fmla="*/ 105336 h 143001"/>
                <a:gd name="connsiteX34" fmla="*/ 201922 w 239640"/>
                <a:gd name="connsiteY34" fmla="*/ 130233 h 143001"/>
                <a:gd name="connsiteX35" fmla="*/ 161026 w 239640"/>
                <a:gd name="connsiteY35" fmla="*/ 130233 h 143001"/>
                <a:gd name="connsiteX36" fmla="*/ 154637 w 239640"/>
                <a:gd name="connsiteY36" fmla="*/ 136617 h 143001"/>
                <a:gd name="connsiteX37" fmla="*/ 161026 w 239640"/>
                <a:gd name="connsiteY37" fmla="*/ 143001 h 143001"/>
                <a:gd name="connsiteX38" fmla="*/ 201922 w 239640"/>
                <a:gd name="connsiteY38" fmla="*/ 143001 h 143001"/>
                <a:gd name="connsiteX39" fmla="*/ 239623 w 239640"/>
                <a:gd name="connsiteY39" fmla="*/ 102144 h 143001"/>
                <a:gd name="connsiteX40" fmla="*/ 202561 w 239640"/>
                <a:gd name="connsiteY40" fmla="*/ 65117 h 143001"/>
                <a:gd name="connsiteX41" fmla="*/ 202561 w 239640"/>
                <a:gd name="connsiteY41" fmla="*/ 65117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9640" h="143001">
                  <a:moveTo>
                    <a:pt x="202561" y="65117"/>
                  </a:moveTo>
                  <a:cubicBezTo>
                    <a:pt x="200644" y="65117"/>
                    <a:pt x="199366" y="65117"/>
                    <a:pt x="197449" y="65117"/>
                  </a:cubicBezTo>
                  <a:lnTo>
                    <a:pt x="197449" y="63840"/>
                  </a:lnTo>
                  <a:cubicBezTo>
                    <a:pt x="197449" y="28728"/>
                    <a:pt x="168694" y="0"/>
                    <a:pt x="133550" y="0"/>
                  </a:cubicBezTo>
                  <a:cubicBezTo>
                    <a:pt x="106073" y="0"/>
                    <a:pt x="81152" y="17237"/>
                    <a:pt x="71567" y="42773"/>
                  </a:cubicBezTo>
                  <a:cubicBezTo>
                    <a:pt x="65816" y="39581"/>
                    <a:pt x="58787" y="38304"/>
                    <a:pt x="52398" y="38304"/>
                  </a:cubicBezTo>
                  <a:cubicBezTo>
                    <a:pt x="23643" y="38304"/>
                    <a:pt x="0" y="61925"/>
                    <a:pt x="0" y="90653"/>
                  </a:cubicBezTo>
                  <a:cubicBezTo>
                    <a:pt x="0" y="119381"/>
                    <a:pt x="23643" y="143001"/>
                    <a:pt x="52398" y="143001"/>
                  </a:cubicBezTo>
                  <a:lnTo>
                    <a:pt x="52398" y="143001"/>
                  </a:lnTo>
                  <a:lnTo>
                    <a:pt x="79874" y="143001"/>
                  </a:lnTo>
                  <a:cubicBezTo>
                    <a:pt x="83708" y="143001"/>
                    <a:pt x="86264" y="140448"/>
                    <a:pt x="86264" y="136617"/>
                  </a:cubicBezTo>
                  <a:cubicBezTo>
                    <a:pt x="86264" y="132787"/>
                    <a:pt x="83708" y="130233"/>
                    <a:pt x="79874" y="130233"/>
                  </a:cubicBezTo>
                  <a:lnTo>
                    <a:pt x="52398" y="130233"/>
                  </a:lnTo>
                  <a:cubicBezTo>
                    <a:pt x="30672" y="130233"/>
                    <a:pt x="12780" y="112358"/>
                    <a:pt x="12780" y="90653"/>
                  </a:cubicBezTo>
                  <a:cubicBezTo>
                    <a:pt x="12780" y="68947"/>
                    <a:pt x="30672" y="51072"/>
                    <a:pt x="52398" y="51072"/>
                  </a:cubicBezTo>
                  <a:cubicBezTo>
                    <a:pt x="59426" y="51072"/>
                    <a:pt x="66455" y="52987"/>
                    <a:pt x="72206" y="57456"/>
                  </a:cubicBezTo>
                  <a:cubicBezTo>
                    <a:pt x="72845" y="57456"/>
                    <a:pt x="72845" y="58094"/>
                    <a:pt x="73484" y="58094"/>
                  </a:cubicBezTo>
                  <a:lnTo>
                    <a:pt x="74123" y="58094"/>
                  </a:lnTo>
                  <a:lnTo>
                    <a:pt x="74123" y="58094"/>
                  </a:lnTo>
                  <a:cubicBezTo>
                    <a:pt x="76040" y="58733"/>
                    <a:pt x="77957" y="58094"/>
                    <a:pt x="79235" y="56818"/>
                  </a:cubicBezTo>
                  <a:cubicBezTo>
                    <a:pt x="79874" y="56179"/>
                    <a:pt x="80513" y="56179"/>
                    <a:pt x="80513" y="55541"/>
                  </a:cubicBezTo>
                  <a:lnTo>
                    <a:pt x="80513" y="55541"/>
                  </a:lnTo>
                  <a:cubicBezTo>
                    <a:pt x="80513" y="54902"/>
                    <a:pt x="81152" y="54902"/>
                    <a:pt x="81152" y="54264"/>
                  </a:cubicBezTo>
                  <a:cubicBezTo>
                    <a:pt x="81152" y="54264"/>
                    <a:pt x="81152" y="53626"/>
                    <a:pt x="81791" y="53626"/>
                  </a:cubicBezTo>
                  <a:lnTo>
                    <a:pt x="81791" y="53626"/>
                  </a:lnTo>
                  <a:cubicBezTo>
                    <a:pt x="87542" y="30005"/>
                    <a:pt x="108629" y="12768"/>
                    <a:pt x="132911" y="12768"/>
                  </a:cubicBezTo>
                  <a:cubicBezTo>
                    <a:pt x="161026" y="12768"/>
                    <a:pt x="184030" y="35751"/>
                    <a:pt x="184030" y="63840"/>
                  </a:cubicBezTo>
                  <a:cubicBezTo>
                    <a:pt x="184030" y="65755"/>
                    <a:pt x="184030" y="68309"/>
                    <a:pt x="183391" y="70224"/>
                  </a:cubicBezTo>
                  <a:cubicBezTo>
                    <a:pt x="183391" y="70224"/>
                    <a:pt x="183391" y="70862"/>
                    <a:pt x="183391" y="71501"/>
                  </a:cubicBezTo>
                  <a:cubicBezTo>
                    <a:pt x="182113" y="74693"/>
                    <a:pt x="182752" y="78523"/>
                    <a:pt x="185947" y="81077"/>
                  </a:cubicBezTo>
                  <a:cubicBezTo>
                    <a:pt x="188503" y="82354"/>
                    <a:pt x="191698" y="82354"/>
                    <a:pt x="193615" y="79800"/>
                  </a:cubicBezTo>
                  <a:cubicBezTo>
                    <a:pt x="194254" y="79162"/>
                    <a:pt x="194893" y="79162"/>
                    <a:pt x="195532" y="78523"/>
                  </a:cubicBezTo>
                  <a:cubicBezTo>
                    <a:pt x="197449" y="77885"/>
                    <a:pt x="200005" y="77885"/>
                    <a:pt x="201922" y="77885"/>
                  </a:cubicBezTo>
                  <a:cubicBezTo>
                    <a:pt x="216619" y="78523"/>
                    <a:pt x="227482" y="90653"/>
                    <a:pt x="226843" y="105336"/>
                  </a:cubicBezTo>
                  <a:cubicBezTo>
                    <a:pt x="226204" y="118742"/>
                    <a:pt x="215341" y="129595"/>
                    <a:pt x="201922" y="130233"/>
                  </a:cubicBezTo>
                  <a:lnTo>
                    <a:pt x="161026" y="130233"/>
                  </a:lnTo>
                  <a:cubicBezTo>
                    <a:pt x="157192" y="130233"/>
                    <a:pt x="154637" y="132787"/>
                    <a:pt x="154637" y="136617"/>
                  </a:cubicBezTo>
                  <a:cubicBezTo>
                    <a:pt x="154637" y="140448"/>
                    <a:pt x="157192" y="143001"/>
                    <a:pt x="161026" y="143001"/>
                  </a:cubicBezTo>
                  <a:lnTo>
                    <a:pt x="201922" y="143001"/>
                  </a:lnTo>
                  <a:cubicBezTo>
                    <a:pt x="223648" y="142363"/>
                    <a:pt x="240262" y="123849"/>
                    <a:pt x="239623" y="102144"/>
                  </a:cubicBezTo>
                  <a:cubicBezTo>
                    <a:pt x="238984" y="81715"/>
                    <a:pt x="222370" y="65117"/>
                    <a:pt x="202561" y="65117"/>
                  </a:cubicBezTo>
                  <a:lnTo>
                    <a:pt x="202561" y="65117"/>
                  </a:lnTo>
                  <a:close/>
                </a:path>
              </a:pathLst>
            </a:custGeom>
            <a:grpFill/>
            <a:ln w="6390" cap="flat">
              <a:noFill/>
              <a:prstDash val="solid"/>
              <a:miter/>
            </a:ln>
          </p:spPr>
          <p:txBody>
            <a:bodyPr rtlCol="0" anchor="ctr"/>
            <a:lstStyle/>
            <a:p>
              <a:endParaRPr lang="en-US"/>
            </a:p>
          </p:txBody>
        </p:sp>
      </p:grpSp>
      <p:sp>
        <p:nvSpPr>
          <p:cNvPr id="134" name="Flowchart: Connector 13">
            <a:extLst>
              <a:ext uri="{FF2B5EF4-FFF2-40B4-BE49-F238E27FC236}">
                <a16:creationId xmlns:a16="http://schemas.microsoft.com/office/drawing/2014/main" id="{ABCC4252-B014-4449-B271-D445612D4339}"/>
              </a:ext>
            </a:extLst>
          </p:cNvPr>
          <p:cNvSpPr/>
          <p:nvPr/>
        </p:nvSpPr>
        <p:spPr>
          <a:xfrm>
            <a:off x="7954925"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5" name="Graphic 4">
            <a:extLst>
              <a:ext uri="{FF2B5EF4-FFF2-40B4-BE49-F238E27FC236}">
                <a16:creationId xmlns:a16="http://schemas.microsoft.com/office/drawing/2014/main" id="{00FFA52D-4818-014F-832B-88F3F1ADCCD2}"/>
              </a:ext>
            </a:extLst>
          </p:cNvPr>
          <p:cNvGrpSpPr/>
          <p:nvPr/>
        </p:nvGrpSpPr>
        <p:grpSpPr>
          <a:xfrm>
            <a:off x="7944421" y="228310"/>
            <a:ext cx="682650" cy="643653"/>
            <a:chOff x="6754802" y="2371173"/>
            <a:chExt cx="361670" cy="361333"/>
          </a:xfrm>
          <a:solidFill>
            <a:srgbClr val="CBBEA5"/>
          </a:solidFill>
        </p:grpSpPr>
        <p:sp>
          <p:nvSpPr>
            <p:cNvPr id="136" name="Graphic 4">
              <a:extLst>
                <a:ext uri="{FF2B5EF4-FFF2-40B4-BE49-F238E27FC236}">
                  <a16:creationId xmlns:a16="http://schemas.microsoft.com/office/drawing/2014/main" id="{B408792F-FB0E-F74D-9745-CBAD3D23A548}"/>
                </a:ext>
              </a:extLst>
            </p:cNvPr>
            <p:cNvSpPr/>
            <p:nvPr/>
          </p:nvSpPr>
          <p:spPr>
            <a:xfrm>
              <a:off x="6754802" y="2371173"/>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0836 w 361670"/>
                <a:gd name="connsiteY5" fmla="*/ 349204 h 361333"/>
                <a:gd name="connsiteX6" fmla="*/ 12780 w 361670"/>
                <a:gd name="connsiteY6" fmla="*/ 181305 h 361333"/>
                <a:gd name="connsiteX7" fmla="*/ 180836 w 361670"/>
                <a:gd name="connsiteY7" fmla="*/ 13406 h 361333"/>
                <a:gd name="connsiteX8" fmla="*/ 348890 w 361670"/>
                <a:gd name="connsiteY8" fmla="*/ 181305 h 361333"/>
                <a:gd name="connsiteX9" fmla="*/ 180836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6" y="0"/>
                  </a:moveTo>
                  <a:cubicBezTo>
                    <a:pt x="80513" y="0"/>
                    <a:pt x="0" y="81077"/>
                    <a:pt x="0" y="180667"/>
                  </a:cubicBezTo>
                  <a:cubicBezTo>
                    <a:pt x="0" y="280257"/>
                    <a:pt x="81153" y="361333"/>
                    <a:pt x="180836" y="361333"/>
                  </a:cubicBezTo>
                  <a:cubicBezTo>
                    <a:pt x="281157" y="361333"/>
                    <a:pt x="361670" y="280257"/>
                    <a:pt x="361670" y="180667"/>
                  </a:cubicBezTo>
                  <a:cubicBezTo>
                    <a:pt x="361670" y="81077"/>
                    <a:pt x="280518" y="0"/>
                    <a:pt x="180836" y="0"/>
                  </a:cubicBezTo>
                  <a:close/>
                  <a:moveTo>
                    <a:pt x="180836" y="349204"/>
                  </a:moveTo>
                  <a:cubicBezTo>
                    <a:pt x="88181" y="349204"/>
                    <a:pt x="12780" y="273873"/>
                    <a:pt x="12780" y="181305"/>
                  </a:cubicBezTo>
                  <a:cubicBezTo>
                    <a:pt x="12780" y="88738"/>
                    <a:pt x="88181" y="13406"/>
                    <a:pt x="180836" y="13406"/>
                  </a:cubicBezTo>
                  <a:cubicBezTo>
                    <a:pt x="273490" y="13406"/>
                    <a:pt x="348890" y="88738"/>
                    <a:pt x="348890" y="181305"/>
                  </a:cubicBezTo>
                  <a:cubicBezTo>
                    <a:pt x="348890" y="273873"/>
                    <a:pt x="273490" y="349204"/>
                    <a:pt x="180836" y="349204"/>
                  </a:cubicBezTo>
                  <a:close/>
                </a:path>
              </a:pathLst>
            </a:custGeom>
            <a:grpFill/>
            <a:ln w="6390" cap="flat">
              <a:noFill/>
              <a:prstDash val="solid"/>
              <a:miter/>
            </a:ln>
          </p:spPr>
          <p:txBody>
            <a:bodyPr rtlCol="0" anchor="ctr"/>
            <a:lstStyle/>
            <a:p>
              <a:endParaRPr lang="en-US"/>
            </a:p>
          </p:txBody>
        </p:sp>
        <p:sp>
          <p:nvSpPr>
            <p:cNvPr id="137" name="Graphic 4">
              <a:extLst>
                <a:ext uri="{FF2B5EF4-FFF2-40B4-BE49-F238E27FC236}">
                  <a16:creationId xmlns:a16="http://schemas.microsoft.com/office/drawing/2014/main" id="{98EC4782-E951-DE42-855F-F5A549639AED}"/>
                </a:ext>
              </a:extLst>
            </p:cNvPr>
            <p:cNvSpPr/>
            <p:nvPr/>
          </p:nvSpPr>
          <p:spPr>
            <a:xfrm>
              <a:off x="6873016" y="2533326"/>
              <a:ext cx="125242" cy="109804"/>
            </a:xfrm>
            <a:custGeom>
              <a:avLst/>
              <a:gdLst>
                <a:gd name="connsiteX0" fmla="*/ 62622 w 125242"/>
                <a:gd name="connsiteY0" fmla="*/ 0 h 109804"/>
                <a:gd name="connsiteX1" fmla="*/ 0 w 125242"/>
                <a:gd name="connsiteY1" fmla="*/ 37027 h 109804"/>
                <a:gd name="connsiteX2" fmla="*/ 0 w 125242"/>
                <a:gd name="connsiteY2" fmla="*/ 103420 h 109804"/>
                <a:gd name="connsiteX3" fmla="*/ 6390 w 125242"/>
                <a:gd name="connsiteY3" fmla="*/ 109804 h 109804"/>
                <a:gd name="connsiteX4" fmla="*/ 12780 w 125242"/>
                <a:gd name="connsiteY4" fmla="*/ 103420 h 109804"/>
                <a:gd name="connsiteX5" fmla="*/ 12780 w 125242"/>
                <a:gd name="connsiteY5" fmla="*/ 37027 h 109804"/>
                <a:gd name="connsiteX6" fmla="*/ 62622 w 125242"/>
                <a:gd name="connsiteY6" fmla="*/ 12768 h 109804"/>
                <a:gd name="connsiteX7" fmla="*/ 112463 w 125242"/>
                <a:gd name="connsiteY7" fmla="*/ 37027 h 109804"/>
                <a:gd name="connsiteX8" fmla="*/ 112463 w 125242"/>
                <a:gd name="connsiteY8" fmla="*/ 103420 h 109804"/>
                <a:gd name="connsiteX9" fmla="*/ 118853 w 125242"/>
                <a:gd name="connsiteY9" fmla="*/ 109804 h 109804"/>
                <a:gd name="connsiteX10" fmla="*/ 125243 w 125242"/>
                <a:gd name="connsiteY10" fmla="*/ 103420 h 109804"/>
                <a:gd name="connsiteX11" fmla="*/ 125243 w 125242"/>
                <a:gd name="connsiteY11" fmla="*/ 37027 h 109804"/>
                <a:gd name="connsiteX12" fmla="*/ 62622 w 125242"/>
                <a:gd name="connsiteY12" fmla="*/ 0 h 10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242" h="109804">
                  <a:moveTo>
                    <a:pt x="62622" y="0"/>
                  </a:moveTo>
                  <a:cubicBezTo>
                    <a:pt x="40257" y="0"/>
                    <a:pt x="0" y="14045"/>
                    <a:pt x="0" y="37027"/>
                  </a:cubicBezTo>
                  <a:lnTo>
                    <a:pt x="0" y="103420"/>
                  </a:lnTo>
                  <a:cubicBezTo>
                    <a:pt x="0" y="107251"/>
                    <a:pt x="2556" y="109804"/>
                    <a:pt x="6390" y="109804"/>
                  </a:cubicBezTo>
                  <a:cubicBezTo>
                    <a:pt x="10224" y="109804"/>
                    <a:pt x="12780" y="107251"/>
                    <a:pt x="12780" y="103420"/>
                  </a:cubicBezTo>
                  <a:lnTo>
                    <a:pt x="12780" y="37027"/>
                  </a:lnTo>
                  <a:cubicBezTo>
                    <a:pt x="12780" y="24897"/>
                    <a:pt x="44091" y="12768"/>
                    <a:pt x="62622" y="12768"/>
                  </a:cubicBezTo>
                  <a:cubicBezTo>
                    <a:pt x="81153" y="12768"/>
                    <a:pt x="112463" y="24897"/>
                    <a:pt x="112463" y="37027"/>
                  </a:cubicBezTo>
                  <a:lnTo>
                    <a:pt x="112463" y="103420"/>
                  </a:lnTo>
                  <a:cubicBezTo>
                    <a:pt x="112463" y="107251"/>
                    <a:pt x="115019" y="109804"/>
                    <a:pt x="118853" y="109804"/>
                  </a:cubicBezTo>
                  <a:cubicBezTo>
                    <a:pt x="122687" y="109804"/>
                    <a:pt x="125243" y="107251"/>
                    <a:pt x="125243" y="103420"/>
                  </a:cubicBezTo>
                  <a:lnTo>
                    <a:pt x="125243" y="37027"/>
                  </a:lnTo>
                  <a:cubicBezTo>
                    <a:pt x="125243" y="14045"/>
                    <a:pt x="84986" y="0"/>
                    <a:pt x="62622" y="0"/>
                  </a:cubicBezTo>
                  <a:close/>
                </a:path>
              </a:pathLst>
            </a:custGeom>
            <a:grpFill/>
            <a:ln w="6390" cap="flat">
              <a:noFill/>
              <a:prstDash val="solid"/>
              <a:miter/>
            </a:ln>
          </p:spPr>
          <p:txBody>
            <a:bodyPr rtlCol="0" anchor="ctr"/>
            <a:lstStyle/>
            <a:p>
              <a:endParaRPr lang="en-US"/>
            </a:p>
          </p:txBody>
        </p:sp>
        <p:sp>
          <p:nvSpPr>
            <p:cNvPr id="138" name="Graphic 4">
              <a:extLst>
                <a:ext uri="{FF2B5EF4-FFF2-40B4-BE49-F238E27FC236}">
                  <a16:creationId xmlns:a16="http://schemas.microsoft.com/office/drawing/2014/main" id="{F23704C6-07D4-2C42-AB5C-E14D5E46DACB}"/>
                </a:ext>
              </a:extLst>
            </p:cNvPr>
            <p:cNvSpPr/>
            <p:nvPr/>
          </p:nvSpPr>
          <p:spPr>
            <a:xfrm>
              <a:off x="6990591" y="2543541"/>
              <a:ext cx="69011" cy="94483"/>
            </a:xfrm>
            <a:custGeom>
              <a:avLst/>
              <a:gdLst>
                <a:gd name="connsiteX0" fmla="*/ 11502 w 69011"/>
                <a:gd name="connsiteY0" fmla="*/ 0 h 94483"/>
                <a:gd name="connsiteX1" fmla="*/ 6390 w 69011"/>
                <a:gd name="connsiteY1" fmla="*/ 0 h 94483"/>
                <a:gd name="connsiteX2" fmla="*/ 0 w 69011"/>
                <a:gd name="connsiteY2" fmla="*/ 6384 h 94483"/>
                <a:gd name="connsiteX3" fmla="*/ 6390 w 69011"/>
                <a:gd name="connsiteY3" fmla="*/ 12768 h 94483"/>
                <a:gd name="connsiteX4" fmla="*/ 11502 w 69011"/>
                <a:gd name="connsiteY4" fmla="*/ 12768 h 94483"/>
                <a:gd name="connsiteX5" fmla="*/ 56232 w 69011"/>
                <a:gd name="connsiteY5" fmla="*/ 37027 h 94483"/>
                <a:gd name="connsiteX6" fmla="*/ 56232 w 69011"/>
                <a:gd name="connsiteY6" fmla="*/ 88099 h 94483"/>
                <a:gd name="connsiteX7" fmla="*/ 62622 w 69011"/>
                <a:gd name="connsiteY7" fmla="*/ 94483 h 94483"/>
                <a:gd name="connsiteX8" fmla="*/ 69012 w 69011"/>
                <a:gd name="connsiteY8" fmla="*/ 88099 h 94483"/>
                <a:gd name="connsiteX9" fmla="*/ 69012 w 69011"/>
                <a:gd name="connsiteY9" fmla="*/ 37027 h 94483"/>
                <a:gd name="connsiteX10" fmla="*/ 11502 w 69011"/>
                <a:gd name="connsiteY10" fmla="*/ 0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11502" y="0"/>
                  </a:moveTo>
                  <a:lnTo>
                    <a:pt x="6390" y="0"/>
                  </a:lnTo>
                  <a:cubicBezTo>
                    <a:pt x="2556" y="0"/>
                    <a:pt x="0" y="2554"/>
                    <a:pt x="0" y="6384"/>
                  </a:cubicBezTo>
                  <a:cubicBezTo>
                    <a:pt x="0" y="10214"/>
                    <a:pt x="2556" y="12768"/>
                    <a:pt x="6390" y="12768"/>
                  </a:cubicBezTo>
                  <a:lnTo>
                    <a:pt x="11502" y="12768"/>
                  </a:lnTo>
                  <a:cubicBezTo>
                    <a:pt x="28755" y="12768"/>
                    <a:pt x="56232" y="26174"/>
                    <a:pt x="56232" y="37027"/>
                  </a:cubicBezTo>
                  <a:lnTo>
                    <a:pt x="56232" y="88099"/>
                  </a:lnTo>
                  <a:cubicBezTo>
                    <a:pt x="56232" y="91930"/>
                    <a:pt x="58787" y="94483"/>
                    <a:pt x="62622" y="94483"/>
                  </a:cubicBezTo>
                  <a:cubicBezTo>
                    <a:pt x="66456" y="94483"/>
                    <a:pt x="69012" y="91930"/>
                    <a:pt x="69012" y="88099"/>
                  </a:cubicBezTo>
                  <a:lnTo>
                    <a:pt x="69012" y="37027"/>
                  </a:lnTo>
                  <a:cubicBezTo>
                    <a:pt x="69012" y="15322"/>
                    <a:pt x="31950" y="0"/>
                    <a:pt x="11502" y="0"/>
                  </a:cubicBezTo>
                  <a:close/>
                </a:path>
              </a:pathLst>
            </a:custGeom>
            <a:grpFill/>
            <a:ln w="6390" cap="flat">
              <a:noFill/>
              <a:prstDash val="solid"/>
              <a:miter/>
            </a:ln>
          </p:spPr>
          <p:txBody>
            <a:bodyPr rtlCol="0" anchor="ctr"/>
            <a:lstStyle/>
            <a:p>
              <a:endParaRPr lang="en-US"/>
            </a:p>
          </p:txBody>
        </p:sp>
        <p:sp>
          <p:nvSpPr>
            <p:cNvPr id="139" name="Graphic 4">
              <a:extLst>
                <a:ext uri="{FF2B5EF4-FFF2-40B4-BE49-F238E27FC236}">
                  <a16:creationId xmlns:a16="http://schemas.microsoft.com/office/drawing/2014/main" id="{51ADE013-90C6-2C4A-B527-CCD3A68CA82D}"/>
                </a:ext>
              </a:extLst>
            </p:cNvPr>
            <p:cNvSpPr/>
            <p:nvPr/>
          </p:nvSpPr>
          <p:spPr>
            <a:xfrm>
              <a:off x="6811672" y="2543541"/>
              <a:ext cx="69011" cy="94483"/>
            </a:xfrm>
            <a:custGeom>
              <a:avLst/>
              <a:gdLst>
                <a:gd name="connsiteX0" fmla="*/ 69012 w 69011"/>
                <a:gd name="connsiteY0" fmla="*/ 6384 h 94483"/>
                <a:gd name="connsiteX1" fmla="*/ 62622 w 69011"/>
                <a:gd name="connsiteY1" fmla="*/ 0 h 94483"/>
                <a:gd name="connsiteX2" fmla="*/ 57509 w 69011"/>
                <a:gd name="connsiteY2" fmla="*/ 0 h 94483"/>
                <a:gd name="connsiteX3" fmla="*/ 0 w 69011"/>
                <a:gd name="connsiteY3" fmla="*/ 37027 h 94483"/>
                <a:gd name="connsiteX4" fmla="*/ 0 w 69011"/>
                <a:gd name="connsiteY4" fmla="*/ 88099 h 94483"/>
                <a:gd name="connsiteX5" fmla="*/ 6390 w 69011"/>
                <a:gd name="connsiteY5" fmla="*/ 94483 h 94483"/>
                <a:gd name="connsiteX6" fmla="*/ 12780 w 69011"/>
                <a:gd name="connsiteY6" fmla="*/ 88099 h 94483"/>
                <a:gd name="connsiteX7" fmla="*/ 12780 w 69011"/>
                <a:gd name="connsiteY7" fmla="*/ 37027 h 94483"/>
                <a:gd name="connsiteX8" fmla="*/ 57509 w 69011"/>
                <a:gd name="connsiteY8" fmla="*/ 12768 h 94483"/>
                <a:gd name="connsiteX9" fmla="*/ 62622 w 69011"/>
                <a:gd name="connsiteY9" fmla="*/ 12768 h 94483"/>
                <a:gd name="connsiteX10" fmla="*/ 69012 w 69011"/>
                <a:gd name="connsiteY10" fmla="*/ 6384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69012" y="6384"/>
                  </a:moveTo>
                  <a:cubicBezTo>
                    <a:pt x="69012" y="2554"/>
                    <a:pt x="66456" y="0"/>
                    <a:pt x="62622" y="0"/>
                  </a:cubicBezTo>
                  <a:lnTo>
                    <a:pt x="57509" y="0"/>
                  </a:lnTo>
                  <a:cubicBezTo>
                    <a:pt x="37062" y="0"/>
                    <a:pt x="0" y="15322"/>
                    <a:pt x="0" y="37027"/>
                  </a:cubicBezTo>
                  <a:lnTo>
                    <a:pt x="0" y="88099"/>
                  </a:lnTo>
                  <a:cubicBezTo>
                    <a:pt x="0" y="91930"/>
                    <a:pt x="2556" y="94483"/>
                    <a:pt x="6390" y="94483"/>
                  </a:cubicBezTo>
                  <a:cubicBezTo>
                    <a:pt x="10224" y="94483"/>
                    <a:pt x="12780" y="91930"/>
                    <a:pt x="12780" y="88099"/>
                  </a:cubicBezTo>
                  <a:lnTo>
                    <a:pt x="12780" y="37027"/>
                  </a:lnTo>
                  <a:cubicBezTo>
                    <a:pt x="12780" y="26174"/>
                    <a:pt x="40257" y="12768"/>
                    <a:pt x="57509" y="12768"/>
                  </a:cubicBezTo>
                  <a:lnTo>
                    <a:pt x="62622" y="12768"/>
                  </a:lnTo>
                  <a:cubicBezTo>
                    <a:pt x="65817" y="12768"/>
                    <a:pt x="69012" y="10214"/>
                    <a:pt x="69012" y="6384"/>
                  </a:cubicBezTo>
                  <a:close/>
                </a:path>
              </a:pathLst>
            </a:custGeom>
            <a:grpFill/>
            <a:ln w="6390" cap="flat">
              <a:noFill/>
              <a:prstDash val="solid"/>
              <a:miter/>
            </a:ln>
          </p:spPr>
          <p:txBody>
            <a:bodyPr rtlCol="0" anchor="ctr"/>
            <a:lstStyle/>
            <a:p>
              <a:endParaRPr lang="en-US"/>
            </a:p>
          </p:txBody>
        </p:sp>
        <p:sp>
          <p:nvSpPr>
            <p:cNvPr id="140" name="Graphic 4">
              <a:extLst>
                <a:ext uri="{FF2B5EF4-FFF2-40B4-BE49-F238E27FC236}">
                  <a16:creationId xmlns:a16="http://schemas.microsoft.com/office/drawing/2014/main" id="{10013E19-450E-4C4D-AC77-C602B4C38AFE}"/>
                </a:ext>
              </a:extLst>
            </p:cNvPr>
            <p:cNvSpPr/>
            <p:nvPr/>
          </p:nvSpPr>
          <p:spPr>
            <a:xfrm>
              <a:off x="6896019" y="2447781"/>
              <a:ext cx="79235" cy="79161"/>
            </a:xfrm>
            <a:custGeom>
              <a:avLst/>
              <a:gdLst>
                <a:gd name="connsiteX0" fmla="*/ 39618 w 79235"/>
                <a:gd name="connsiteY0" fmla="*/ 79162 h 79161"/>
                <a:gd name="connsiteX1" fmla="*/ 79235 w 79235"/>
                <a:gd name="connsiteY1" fmla="*/ 39581 h 79161"/>
                <a:gd name="connsiteX2" fmla="*/ 39618 w 79235"/>
                <a:gd name="connsiteY2" fmla="*/ 0 h 79161"/>
                <a:gd name="connsiteX3" fmla="*/ 0 w 79235"/>
                <a:gd name="connsiteY3" fmla="*/ 39581 h 79161"/>
                <a:gd name="connsiteX4" fmla="*/ 39618 w 79235"/>
                <a:gd name="connsiteY4" fmla="*/ 79162 h 79161"/>
                <a:gd name="connsiteX5" fmla="*/ 39618 w 79235"/>
                <a:gd name="connsiteY5" fmla="*/ 12130 h 79161"/>
                <a:gd name="connsiteX6" fmla="*/ 66456 w 79235"/>
                <a:gd name="connsiteY6" fmla="*/ 38942 h 79161"/>
                <a:gd name="connsiteX7" fmla="*/ 39618 w 79235"/>
                <a:gd name="connsiteY7" fmla="*/ 65755 h 79161"/>
                <a:gd name="connsiteX8" fmla="*/ 12780 w 79235"/>
                <a:gd name="connsiteY8" fmla="*/ 38942 h 79161"/>
                <a:gd name="connsiteX9" fmla="*/ 39618 w 79235"/>
                <a:gd name="connsiteY9" fmla="*/ 12130 h 7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35" h="79161">
                  <a:moveTo>
                    <a:pt x="39618" y="79162"/>
                  </a:moveTo>
                  <a:cubicBezTo>
                    <a:pt x="61344" y="79162"/>
                    <a:pt x="79235" y="61286"/>
                    <a:pt x="79235" y="39581"/>
                  </a:cubicBezTo>
                  <a:cubicBezTo>
                    <a:pt x="79235" y="17875"/>
                    <a:pt x="61344" y="0"/>
                    <a:pt x="39618" y="0"/>
                  </a:cubicBezTo>
                  <a:cubicBezTo>
                    <a:pt x="17892" y="0"/>
                    <a:pt x="0" y="17875"/>
                    <a:pt x="0" y="39581"/>
                  </a:cubicBezTo>
                  <a:cubicBezTo>
                    <a:pt x="0" y="61286"/>
                    <a:pt x="17892" y="79162"/>
                    <a:pt x="39618" y="79162"/>
                  </a:cubicBezTo>
                  <a:close/>
                  <a:moveTo>
                    <a:pt x="39618" y="12130"/>
                  </a:moveTo>
                  <a:cubicBezTo>
                    <a:pt x="54314" y="12130"/>
                    <a:pt x="66456" y="24259"/>
                    <a:pt x="66456" y="38942"/>
                  </a:cubicBezTo>
                  <a:cubicBezTo>
                    <a:pt x="66456" y="53626"/>
                    <a:pt x="54314" y="65755"/>
                    <a:pt x="39618" y="65755"/>
                  </a:cubicBezTo>
                  <a:cubicBezTo>
                    <a:pt x="24921" y="65755"/>
                    <a:pt x="12780" y="53626"/>
                    <a:pt x="12780" y="38942"/>
                  </a:cubicBezTo>
                  <a:cubicBezTo>
                    <a:pt x="12780" y="24259"/>
                    <a:pt x="24921" y="12130"/>
                    <a:pt x="39618" y="12130"/>
                  </a:cubicBezTo>
                  <a:close/>
                </a:path>
              </a:pathLst>
            </a:custGeom>
            <a:grpFill/>
            <a:ln w="6390" cap="flat">
              <a:noFill/>
              <a:prstDash val="solid"/>
              <a:miter/>
            </a:ln>
          </p:spPr>
          <p:txBody>
            <a:bodyPr rtlCol="0" anchor="ctr"/>
            <a:lstStyle/>
            <a:p>
              <a:endParaRPr lang="en-US"/>
            </a:p>
          </p:txBody>
        </p:sp>
        <p:sp>
          <p:nvSpPr>
            <p:cNvPr id="141" name="Graphic 4">
              <a:extLst>
                <a:ext uri="{FF2B5EF4-FFF2-40B4-BE49-F238E27FC236}">
                  <a16:creationId xmlns:a16="http://schemas.microsoft.com/office/drawing/2014/main" id="{B7E05163-E6C7-1A4D-8ECF-27F9F7C118AC}"/>
                </a:ext>
              </a:extLst>
            </p:cNvPr>
            <p:cNvSpPr/>
            <p:nvPr/>
          </p:nvSpPr>
          <p:spPr>
            <a:xfrm>
              <a:off x="6825730" y="2469487"/>
              <a:ext cx="65177" cy="65116"/>
            </a:xfrm>
            <a:custGeom>
              <a:avLst/>
              <a:gdLst>
                <a:gd name="connsiteX0" fmla="*/ 32589 w 65177"/>
                <a:gd name="connsiteY0" fmla="*/ 65117 h 65116"/>
                <a:gd name="connsiteX1" fmla="*/ 65178 w 65177"/>
                <a:gd name="connsiteY1" fmla="*/ 32558 h 65116"/>
                <a:gd name="connsiteX2" fmla="*/ 32589 w 65177"/>
                <a:gd name="connsiteY2" fmla="*/ 0 h 65116"/>
                <a:gd name="connsiteX3" fmla="*/ 0 w 65177"/>
                <a:gd name="connsiteY3" fmla="*/ 32558 h 65116"/>
                <a:gd name="connsiteX4" fmla="*/ 32589 w 65177"/>
                <a:gd name="connsiteY4" fmla="*/ 65117 h 65116"/>
                <a:gd name="connsiteX5" fmla="*/ 32589 w 65177"/>
                <a:gd name="connsiteY5" fmla="*/ 12768 h 65116"/>
                <a:gd name="connsiteX6" fmla="*/ 52398 w 65177"/>
                <a:gd name="connsiteY6" fmla="*/ 32558 h 65116"/>
                <a:gd name="connsiteX7" fmla="*/ 32589 w 65177"/>
                <a:gd name="connsiteY7" fmla="*/ 52349 h 65116"/>
                <a:gd name="connsiteX8" fmla="*/ 12780 w 65177"/>
                <a:gd name="connsiteY8" fmla="*/ 32558 h 65116"/>
                <a:gd name="connsiteX9" fmla="*/ 32589 w 6517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5116">
                  <a:moveTo>
                    <a:pt x="32589" y="65117"/>
                  </a:moveTo>
                  <a:cubicBezTo>
                    <a:pt x="50481" y="65117"/>
                    <a:pt x="65178" y="50433"/>
                    <a:pt x="65178" y="32558"/>
                  </a:cubicBezTo>
                  <a:cubicBezTo>
                    <a:pt x="65178" y="14683"/>
                    <a:pt x="50481" y="0"/>
                    <a:pt x="32589" y="0"/>
                  </a:cubicBezTo>
                  <a:cubicBezTo>
                    <a:pt x="14697" y="0"/>
                    <a:pt x="0" y="14683"/>
                    <a:pt x="0" y="32558"/>
                  </a:cubicBezTo>
                  <a:cubicBezTo>
                    <a:pt x="0" y="50433"/>
                    <a:pt x="14697" y="65117"/>
                    <a:pt x="32589" y="65117"/>
                  </a:cubicBezTo>
                  <a:close/>
                  <a:moveTo>
                    <a:pt x="32589" y="12768"/>
                  </a:moveTo>
                  <a:cubicBezTo>
                    <a:pt x="43452" y="12768"/>
                    <a:pt x="52398" y="21706"/>
                    <a:pt x="52398" y="32558"/>
                  </a:cubicBezTo>
                  <a:cubicBezTo>
                    <a:pt x="52398" y="43411"/>
                    <a:pt x="43452" y="52349"/>
                    <a:pt x="32589" y="52349"/>
                  </a:cubicBezTo>
                  <a:cubicBezTo>
                    <a:pt x="21726" y="52349"/>
                    <a:pt x="12780" y="43411"/>
                    <a:pt x="12780" y="32558"/>
                  </a:cubicBezTo>
                  <a:cubicBezTo>
                    <a:pt x="12780" y="21706"/>
                    <a:pt x="21726" y="12768"/>
                    <a:pt x="32589" y="12768"/>
                  </a:cubicBezTo>
                  <a:close/>
                </a:path>
              </a:pathLst>
            </a:custGeom>
            <a:grpFill/>
            <a:ln w="6390" cap="flat">
              <a:noFill/>
              <a:prstDash val="solid"/>
              <a:miter/>
            </a:ln>
          </p:spPr>
          <p:txBody>
            <a:bodyPr rtlCol="0" anchor="ctr"/>
            <a:lstStyle/>
            <a:p>
              <a:endParaRPr lang="en-US"/>
            </a:p>
          </p:txBody>
        </p:sp>
        <p:sp>
          <p:nvSpPr>
            <p:cNvPr id="142" name="Graphic 4">
              <a:extLst>
                <a:ext uri="{FF2B5EF4-FFF2-40B4-BE49-F238E27FC236}">
                  <a16:creationId xmlns:a16="http://schemas.microsoft.com/office/drawing/2014/main" id="{A4EC5A3A-7B29-2F45-8185-F33F258590FF}"/>
                </a:ext>
              </a:extLst>
            </p:cNvPr>
            <p:cNvSpPr/>
            <p:nvPr/>
          </p:nvSpPr>
          <p:spPr>
            <a:xfrm>
              <a:off x="6980986" y="2469487"/>
              <a:ext cx="65197" cy="65116"/>
            </a:xfrm>
            <a:custGeom>
              <a:avLst/>
              <a:gdLst>
                <a:gd name="connsiteX0" fmla="*/ 32609 w 65197"/>
                <a:gd name="connsiteY0" fmla="*/ 65117 h 65116"/>
                <a:gd name="connsiteX1" fmla="*/ 65197 w 65197"/>
                <a:gd name="connsiteY1" fmla="*/ 32558 h 65116"/>
                <a:gd name="connsiteX2" fmla="*/ 32609 w 65197"/>
                <a:gd name="connsiteY2" fmla="*/ 0 h 65116"/>
                <a:gd name="connsiteX3" fmla="*/ 20 w 65197"/>
                <a:gd name="connsiteY3" fmla="*/ 32558 h 65116"/>
                <a:gd name="connsiteX4" fmla="*/ 32609 w 65197"/>
                <a:gd name="connsiteY4" fmla="*/ 65117 h 65116"/>
                <a:gd name="connsiteX5" fmla="*/ 32609 w 65197"/>
                <a:gd name="connsiteY5" fmla="*/ 12768 h 65116"/>
                <a:gd name="connsiteX6" fmla="*/ 52417 w 65197"/>
                <a:gd name="connsiteY6" fmla="*/ 32558 h 65116"/>
                <a:gd name="connsiteX7" fmla="*/ 32609 w 65197"/>
                <a:gd name="connsiteY7" fmla="*/ 52349 h 65116"/>
                <a:gd name="connsiteX8" fmla="*/ 12800 w 65197"/>
                <a:gd name="connsiteY8" fmla="*/ 32558 h 65116"/>
                <a:gd name="connsiteX9" fmla="*/ 32609 w 6519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7" h="65116">
                  <a:moveTo>
                    <a:pt x="32609" y="65117"/>
                  </a:moveTo>
                  <a:cubicBezTo>
                    <a:pt x="50501" y="65117"/>
                    <a:pt x="65197" y="50433"/>
                    <a:pt x="65197" y="32558"/>
                  </a:cubicBezTo>
                  <a:cubicBezTo>
                    <a:pt x="65197" y="14683"/>
                    <a:pt x="50501" y="0"/>
                    <a:pt x="32609" y="0"/>
                  </a:cubicBezTo>
                  <a:cubicBezTo>
                    <a:pt x="14717" y="0"/>
                    <a:pt x="20" y="14683"/>
                    <a:pt x="20" y="32558"/>
                  </a:cubicBezTo>
                  <a:cubicBezTo>
                    <a:pt x="-619" y="50433"/>
                    <a:pt x="14078" y="65117"/>
                    <a:pt x="32609" y="65117"/>
                  </a:cubicBezTo>
                  <a:close/>
                  <a:moveTo>
                    <a:pt x="32609" y="12768"/>
                  </a:moveTo>
                  <a:cubicBezTo>
                    <a:pt x="43472" y="12768"/>
                    <a:pt x="52417" y="21706"/>
                    <a:pt x="52417" y="32558"/>
                  </a:cubicBezTo>
                  <a:cubicBezTo>
                    <a:pt x="52417" y="43411"/>
                    <a:pt x="43472" y="52349"/>
                    <a:pt x="32609" y="52349"/>
                  </a:cubicBezTo>
                  <a:cubicBezTo>
                    <a:pt x="21746" y="52349"/>
                    <a:pt x="12800" y="43411"/>
                    <a:pt x="12800" y="32558"/>
                  </a:cubicBezTo>
                  <a:cubicBezTo>
                    <a:pt x="12800" y="21706"/>
                    <a:pt x="21107" y="12768"/>
                    <a:pt x="32609" y="12768"/>
                  </a:cubicBezTo>
                  <a:close/>
                </a:path>
              </a:pathLst>
            </a:custGeom>
            <a:grpFill/>
            <a:ln w="6390" cap="flat">
              <a:noFill/>
              <a:prstDash val="solid"/>
              <a:miter/>
            </a:ln>
          </p:spPr>
          <p:txBody>
            <a:bodyPr rtlCol="0" anchor="ctr"/>
            <a:lstStyle/>
            <a:p>
              <a:endParaRPr lang="en-US"/>
            </a:p>
          </p:txBody>
        </p:sp>
      </p:grpSp>
      <p:sp>
        <p:nvSpPr>
          <p:cNvPr id="143" name="Flowchart: Connector 13">
            <a:extLst>
              <a:ext uri="{FF2B5EF4-FFF2-40B4-BE49-F238E27FC236}">
                <a16:creationId xmlns:a16="http://schemas.microsoft.com/office/drawing/2014/main" id="{146989F0-B132-ED49-91D1-0220F179A995}"/>
              </a:ext>
            </a:extLst>
          </p:cNvPr>
          <p:cNvSpPr/>
          <p:nvPr/>
        </p:nvSpPr>
        <p:spPr>
          <a:xfrm>
            <a:off x="8798378"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4" name="Graphic 4">
            <a:extLst>
              <a:ext uri="{FF2B5EF4-FFF2-40B4-BE49-F238E27FC236}">
                <a16:creationId xmlns:a16="http://schemas.microsoft.com/office/drawing/2014/main" id="{5EA252F6-C04F-A94E-9AD1-BD2E5C445629}"/>
              </a:ext>
            </a:extLst>
          </p:cNvPr>
          <p:cNvGrpSpPr/>
          <p:nvPr/>
        </p:nvGrpSpPr>
        <p:grpSpPr>
          <a:xfrm>
            <a:off x="8789650" y="228310"/>
            <a:ext cx="682651" cy="666300"/>
            <a:chOff x="467743" y="918179"/>
            <a:chExt cx="361670" cy="361333"/>
          </a:xfrm>
          <a:solidFill>
            <a:srgbClr val="197593"/>
          </a:solidFill>
        </p:grpSpPr>
        <p:sp>
          <p:nvSpPr>
            <p:cNvPr id="145" name="Graphic 4">
              <a:extLst>
                <a:ext uri="{FF2B5EF4-FFF2-40B4-BE49-F238E27FC236}">
                  <a16:creationId xmlns:a16="http://schemas.microsoft.com/office/drawing/2014/main" id="{CB59785D-C81D-5C4A-972C-CD452CFA9BB2}"/>
                </a:ext>
              </a:extLst>
            </p:cNvPr>
            <p:cNvSpPr/>
            <p:nvPr/>
          </p:nvSpPr>
          <p:spPr>
            <a:xfrm>
              <a:off x="467743" y="918179"/>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234"/>
                    <a:pt x="273489" y="349204"/>
                    <a:pt x="180835" y="349204"/>
                  </a:cubicBezTo>
                  <a:close/>
                </a:path>
              </a:pathLst>
            </a:custGeom>
            <a:grpFill/>
            <a:ln w="6390" cap="flat">
              <a:noFill/>
              <a:prstDash val="solid"/>
              <a:miter/>
            </a:ln>
          </p:spPr>
          <p:txBody>
            <a:bodyPr rtlCol="0" anchor="ctr"/>
            <a:lstStyle/>
            <a:p>
              <a:endParaRPr lang="en-US"/>
            </a:p>
          </p:txBody>
        </p:sp>
        <p:sp>
          <p:nvSpPr>
            <p:cNvPr id="146" name="Graphic 4">
              <a:extLst>
                <a:ext uri="{FF2B5EF4-FFF2-40B4-BE49-F238E27FC236}">
                  <a16:creationId xmlns:a16="http://schemas.microsoft.com/office/drawing/2014/main" id="{96FEC140-1B38-C944-B31D-21C12ADEA2B2}"/>
                </a:ext>
              </a:extLst>
            </p:cNvPr>
            <p:cNvSpPr/>
            <p:nvPr/>
          </p:nvSpPr>
          <p:spPr>
            <a:xfrm>
              <a:off x="540588" y="999894"/>
              <a:ext cx="215463" cy="198541"/>
            </a:xfrm>
            <a:custGeom>
              <a:avLst/>
              <a:gdLst>
                <a:gd name="connsiteX0" fmla="*/ 201283 w 215463"/>
                <a:gd name="connsiteY0" fmla="*/ 0 h 198541"/>
                <a:gd name="connsiteX1" fmla="*/ 76040 w 215463"/>
                <a:gd name="connsiteY1" fmla="*/ 0 h 198541"/>
                <a:gd name="connsiteX2" fmla="*/ 62621 w 215463"/>
                <a:gd name="connsiteY2" fmla="*/ 14683 h 198541"/>
                <a:gd name="connsiteX3" fmla="*/ 62621 w 215463"/>
                <a:gd name="connsiteY3" fmla="*/ 74054 h 198541"/>
                <a:gd name="connsiteX4" fmla="*/ 13419 w 215463"/>
                <a:gd name="connsiteY4" fmla="*/ 74054 h 198541"/>
                <a:gd name="connsiteX5" fmla="*/ 1278 w 215463"/>
                <a:gd name="connsiteY5" fmla="*/ 87461 h 198541"/>
                <a:gd name="connsiteX6" fmla="*/ 0 w 215463"/>
                <a:gd name="connsiteY6" fmla="*/ 158323 h 198541"/>
                <a:gd name="connsiteX7" fmla="*/ 4473 w 215463"/>
                <a:gd name="connsiteY7" fmla="*/ 169814 h 198541"/>
                <a:gd name="connsiteX8" fmla="*/ 13419 w 215463"/>
                <a:gd name="connsiteY8" fmla="*/ 173644 h 198541"/>
                <a:gd name="connsiteX9" fmla="*/ 13419 w 215463"/>
                <a:gd name="connsiteY9" fmla="*/ 173644 h 198541"/>
                <a:gd name="connsiteX10" fmla="*/ 27477 w 215463"/>
                <a:gd name="connsiteY10" fmla="*/ 173644 h 198541"/>
                <a:gd name="connsiteX11" fmla="*/ 39618 w 215463"/>
                <a:gd name="connsiteY11" fmla="*/ 195350 h 198541"/>
                <a:gd name="connsiteX12" fmla="*/ 40257 w 215463"/>
                <a:gd name="connsiteY12" fmla="*/ 195988 h 198541"/>
                <a:gd name="connsiteX13" fmla="*/ 40896 w 215463"/>
                <a:gd name="connsiteY13" fmla="*/ 196627 h 198541"/>
                <a:gd name="connsiteX14" fmla="*/ 42174 w 215463"/>
                <a:gd name="connsiteY14" fmla="*/ 197265 h 198541"/>
                <a:gd name="connsiteX15" fmla="*/ 42813 w 215463"/>
                <a:gd name="connsiteY15" fmla="*/ 197903 h 198541"/>
                <a:gd name="connsiteX16" fmla="*/ 44730 w 215463"/>
                <a:gd name="connsiteY16" fmla="*/ 198542 h 198541"/>
                <a:gd name="connsiteX17" fmla="*/ 44730 w 215463"/>
                <a:gd name="connsiteY17" fmla="*/ 198542 h 198541"/>
                <a:gd name="connsiteX18" fmla="*/ 46008 w 215463"/>
                <a:gd name="connsiteY18" fmla="*/ 198542 h 198541"/>
                <a:gd name="connsiteX19" fmla="*/ 47925 w 215463"/>
                <a:gd name="connsiteY19" fmla="*/ 198542 h 198541"/>
                <a:gd name="connsiteX20" fmla="*/ 48564 w 215463"/>
                <a:gd name="connsiteY20" fmla="*/ 198542 h 198541"/>
                <a:gd name="connsiteX21" fmla="*/ 49203 w 215463"/>
                <a:gd name="connsiteY21" fmla="*/ 198542 h 198541"/>
                <a:gd name="connsiteX22" fmla="*/ 49203 w 215463"/>
                <a:gd name="connsiteY22" fmla="*/ 198542 h 198541"/>
                <a:gd name="connsiteX23" fmla="*/ 50481 w 215463"/>
                <a:gd name="connsiteY23" fmla="*/ 197265 h 198541"/>
                <a:gd name="connsiteX24" fmla="*/ 51119 w 215463"/>
                <a:gd name="connsiteY24" fmla="*/ 196627 h 198541"/>
                <a:gd name="connsiteX25" fmla="*/ 51758 w 215463"/>
                <a:gd name="connsiteY25" fmla="*/ 195350 h 198541"/>
                <a:gd name="connsiteX26" fmla="*/ 51758 w 215463"/>
                <a:gd name="connsiteY26" fmla="*/ 194711 h 198541"/>
                <a:gd name="connsiteX27" fmla="*/ 51758 w 215463"/>
                <a:gd name="connsiteY27" fmla="*/ 194711 h 198541"/>
                <a:gd name="connsiteX28" fmla="*/ 56231 w 215463"/>
                <a:gd name="connsiteY28" fmla="*/ 176198 h 198541"/>
                <a:gd name="connsiteX29" fmla="*/ 125882 w 215463"/>
                <a:gd name="connsiteY29" fmla="*/ 176198 h 198541"/>
                <a:gd name="connsiteX30" fmla="*/ 138023 w 215463"/>
                <a:gd name="connsiteY30" fmla="*/ 162792 h 198541"/>
                <a:gd name="connsiteX31" fmla="*/ 138023 w 215463"/>
                <a:gd name="connsiteY31" fmla="*/ 112996 h 198541"/>
                <a:gd name="connsiteX32" fmla="*/ 153997 w 215463"/>
                <a:gd name="connsiteY32" fmla="*/ 112996 h 198541"/>
                <a:gd name="connsiteX33" fmla="*/ 159109 w 215463"/>
                <a:gd name="connsiteY33" fmla="*/ 134064 h 198541"/>
                <a:gd name="connsiteX34" fmla="*/ 159109 w 215463"/>
                <a:gd name="connsiteY34" fmla="*/ 134064 h 198541"/>
                <a:gd name="connsiteX35" fmla="*/ 159109 w 215463"/>
                <a:gd name="connsiteY35" fmla="*/ 134702 h 198541"/>
                <a:gd name="connsiteX36" fmla="*/ 159748 w 215463"/>
                <a:gd name="connsiteY36" fmla="*/ 135979 h 198541"/>
                <a:gd name="connsiteX37" fmla="*/ 160387 w 215463"/>
                <a:gd name="connsiteY37" fmla="*/ 136617 h 198541"/>
                <a:gd name="connsiteX38" fmla="*/ 161665 w 215463"/>
                <a:gd name="connsiteY38" fmla="*/ 137894 h 198541"/>
                <a:gd name="connsiteX39" fmla="*/ 161665 w 215463"/>
                <a:gd name="connsiteY39" fmla="*/ 137894 h 198541"/>
                <a:gd name="connsiteX40" fmla="*/ 162304 w 215463"/>
                <a:gd name="connsiteY40" fmla="*/ 137894 h 198541"/>
                <a:gd name="connsiteX41" fmla="*/ 162943 w 215463"/>
                <a:gd name="connsiteY41" fmla="*/ 137894 h 198541"/>
                <a:gd name="connsiteX42" fmla="*/ 164860 w 215463"/>
                <a:gd name="connsiteY42" fmla="*/ 137894 h 198541"/>
                <a:gd name="connsiteX43" fmla="*/ 166138 w 215463"/>
                <a:gd name="connsiteY43" fmla="*/ 137894 h 198541"/>
                <a:gd name="connsiteX44" fmla="*/ 166138 w 215463"/>
                <a:gd name="connsiteY44" fmla="*/ 137894 h 198541"/>
                <a:gd name="connsiteX45" fmla="*/ 168055 w 215463"/>
                <a:gd name="connsiteY45" fmla="*/ 137256 h 198541"/>
                <a:gd name="connsiteX46" fmla="*/ 168694 w 215463"/>
                <a:gd name="connsiteY46" fmla="*/ 136617 h 198541"/>
                <a:gd name="connsiteX47" fmla="*/ 169972 w 215463"/>
                <a:gd name="connsiteY47" fmla="*/ 135979 h 198541"/>
                <a:gd name="connsiteX48" fmla="*/ 170611 w 215463"/>
                <a:gd name="connsiteY48" fmla="*/ 135340 h 198541"/>
                <a:gd name="connsiteX49" fmla="*/ 171250 w 215463"/>
                <a:gd name="connsiteY49" fmla="*/ 134702 h 198541"/>
                <a:gd name="connsiteX50" fmla="*/ 185308 w 215463"/>
                <a:gd name="connsiteY50" fmla="*/ 109804 h 198541"/>
                <a:gd name="connsiteX51" fmla="*/ 201283 w 215463"/>
                <a:gd name="connsiteY51" fmla="*/ 109804 h 198541"/>
                <a:gd name="connsiteX52" fmla="*/ 210868 w 215463"/>
                <a:gd name="connsiteY52" fmla="*/ 105974 h 198541"/>
                <a:gd name="connsiteX53" fmla="*/ 215341 w 215463"/>
                <a:gd name="connsiteY53" fmla="*/ 93845 h 198541"/>
                <a:gd name="connsiteX54" fmla="*/ 214063 w 215463"/>
                <a:gd name="connsiteY54" fmla="*/ 15322 h 198541"/>
                <a:gd name="connsiteX55" fmla="*/ 201283 w 215463"/>
                <a:gd name="connsiteY55" fmla="*/ 0 h 198541"/>
                <a:gd name="connsiteX56" fmla="*/ 125882 w 215463"/>
                <a:gd name="connsiteY56" fmla="*/ 161515 h 198541"/>
                <a:gd name="connsiteX57" fmla="*/ 125882 w 215463"/>
                <a:gd name="connsiteY57" fmla="*/ 162153 h 198541"/>
                <a:gd name="connsiteX58" fmla="*/ 52398 w 215463"/>
                <a:gd name="connsiteY58" fmla="*/ 162153 h 198541"/>
                <a:gd name="connsiteX59" fmla="*/ 51758 w 215463"/>
                <a:gd name="connsiteY59" fmla="*/ 162153 h 198541"/>
                <a:gd name="connsiteX60" fmla="*/ 45369 w 215463"/>
                <a:gd name="connsiteY60" fmla="*/ 166622 h 198541"/>
                <a:gd name="connsiteX61" fmla="*/ 43452 w 215463"/>
                <a:gd name="connsiteY61" fmla="*/ 174283 h 198541"/>
                <a:gd name="connsiteX62" fmla="*/ 37062 w 215463"/>
                <a:gd name="connsiteY62" fmla="*/ 163430 h 198541"/>
                <a:gd name="connsiteX63" fmla="*/ 36423 w 215463"/>
                <a:gd name="connsiteY63" fmla="*/ 162792 h 198541"/>
                <a:gd name="connsiteX64" fmla="*/ 35784 w 215463"/>
                <a:gd name="connsiteY64" fmla="*/ 161515 h 198541"/>
                <a:gd name="connsiteX65" fmla="*/ 34506 w 215463"/>
                <a:gd name="connsiteY65" fmla="*/ 160876 h 198541"/>
                <a:gd name="connsiteX66" fmla="*/ 33228 w 215463"/>
                <a:gd name="connsiteY66" fmla="*/ 160238 h 198541"/>
                <a:gd name="connsiteX67" fmla="*/ 31950 w 215463"/>
                <a:gd name="connsiteY67" fmla="*/ 160238 h 198541"/>
                <a:gd name="connsiteX68" fmla="*/ 31311 w 215463"/>
                <a:gd name="connsiteY68" fmla="*/ 160238 h 198541"/>
                <a:gd name="connsiteX69" fmla="*/ 14058 w 215463"/>
                <a:gd name="connsiteY69" fmla="*/ 160876 h 198541"/>
                <a:gd name="connsiteX70" fmla="*/ 13419 w 215463"/>
                <a:gd name="connsiteY70" fmla="*/ 158323 h 198541"/>
                <a:gd name="connsiteX71" fmla="*/ 14697 w 215463"/>
                <a:gd name="connsiteY71" fmla="*/ 87461 h 198541"/>
                <a:gd name="connsiteX72" fmla="*/ 14697 w 215463"/>
                <a:gd name="connsiteY72" fmla="*/ 86822 h 198541"/>
                <a:gd name="connsiteX73" fmla="*/ 63260 w 215463"/>
                <a:gd name="connsiteY73" fmla="*/ 86822 h 198541"/>
                <a:gd name="connsiteX74" fmla="*/ 63260 w 215463"/>
                <a:gd name="connsiteY74" fmla="*/ 97037 h 198541"/>
                <a:gd name="connsiteX75" fmla="*/ 76679 w 215463"/>
                <a:gd name="connsiteY75" fmla="*/ 111720 h 198541"/>
                <a:gd name="connsiteX76" fmla="*/ 126521 w 215463"/>
                <a:gd name="connsiteY76" fmla="*/ 111720 h 198541"/>
                <a:gd name="connsiteX77" fmla="*/ 126521 w 215463"/>
                <a:gd name="connsiteY77" fmla="*/ 161515 h 198541"/>
                <a:gd name="connsiteX78" fmla="*/ 201283 w 215463"/>
                <a:gd name="connsiteY78" fmla="*/ 96398 h 198541"/>
                <a:gd name="connsiteX79" fmla="*/ 181474 w 215463"/>
                <a:gd name="connsiteY79" fmla="*/ 95760 h 198541"/>
                <a:gd name="connsiteX80" fmla="*/ 180835 w 215463"/>
                <a:gd name="connsiteY80" fmla="*/ 95760 h 198541"/>
                <a:gd name="connsiteX81" fmla="*/ 178918 w 215463"/>
                <a:gd name="connsiteY81" fmla="*/ 96398 h 198541"/>
                <a:gd name="connsiteX82" fmla="*/ 178279 w 215463"/>
                <a:gd name="connsiteY82" fmla="*/ 96398 h 198541"/>
                <a:gd name="connsiteX83" fmla="*/ 177001 w 215463"/>
                <a:gd name="connsiteY83" fmla="*/ 97037 h 198541"/>
                <a:gd name="connsiteX84" fmla="*/ 176362 w 215463"/>
                <a:gd name="connsiteY84" fmla="*/ 97675 h 198541"/>
                <a:gd name="connsiteX85" fmla="*/ 175723 w 215463"/>
                <a:gd name="connsiteY85" fmla="*/ 98313 h 198541"/>
                <a:gd name="connsiteX86" fmla="*/ 168055 w 215463"/>
                <a:gd name="connsiteY86" fmla="*/ 112358 h 198541"/>
                <a:gd name="connsiteX87" fmla="*/ 165499 w 215463"/>
                <a:gd name="connsiteY87" fmla="*/ 102144 h 198541"/>
                <a:gd name="connsiteX88" fmla="*/ 159109 w 215463"/>
                <a:gd name="connsiteY88" fmla="*/ 97675 h 198541"/>
                <a:gd name="connsiteX89" fmla="*/ 158470 w 215463"/>
                <a:gd name="connsiteY89" fmla="*/ 97675 h 198541"/>
                <a:gd name="connsiteX90" fmla="*/ 132272 w 215463"/>
                <a:gd name="connsiteY90" fmla="*/ 97675 h 198541"/>
                <a:gd name="connsiteX91" fmla="*/ 132272 w 215463"/>
                <a:gd name="connsiteY91" fmla="*/ 97675 h 198541"/>
                <a:gd name="connsiteX92" fmla="*/ 132272 w 215463"/>
                <a:gd name="connsiteY92" fmla="*/ 97675 h 198541"/>
                <a:gd name="connsiteX93" fmla="*/ 76679 w 215463"/>
                <a:gd name="connsiteY93" fmla="*/ 97675 h 198541"/>
                <a:gd name="connsiteX94" fmla="*/ 76040 w 215463"/>
                <a:gd name="connsiteY94" fmla="*/ 95760 h 198541"/>
                <a:gd name="connsiteX95" fmla="*/ 76040 w 215463"/>
                <a:gd name="connsiteY95" fmla="*/ 13406 h 198541"/>
                <a:gd name="connsiteX96" fmla="*/ 76679 w 215463"/>
                <a:gd name="connsiteY96" fmla="*/ 11491 h 198541"/>
                <a:gd name="connsiteX97" fmla="*/ 201922 w 215463"/>
                <a:gd name="connsiteY97" fmla="*/ 11491 h 198541"/>
                <a:gd name="connsiteX98" fmla="*/ 202561 w 215463"/>
                <a:gd name="connsiteY98" fmla="*/ 13406 h 198541"/>
                <a:gd name="connsiteX99" fmla="*/ 203839 w 215463"/>
                <a:gd name="connsiteY99" fmla="*/ 91929 h 198541"/>
                <a:gd name="connsiteX100" fmla="*/ 201283 w 215463"/>
                <a:gd name="connsiteY100" fmla="*/ 96398 h 1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15463" h="198541">
                  <a:moveTo>
                    <a:pt x="201283" y="0"/>
                  </a:moveTo>
                  <a:lnTo>
                    <a:pt x="76040" y="0"/>
                  </a:lnTo>
                  <a:cubicBezTo>
                    <a:pt x="69011" y="0"/>
                    <a:pt x="62621" y="6384"/>
                    <a:pt x="62621" y="14683"/>
                  </a:cubicBezTo>
                  <a:lnTo>
                    <a:pt x="62621" y="74054"/>
                  </a:lnTo>
                  <a:lnTo>
                    <a:pt x="13419" y="74054"/>
                  </a:lnTo>
                  <a:cubicBezTo>
                    <a:pt x="6390" y="74054"/>
                    <a:pt x="1278" y="80438"/>
                    <a:pt x="1278" y="87461"/>
                  </a:cubicBezTo>
                  <a:lnTo>
                    <a:pt x="0" y="158323"/>
                  </a:lnTo>
                  <a:cubicBezTo>
                    <a:pt x="0" y="162792"/>
                    <a:pt x="1278" y="166622"/>
                    <a:pt x="4473" y="169814"/>
                  </a:cubicBezTo>
                  <a:cubicBezTo>
                    <a:pt x="7029" y="172368"/>
                    <a:pt x="10224" y="173644"/>
                    <a:pt x="13419" y="173644"/>
                  </a:cubicBezTo>
                  <a:cubicBezTo>
                    <a:pt x="13419" y="173644"/>
                    <a:pt x="13419" y="173644"/>
                    <a:pt x="13419" y="173644"/>
                  </a:cubicBezTo>
                  <a:lnTo>
                    <a:pt x="27477" y="173644"/>
                  </a:lnTo>
                  <a:lnTo>
                    <a:pt x="39618" y="195350"/>
                  </a:lnTo>
                  <a:cubicBezTo>
                    <a:pt x="39618" y="195350"/>
                    <a:pt x="39618" y="195350"/>
                    <a:pt x="40257" y="195988"/>
                  </a:cubicBezTo>
                  <a:cubicBezTo>
                    <a:pt x="40257" y="195988"/>
                    <a:pt x="40257" y="196627"/>
                    <a:pt x="40896" y="196627"/>
                  </a:cubicBezTo>
                  <a:cubicBezTo>
                    <a:pt x="40896" y="197265"/>
                    <a:pt x="41535" y="197265"/>
                    <a:pt x="42174" y="197265"/>
                  </a:cubicBezTo>
                  <a:cubicBezTo>
                    <a:pt x="42174" y="197265"/>
                    <a:pt x="42174" y="197265"/>
                    <a:pt x="42813" y="197903"/>
                  </a:cubicBezTo>
                  <a:cubicBezTo>
                    <a:pt x="43452" y="198542"/>
                    <a:pt x="44091" y="198542"/>
                    <a:pt x="44730" y="198542"/>
                  </a:cubicBezTo>
                  <a:cubicBezTo>
                    <a:pt x="44730" y="198542"/>
                    <a:pt x="44730" y="198542"/>
                    <a:pt x="44730" y="198542"/>
                  </a:cubicBezTo>
                  <a:cubicBezTo>
                    <a:pt x="45369" y="198542"/>
                    <a:pt x="46008" y="198542"/>
                    <a:pt x="46008" y="198542"/>
                  </a:cubicBezTo>
                  <a:cubicBezTo>
                    <a:pt x="46647" y="198542"/>
                    <a:pt x="47286" y="198542"/>
                    <a:pt x="47925" y="198542"/>
                  </a:cubicBezTo>
                  <a:cubicBezTo>
                    <a:pt x="47925" y="198542"/>
                    <a:pt x="48564" y="198542"/>
                    <a:pt x="48564" y="198542"/>
                  </a:cubicBezTo>
                  <a:cubicBezTo>
                    <a:pt x="48564" y="198542"/>
                    <a:pt x="49203" y="198542"/>
                    <a:pt x="49203" y="198542"/>
                  </a:cubicBezTo>
                  <a:cubicBezTo>
                    <a:pt x="49203" y="198542"/>
                    <a:pt x="49203" y="198542"/>
                    <a:pt x="49203" y="198542"/>
                  </a:cubicBezTo>
                  <a:cubicBezTo>
                    <a:pt x="49842" y="198542"/>
                    <a:pt x="49842" y="197903"/>
                    <a:pt x="50481" y="197265"/>
                  </a:cubicBezTo>
                  <a:cubicBezTo>
                    <a:pt x="50481" y="197265"/>
                    <a:pt x="51119" y="196627"/>
                    <a:pt x="51119" y="196627"/>
                  </a:cubicBezTo>
                  <a:cubicBezTo>
                    <a:pt x="51119" y="195988"/>
                    <a:pt x="51758" y="195988"/>
                    <a:pt x="51758" y="195350"/>
                  </a:cubicBezTo>
                  <a:cubicBezTo>
                    <a:pt x="51758" y="195350"/>
                    <a:pt x="51758" y="194711"/>
                    <a:pt x="51758" y="194711"/>
                  </a:cubicBezTo>
                  <a:cubicBezTo>
                    <a:pt x="51758" y="194711"/>
                    <a:pt x="51758" y="194711"/>
                    <a:pt x="51758" y="194711"/>
                  </a:cubicBezTo>
                  <a:lnTo>
                    <a:pt x="56231" y="176198"/>
                  </a:lnTo>
                  <a:lnTo>
                    <a:pt x="125882" y="176198"/>
                  </a:lnTo>
                  <a:cubicBezTo>
                    <a:pt x="132911" y="176198"/>
                    <a:pt x="138023" y="169814"/>
                    <a:pt x="138023" y="162792"/>
                  </a:cubicBezTo>
                  <a:lnTo>
                    <a:pt x="138023" y="112996"/>
                  </a:lnTo>
                  <a:lnTo>
                    <a:pt x="153997" y="112996"/>
                  </a:lnTo>
                  <a:lnTo>
                    <a:pt x="159109" y="134064"/>
                  </a:lnTo>
                  <a:cubicBezTo>
                    <a:pt x="159109" y="134064"/>
                    <a:pt x="159109" y="134064"/>
                    <a:pt x="159109" y="134064"/>
                  </a:cubicBezTo>
                  <a:cubicBezTo>
                    <a:pt x="159109" y="134064"/>
                    <a:pt x="159109" y="134702"/>
                    <a:pt x="159109" y="134702"/>
                  </a:cubicBezTo>
                  <a:cubicBezTo>
                    <a:pt x="159109" y="135340"/>
                    <a:pt x="159748" y="135979"/>
                    <a:pt x="159748" y="135979"/>
                  </a:cubicBezTo>
                  <a:cubicBezTo>
                    <a:pt x="159748" y="135979"/>
                    <a:pt x="160387" y="136617"/>
                    <a:pt x="160387" y="136617"/>
                  </a:cubicBezTo>
                  <a:cubicBezTo>
                    <a:pt x="161026" y="137256"/>
                    <a:pt x="161026" y="137256"/>
                    <a:pt x="161665" y="137894"/>
                  </a:cubicBezTo>
                  <a:cubicBezTo>
                    <a:pt x="161665" y="137894"/>
                    <a:pt x="161665" y="137894"/>
                    <a:pt x="161665" y="137894"/>
                  </a:cubicBezTo>
                  <a:cubicBezTo>
                    <a:pt x="161665" y="137894"/>
                    <a:pt x="162304" y="137894"/>
                    <a:pt x="162304" y="137894"/>
                  </a:cubicBezTo>
                  <a:cubicBezTo>
                    <a:pt x="162304" y="137894"/>
                    <a:pt x="162943" y="137894"/>
                    <a:pt x="162943" y="137894"/>
                  </a:cubicBezTo>
                  <a:cubicBezTo>
                    <a:pt x="163582" y="137894"/>
                    <a:pt x="164221" y="137894"/>
                    <a:pt x="164860" y="137894"/>
                  </a:cubicBezTo>
                  <a:cubicBezTo>
                    <a:pt x="165499" y="137894"/>
                    <a:pt x="166138" y="137894"/>
                    <a:pt x="166138" y="137894"/>
                  </a:cubicBezTo>
                  <a:cubicBezTo>
                    <a:pt x="166138" y="137894"/>
                    <a:pt x="166138" y="137894"/>
                    <a:pt x="166138" y="137894"/>
                  </a:cubicBezTo>
                  <a:cubicBezTo>
                    <a:pt x="166777" y="137894"/>
                    <a:pt x="167416" y="137256"/>
                    <a:pt x="168055" y="137256"/>
                  </a:cubicBezTo>
                  <a:cubicBezTo>
                    <a:pt x="168055" y="137256"/>
                    <a:pt x="168055" y="137256"/>
                    <a:pt x="168694" y="136617"/>
                  </a:cubicBezTo>
                  <a:cubicBezTo>
                    <a:pt x="169333" y="136617"/>
                    <a:pt x="169333" y="135979"/>
                    <a:pt x="169972" y="135979"/>
                  </a:cubicBezTo>
                  <a:cubicBezTo>
                    <a:pt x="169972" y="135979"/>
                    <a:pt x="169972" y="135340"/>
                    <a:pt x="170611" y="135340"/>
                  </a:cubicBezTo>
                  <a:cubicBezTo>
                    <a:pt x="170611" y="135340"/>
                    <a:pt x="170611" y="135340"/>
                    <a:pt x="171250" y="134702"/>
                  </a:cubicBezTo>
                  <a:lnTo>
                    <a:pt x="185308" y="109804"/>
                  </a:lnTo>
                  <a:lnTo>
                    <a:pt x="201283" y="109804"/>
                  </a:lnTo>
                  <a:cubicBezTo>
                    <a:pt x="205117" y="109804"/>
                    <a:pt x="208312" y="108528"/>
                    <a:pt x="210868" y="105974"/>
                  </a:cubicBezTo>
                  <a:cubicBezTo>
                    <a:pt x="214063" y="102782"/>
                    <a:pt x="215980" y="98313"/>
                    <a:pt x="215341" y="93845"/>
                  </a:cubicBezTo>
                  <a:lnTo>
                    <a:pt x="214063" y="15322"/>
                  </a:lnTo>
                  <a:cubicBezTo>
                    <a:pt x="214702" y="6384"/>
                    <a:pt x="208951" y="0"/>
                    <a:pt x="201283" y="0"/>
                  </a:cubicBezTo>
                  <a:close/>
                  <a:moveTo>
                    <a:pt x="125882" y="161515"/>
                  </a:moveTo>
                  <a:cubicBezTo>
                    <a:pt x="125882" y="162153"/>
                    <a:pt x="125882" y="162153"/>
                    <a:pt x="125882" y="162153"/>
                  </a:cubicBezTo>
                  <a:lnTo>
                    <a:pt x="52398" y="162153"/>
                  </a:lnTo>
                  <a:cubicBezTo>
                    <a:pt x="52398" y="162153"/>
                    <a:pt x="51758" y="162153"/>
                    <a:pt x="51758" y="162153"/>
                  </a:cubicBezTo>
                  <a:cubicBezTo>
                    <a:pt x="48564" y="162153"/>
                    <a:pt x="46008" y="164068"/>
                    <a:pt x="45369" y="166622"/>
                  </a:cubicBezTo>
                  <a:lnTo>
                    <a:pt x="43452" y="174283"/>
                  </a:lnTo>
                  <a:lnTo>
                    <a:pt x="37062" y="163430"/>
                  </a:lnTo>
                  <a:cubicBezTo>
                    <a:pt x="37062" y="163430"/>
                    <a:pt x="36423" y="162792"/>
                    <a:pt x="36423" y="162792"/>
                  </a:cubicBezTo>
                  <a:cubicBezTo>
                    <a:pt x="36423" y="162153"/>
                    <a:pt x="35784" y="162153"/>
                    <a:pt x="35784" y="161515"/>
                  </a:cubicBezTo>
                  <a:cubicBezTo>
                    <a:pt x="35784" y="161515"/>
                    <a:pt x="35145" y="160876"/>
                    <a:pt x="34506" y="160876"/>
                  </a:cubicBezTo>
                  <a:cubicBezTo>
                    <a:pt x="33867" y="160876"/>
                    <a:pt x="33867" y="160238"/>
                    <a:pt x="33228" y="160238"/>
                  </a:cubicBezTo>
                  <a:cubicBezTo>
                    <a:pt x="32589" y="160238"/>
                    <a:pt x="32589" y="160238"/>
                    <a:pt x="31950" y="160238"/>
                  </a:cubicBezTo>
                  <a:cubicBezTo>
                    <a:pt x="31950" y="160238"/>
                    <a:pt x="31311" y="160238"/>
                    <a:pt x="31311" y="160238"/>
                  </a:cubicBezTo>
                  <a:lnTo>
                    <a:pt x="14058" y="160876"/>
                  </a:lnTo>
                  <a:cubicBezTo>
                    <a:pt x="14058" y="160876"/>
                    <a:pt x="13419" y="160238"/>
                    <a:pt x="13419" y="158323"/>
                  </a:cubicBezTo>
                  <a:lnTo>
                    <a:pt x="14697" y="87461"/>
                  </a:lnTo>
                  <a:cubicBezTo>
                    <a:pt x="14697" y="86822"/>
                    <a:pt x="14697" y="86822"/>
                    <a:pt x="14697" y="86822"/>
                  </a:cubicBezTo>
                  <a:lnTo>
                    <a:pt x="63260" y="86822"/>
                  </a:lnTo>
                  <a:lnTo>
                    <a:pt x="63260" y="97037"/>
                  </a:lnTo>
                  <a:cubicBezTo>
                    <a:pt x="63260" y="105336"/>
                    <a:pt x="69011" y="111720"/>
                    <a:pt x="76679" y="111720"/>
                  </a:cubicBezTo>
                  <a:lnTo>
                    <a:pt x="126521" y="111720"/>
                  </a:lnTo>
                  <a:lnTo>
                    <a:pt x="126521" y="161515"/>
                  </a:lnTo>
                  <a:close/>
                  <a:moveTo>
                    <a:pt x="201283" y="96398"/>
                  </a:moveTo>
                  <a:lnTo>
                    <a:pt x="181474" y="95760"/>
                  </a:lnTo>
                  <a:cubicBezTo>
                    <a:pt x="181474" y="95760"/>
                    <a:pt x="180835" y="95760"/>
                    <a:pt x="180835" y="95760"/>
                  </a:cubicBezTo>
                  <a:cubicBezTo>
                    <a:pt x="180196" y="95760"/>
                    <a:pt x="179557" y="95760"/>
                    <a:pt x="178918" y="96398"/>
                  </a:cubicBezTo>
                  <a:cubicBezTo>
                    <a:pt x="178918" y="96398"/>
                    <a:pt x="178279" y="96398"/>
                    <a:pt x="178279" y="96398"/>
                  </a:cubicBezTo>
                  <a:cubicBezTo>
                    <a:pt x="177640" y="96398"/>
                    <a:pt x="177001" y="97037"/>
                    <a:pt x="177001" y="97037"/>
                  </a:cubicBezTo>
                  <a:cubicBezTo>
                    <a:pt x="177001" y="97037"/>
                    <a:pt x="176362" y="97675"/>
                    <a:pt x="176362" y="97675"/>
                  </a:cubicBezTo>
                  <a:cubicBezTo>
                    <a:pt x="176362" y="97675"/>
                    <a:pt x="175723" y="98313"/>
                    <a:pt x="175723" y="98313"/>
                  </a:cubicBezTo>
                  <a:lnTo>
                    <a:pt x="168055" y="112358"/>
                  </a:lnTo>
                  <a:lnTo>
                    <a:pt x="165499" y="102144"/>
                  </a:lnTo>
                  <a:cubicBezTo>
                    <a:pt x="164860" y="98952"/>
                    <a:pt x="161665" y="97037"/>
                    <a:pt x="159109" y="97675"/>
                  </a:cubicBezTo>
                  <a:cubicBezTo>
                    <a:pt x="159109" y="97675"/>
                    <a:pt x="158470" y="97675"/>
                    <a:pt x="158470" y="97675"/>
                  </a:cubicBezTo>
                  <a:lnTo>
                    <a:pt x="132272" y="97675"/>
                  </a:lnTo>
                  <a:cubicBezTo>
                    <a:pt x="132272" y="97675"/>
                    <a:pt x="132272" y="97675"/>
                    <a:pt x="132272" y="97675"/>
                  </a:cubicBezTo>
                  <a:cubicBezTo>
                    <a:pt x="132272" y="97675"/>
                    <a:pt x="132272" y="97675"/>
                    <a:pt x="132272" y="97675"/>
                  </a:cubicBezTo>
                  <a:lnTo>
                    <a:pt x="76679" y="97675"/>
                  </a:lnTo>
                  <a:cubicBezTo>
                    <a:pt x="76679" y="97675"/>
                    <a:pt x="76040" y="97037"/>
                    <a:pt x="76040" y="95760"/>
                  </a:cubicBezTo>
                  <a:lnTo>
                    <a:pt x="76040" y="13406"/>
                  </a:lnTo>
                  <a:cubicBezTo>
                    <a:pt x="76040" y="12130"/>
                    <a:pt x="76679" y="11491"/>
                    <a:pt x="76679" y="11491"/>
                  </a:cubicBezTo>
                  <a:lnTo>
                    <a:pt x="201922" y="11491"/>
                  </a:lnTo>
                  <a:cubicBezTo>
                    <a:pt x="201922" y="11491"/>
                    <a:pt x="202561" y="12130"/>
                    <a:pt x="202561" y="13406"/>
                  </a:cubicBezTo>
                  <a:lnTo>
                    <a:pt x="203839" y="91929"/>
                  </a:lnTo>
                  <a:cubicBezTo>
                    <a:pt x="202561" y="94483"/>
                    <a:pt x="202561" y="95760"/>
                    <a:pt x="201283" y="96398"/>
                  </a:cubicBezTo>
                  <a:close/>
                </a:path>
              </a:pathLst>
            </a:custGeom>
            <a:grpFill/>
            <a:ln w="6390" cap="flat">
              <a:noFill/>
              <a:prstDash val="solid"/>
              <a:miter/>
            </a:ln>
          </p:spPr>
          <p:txBody>
            <a:bodyPr rtlCol="0" anchor="ctr"/>
            <a:lstStyle/>
            <a:p>
              <a:endParaRPr lang="en-US"/>
            </a:p>
          </p:txBody>
        </p:sp>
        <p:sp>
          <p:nvSpPr>
            <p:cNvPr id="147" name="Graphic 4">
              <a:extLst>
                <a:ext uri="{FF2B5EF4-FFF2-40B4-BE49-F238E27FC236}">
                  <a16:creationId xmlns:a16="http://schemas.microsoft.com/office/drawing/2014/main" id="{DACC1D11-AD00-754D-B134-24A41D642AA2}"/>
                </a:ext>
              </a:extLst>
            </p:cNvPr>
            <p:cNvSpPr/>
            <p:nvPr/>
          </p:nvSpPr>
          <p:spPr>
            <a:xfrm>
              <a:off x="640910" y="1049050"/>
              <a:ext cx="12779" cy="12767"/>
            </a:xfrm>
            <a:custGeom>
              <a:avLst/>
              <a:gdLst>
                <a:gd name="connsiteX0" fmla="*/ 10863 w 12779"/>
                <a:gd name="connsiteY0" fmla="*/ 1915 h 12767"/>
                <a:gd name="connsiteX1" fmla="*/ 8946 w 12779"/>
                <a:gd name="connsiteY1" fmla="*/ 638 h 12767"/>
                <a:gd name="connsiteX2" fmla="*/ 5112 w 12779"/>
                <a:gd name="connsiteY2" fmla="*/ 0 h 12767"/>
                <a:gd name="connsiteX3" fmla="*/ 3834 w 12779"/>
                <a:gd name="connsiteY3" fmla="*/ 638 h 12767"/>
                <a:gd name="connsiteX4" fmla="*/ 2556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224" y="1277"/>
                    <a:pt x="9585" y="638"/>
                    <a:pt x="8946" y="638"/>
                  </a:cubicBezTo>
                  <a:cubicBezTo>
                    <a:pt x="7668" y="0"/>
                    <a:pt x="6390" y="0"/>
                    <a:pt x="5112" y="0"/>
                  </a:cubicBezTo>
                  <a:cubicBezTo>
                    <a:pt x="4473" y="0"/>
                    <a:pt x="4473" y="0"/>
                    <a:pt x="3834" y="638"/>
                  </a:cubicBezTo>
                  <a:cubicBezTo>
                    <a:pt x="3195" y="638"/>
                    <a:pt x="3195" y="1277"/>
                    <a:pt x="2556" y="1277"/>
                  </a:cubicBezTo>
                  <a:cubicBezTo>
                    <a:pt x="1917" y="1277"/>
                    <a:pt x="1917" y="1915"/>
                    <a:pt x="1917" y="1915"/>
                  </a:cubicBezTo>
                  <a:cubicBezTo>
                    <a:pt x="1278" y="2554"/>
                    <a:pt x="639" y="3192"/>
                    <a:pt x="639" y="3830"/>
                  </a:cubicBezTo>
                  <a:cubicBezTo>
                    <a:pt x="639"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148" name="Graphic 4">
              <a:extLst>
                <a:ext uri="{FF2B5EF4-FFF2-40B4-BE49-F238E27FC236}">
                  <a16:creationId xmlns:a16="http://schemas.microsoft.com/office/drawing/2014/main" id="{D244EC7C-8FED-B646-82BA-3616CA12FD9E}"/>
                </a:ext>
              </a:extLst>
            </p:cNvPr>
            <p:cNvSpPr/>
            <p:nvPr/>
          </p:nvSpPr>
          <p:spPr>
            <a:xfrm>
              <a:off x="706088" y="1049050"/>
              <a:ext cx="12779" cy="12767"/>
            </a:xfrm>
            <a:custGeom>
              <a:avLst/>
              <a:gdLst>
                <a:gd name="connsiteX0" fmla="*/ 10863 w 12779"/>
                <a:gd name="connsiteY0" fmla="*/ 1915 h 12767"/>
                <a:gd name="connsiteX1" fmla="*/ 10224 w 12779"/>
                <a:gd name="connsiteY1" fmla="*/ 1277 h 12767"/>
                <a:gd name="connsiteX2" fmla="*/ 8946 w 12779"/>
                <a:gd name="connsiteY2" fmla="*/ 638 h 12767"/>
                <a:gd name="connsiteX3" fmla="*/ 7668 w 12779"/>
                <a:gd name="connsiteY3" fmla="*/ 0 h 12767"/>
                <a:gd name="connsiteX4" fmla="*/ 3834 w 12779"/>
                <a:gd name="connsiteY4" fmla="*/ 638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863" y="1915"/>
                    <a:pt x="10224" y="1277"/>
                    <a:pt x="10224" y="1277"/>
                  </a:cubicBezTo>
                  <a:cubicBezTo>
                    <a:pt x="9585" y="1277"/>
                    <a:pt x="9585" y="638"/>
                    <a:pt x="8946" y="638"/>
                  </a:cubicBezTo>
                  <a:cubicBezTo>
                    <a:pt x="8307" y="638"/>
                    <a:pt x="8307" y="638"/>
                    <a:pt x="7668" y="0"/>
                  </a:cubicBezTo>
                  <a:cubicBezTo>
                    <a:pt x="6390" y="0"/>
                    <a:pt x="5112" y="0"/>
                    <a:pt x="3834" y="638"/>
                  </a:cubicBezTo>
                  <a:cubicBezTo>
                    <a:pt x="3195" y="638"/>
                    <a:pt x="2556" y="1277"/>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149" name="Graphic 4">
              <a:extLst>
                <a:ext uri="{FF2B5EF4-FFF2-40B4-BE49-F238E27FC236}">
                  <a16:creationId xmlns:a16="http://schemas.microsoft.com/office/drawing/2014/main" id="{14F924DE-6899-1B47-8FCB-149382BBBDDC}"/>
                </a:ext>
              </a:extLst>
            </p:cNvPr>
            <p:cNvSpPr/>
            <p:nvPr/>
          </p:nvSpPr>
          <p:spPr>
            <a:xfrm>
              <a:off x="672221" y="1049050"/>
              <a:ext cx="12779" cy="12767"/>
            </a:xfrm>
            <a:custGeom>
              <a:avLst/>
              <a:gdLst>
                <a:gd name="connsiteX0" fmla="*/ 11502 w 12779"/>
                <a:gd name="connsiteY0" fmla="*/ 1915 h 12767"/>
                <a:gd name="connsiteX1" fmla="*/ 9585 w 12779"/>
                <a:gd name="connsiteY1" fmla="*/ 638 h 12767"/>
                <a:gd name="connsiteX2" fmla="*/ 5751 w 12779"/>
                <a:gd name="connsiteY2" fmla="*/ 0 h 12767"/>
                <a:gd name="connsiteX3" fmla="*/ 4473 w 12779"/>
                <a:gd name="connsiteY3" fmla="*/ 638 h 12767"/>
                <a:gd name="connsiteX4" fmla="*/ 3195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1502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1502" y="1915"/>
                  </a:moveTo>
                  <a:cubicBezTo>
                    <a:pt x="10863" y="1277"/>
                    <a:pt x="10224" y="638"/>
                    <a:pt x="9585" y="638"/>
                  </a:cubicBezTo>
                  <a:cubicBezTo>
                    <a:pt x="8307" y="0"/>
                    <a:pt x="7029" y="0"/>
                    <a:pt x="5751" y="0"/>
                  </a:cubicBezTo>
                  <a:cubicBezTo>
                    <a:pt x="5112" y="0"/>
                    <a:pt x="5112" y="0"/>
                    <a:pt x="4473" y="638"/>
                  </a:cubicBezTo>
                  <a:cubicBezTo>
                    <a:pt x="3834" y="638"/>
                    <a:pt x="3834" y="1277"/>
                    <a:pt x="3195" y="1277"/>
                  </a:cubicBezTo>
                  <a:cubicBezTo>
                    <a:pt x="2556" y="1277"/>
                    <a:pt x="2556" y="1915"/>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780" y="3192"/>
                    <a:pt x="12141" y="2554"/>
                    <a:pt x="11502" y="1915"/>
                  </a:cubicBezTo>
                  <a:close/>
                </a:path>
              </a:pathLst>
            </a:custGeom>
            <a:grpFill/>
            <a:ln w="6390" cap="flat">
              <a:noFill/>
              <a:prstDash val="solid"/>
              <a:miter/>
            </a:ln>
          </p:spPr>
          <p:txBody>
            <a:bodyPr rtlCol="0" anchor="ctr"/>
            <a:lstStyle/>
            <a:p>
              <a:endParaRPr lang="en-US"/>
            </a:p>
          </p:txBody>
        </p:sp>
      </p:grpSp>
    </p:spTree>
    <p:extLst>
      <p:ext uri="{BB962C8B-B14F-4D97-AF65-F5344CB8AC3E}">
        <p14:creationId xmlns:p14="http://schemas.microsoft.com/office/powerpoint/2010/main" val="2461706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oogle Shape;32;p6" descr="DTA-wordmark.png">
            <a:extLst>
              <a:ext uri="{FF2B5EF4-FFF2-40B4-BE49-F238E27FC236}">
                <a16:creationId xmlns:a16="http://schemas.microsoft.com/office/drawing/2014/main" id="{8AFBA575-A69E-8B4C-9E87-704DF110022B}"/>
              </a:ext>
            </a:extLst>
          </p:cNvPr>
          <p:cNvPicPr preferRelativeResize="0"/>
          <p:nvPr/>
        </p:nvPicPr>
        <p:blipFill>
          <a:blip r:embed="rId3">
            <a:alphaModFix/>
          </a:blip>
          <a:stretch>
            <a:fillRect/>
          </a:stretch>
        </p:blipFill>
        <p:spPr>
          <a:xfrm>
            <a:off x="11013487" y="319310"/>
            <a:ext cx="682651" cy="436900"/>
          </a:xfrm>
          <a:prstGeom prst="rect">
            <a:avLst/>
          </a:prstGeom>
          <a:noFill/>
          <a:ln>
            <a:noFill/>
          </a:ln>
        </p:spPr>
      </p:pic>
      <p:graphicFrame>
        <p:nvGraphicFramePr>
          <p:cNvPr id="3" name="Table 3">
            <a:extLst>
              <a:ext uri="{FF2B5EF4-FFF2-40B4-BE49-F238E27FC236}">
                <a16:creationId xmlns:a16="http://schemas.microsoft.com/office/drawing/2014/main" id="{DCEBDB0D-73AD-4A52-AB45-04424C595B13}"/>
              </a:ext>
            </a:extLst>
          </p:cNvPr>
          <p:cNvGraphicFramePr>
            <a:graphicFrameLocks noGrp="1"/>
          </p:cNvGraphicFramePr>
          <p:nvPr>
            <p:extLst>
              <p:ext uri="{D42A27DB-BD31-4B8C-83A1-F6EECF244321}">
                <p14:modId xmlns:p14="http://schemas.microsoft.com/office/powerpoint/2010/main" val="4138720261"/>
              </p:ext>
            </p:extLst>
          </p:nvPr>
        </p:nvGraphicFramePr>
        <p:xfrm>
          <a:off x="466466" y="1959718"/>
          <a:ext cx="11259068" cy="4640834"/>
        </p:xfrm>
        <a:graphic>
          <a:graphicData uri="http://schemas.openxmlformats.org/drawingml/2006/table">
            <a:tbl>
              <a:tblPr firstRow="1" bandRow="1">
                <a:tableStyleId>{F5AB1C69-6EDB-4FF4-983F-18BD219EF322}</a:tableStyleId>
              </a:tblPr>
              <a:tblGrid>
                <a:gridCol w="2814767">
                  <a:extLst>
                    <a:ext uri="{9D8B030D-6E8A-4147-A177-3AD203B41FA5}">
                      <a16:colId xmlns:a16="http://schemas.microsoft.com/office/drawing/2014/main" val="82233867"/>
                    </a:ext>
                  </a:extLst>
                </a:gridCol>
                <a:gridCol w="2814767">
                  <a:extLst>
                    <a:ext uri="{9D8B030D-6E8A-4147-A177-3AD203B41FA5}">
                      <a16:colId xmlns:a16="http://schemas.microsoft.com/office/drawing/2014/main" val="2748107686"/>
                    </a:ext>
                  </a:extLst>
                </a:gridCol>
                <a:gridCol w="2924175">
                  <a:extLst>
                    <a:ext uri="{9D8B030D-6E8A-4147-A177-3AD203B41FA5}">
                      <a16:colId xmlns:a16="http://schemas.microsoft.com/office/drawing/2014/main" val="4196416557"/>
                    </a:ext>
                  </a:extLst>
                </a:gridCol>
                <a:gridCol w="2705359">
                  <a:extLst>
                    <a:ext uri="{9D8B030D-6E8A-4147-A177-3AD203B41FA5}">
                      <a16:colId xmlns:a16="http://schemas.microsoft.com/office/drawing/2014/main" val="884953973"/>
                    </a:ext>
                  </a:extLst>
                </a:gridCol>
              </a:tblGrid>
              <a:tr h="421438">
                <a:tc>
                  <a:txBody>
                    <a:bodyPr/>
                    <a:lstStyle/>
                    <a:p>
                      <a:pPr algn="ctr"/>
                      <a:endParaRPr lang="en-AU">
                        <a:solidFill>
                          <a:schemeClr val="bg1"/>
                        </a:solidFill>
                        <a:latin typeface="Arial" panose="020B0604020202020204" pitchFamily="34" charset="0"/>
                        <a:cs typeface="Arial" panose="020B0604020202020204" pitchFamily="34" charset="0"/>
                      </a:endParaRPr>
                    </a:p>
                    <a:p>
                      <a:pPr algn="ctr"/>
                      <a:endParaRPr lang="en-AU">
                        <a:solidFill>
                          <a:schemeClr val="bg1"/>
                        </a:solidFill>
                        <a:latin typeface="Arial" panose="020B0604020202020204" pitchFamily="34" charset="0"/>
                        <a:cs typeface="Arial" panose="020B0604020202020204" pitchFamily="34" charset="0"/>
                      </a:endParaRPr>
                    </a:p>
                    <a:p>
                      <a:pPr algn="ctr"/>
                      <a:r>
                        <a:rPr lang="en-AU">
                          <a:solidFill>
                            <a:schemeClr val="bg1"/>
                          </a:solidFill>
                          <a:latin typeface="Arial" panose="020B0604020202020204" pitchFamily="34" charset="0"/>
                          <a:cs typeface="Arial" panose="020B0604020202020204" pitchFamily="34" charset="0"/>
                        </a:rPr>
                        <a:t>Lean agencies</a:t>
                      </a:r>
                    </a:p>
                  </a:txBody>
                  <a:tcPr>
                    <a:solidFill>
                      <a:srgbClr val="012069"/>
                    </a:solidFill>
                  </a:tcPr>
                </a:tc>
                <a:tc>
                  <a:txBody>
                    <a:bodyPr/>
                    <a:lstStyle/>
                    <a:p>
                      <a:pPr algn="ctr"/>
                      <a:endParaRPr lang="en-AU">
                        <a:solidFill>
                          <a:schemeClr val="bg1"/>
                        </a:solidFill>
                        <a:latin typeface="Arial" panose="020B0604020202020204" pitchFamily="34" charset="0"/>
                        <a:cs typeface="Arial" panose="020B0604020202020204" pitchFamily="34" charset="0"/>
                      </a:endParaRPr>
                    </a:p>
                    <a:p>
                      <a:pPr algn="ctr"/>
                      <a:endParaRPr lang="en-AU">
                        <a:solidFill>
                          <a:schemeClr val="bg1"/>
                        </a:solidFill>
                        <a:latin typeface="Arial" panose="020B0604020202020204" pitchFamily="34" charset="0"/>
                        <a:cs typeface="Arial" panose="020B0604020202020204" pitchFamily="34" charset="0"/>
                      </a:endParaRPr>
                    </a:p>
                    <a:p>
                      <a:pPr algn="ctr"/>
                      <a:r>
                        <a:rPr lang="en-AU">
                          <a:solidFill>
                            <a:schemeClr val="bg1"/>
                          </a:solidFill>
                          <a:latin typeface="Arial" panose="020B0604020202020204" pitchFamily="34" charset="0"/>
                          <a:cs typeface="Arial" panose="020B0604020202020204" pitchFamily="34" charset="0"/>
                        </a:rPr>
                        <a:t>Aligned agencies</a:t>
                      </a:r>
                    </a:p>
                  </a:txBody>
                  <a:tcPr>
                    <a:solidFill>
                      <a:srgbClr val="012069"/>
                    </a:solidFill>
                  </a:tcPr>
                </a:tc>
                <a:tc>
                  <a:txBody>
                    <a:bodyPr/>
                    <a:lstStyle/>
                    <a:p>
                      <a:pPr algn="ctr"/>
                      <a:endParaRPr lang="en-AU">
                        <a:solidFill>
                          <a:schemeClr val="bg1"/>
                        </a:solidFill>
                        <a:latin typeface="Arial" panose="020B0604020202020204" pitchFamily="34" charset="0"/>
                        <a:cs typeface="Arial" panose="020B0604020202020204" pitchFamily="34" charset="0"/>
                      </a:endParaRPr>
                    </a:p>
                    <a:p>
                      <a:pPr algn="ctr"/>
                      <a:endParaRPr lang="en-AU">
                        <a:solidFill>
                          <a:schemeClr val="bg1"/>
                        </a:solidFill>
                        <a:latin typeface="Arial" panose="020B0604020202020204" pitchFamily="34" charset="0"/>
                        <a:cs typeface="Arial" panose="020B0604020202020204" pitchFamily="34" charset="0"/>
                      </a:endParaRPr>
                    </a:p>
                    <a:p>
                      <a:pPr algn="ctr"/>
                      <a:r>
                        <a:rPr lang="en-AU">
                          <a:solidFill>
                            <a:schemeClr val="bg1"/>
                          </a:solidFill>
                          <a:latin typeface="Arial" panose="020B0604020202020204" pitchFamily="34" charset="0"/>
                          <a:cs typeface="Arial" panose="020B0604020202020204" pitchFamily="34" charset="0"/>
                        </a:rPr>
                        <a:t>Self-directed agencies</a:t>
                      </a:r>
                    </a:p>
                  </a:txBody>
                  <a:tcPr>
                    <a:solidFill>
                      <a:srgbClr val="012069"/>
                    </a:solidFill>
                  </a:tcPr>
                </a:tc>
                <a:tc>
                  <a:txBody>
                    <a:bodyPr/>
                    <a:lstStyle/>
                    <a:p>
                      <a:pPr algn="ctr"/>
                      <a:endParaRPr lang="en-AU">
                        <a:solidFill>
                          <a:schemeClr val="bg1"/>
                        </a:solidFill>
                        <a:latin typeface="Arial" panose="020B0604020202020204" pitchFamily="34" charset="0"/>
                        <a:cs typeface="Arial" panose="020B0604020202020204" pitchFamily="34" charset="0"/>
                      </a:endParaRPr>
                    </a:p>
                    <a:p>
                      <a:pPr algn="ctr"/>
                      <a:endParaRPr lang="en-AU">
                        <a:solidFill>
                          <a:schemeClr val="bg1"/>
                        </a:solidFill>
                        <a:latin typeface="Arial" panose="020B0604020202020204" pitchFamily="34" charset="0"/>
                        <a:cs typeface="Arial" panose="020B0604020202020204" pitchFamily="34" charset="0"/>
                      </a:endParaRPr>
                    </a:p>
                    <a:p>
                      <a:pPr algn="ctr"/>
                      <a:r>
                        <a:rPr lang="en-AU">
                          <a:solidFill>
                            <a:schemeClr val="bg1"/>
                          </a:solidFill>
                          <a:latin typeface="Arial" panose="020B0604020202020204" pitchFamily="34" charset="0"/>
                          <a:cs typeface="Arial" panose="020B0604020202020204" pitchFamily="34" charset="0"/>
                        </a:rPr>
                        <a:t>Complex agencies</a:t>
                      </a:r>
                    </a:p>
                  </a:txBody>
                  <a:tcPr>
                    <a:solidFill>
                      <a:srgbClr val="012069"/>
                    </a:solidFill>
                  </a:tcPr>
                </a:tc>
                <a:extLst>
                  <a:ext uri="{0D108BD9-81ED-4DB2-BD59-A6C34878D82A}">
                    <a16:rowId xmlns:a16="http://schemas.microsoft.com/office/drawing/2014/main" val="1849092589"/>
                  </a:ext>
                </a:extLst>
              </a:tr>
              <a:tr h="891822">
                <a:tc>
                  <a:txBody>
                    <a:bodyPr/>
                    <a:lstStyle/>
                    <a:p>
                      <a:pPr marL="0" marR="0" lvl="0" indent="0" algn="l" defTabSz="914377"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z="1000">
                          <a:latin typeface="Arial" panose="020B0604020202020204" pitchFamily="34" charset="0"/>
                          <a:cs typeface="Arial" panose="020B0604020202020204" pitchFamily="34" charset="0"/>
                        </a:rPr>
                        <a:t>The blueprint will give lean agencies the opportunity to reuse a standard Whole of Government (WoG) pattern to enable secure collaboration and mobility. </a:t>
                      </a:r>
                      <a:endParaRPr lang="en-US" sz="1100">
                        <a:latin typeface="Arial" panose="020B0604020202020204" pitchFamily="34" charset="0"/>
                        <a:cs typeface="Arial" panose="020B0604020202020204" pitchFamily="34" charset="0"/>
                      </a:endParaRPr>
                    </a:p>
                    <a:p>
                      <a:pPr marL="285750" marR="0" lvl="0"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sz="800">
                        <a:latin typeface="Arial" panose="020B0604020202020204" pitchFamily="34" charset="0"/>
                        <a:cs typeface="Arial" panose="020B0604020202020204" pitchFamily="34" charset="0"/>
                      </a:endParaRPr>
                    </a:p>
                    <a:p>
                      <a:pPr marL="285750" marR="0" lvl="0"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Expect the blueprint adoption process to be complex</a:t>
                      </a:r>
                    </a:p>
                    <a:p>
                      <a:pPr marL="285750" marR="0" lvl="0"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Save time and streamline your efforts by taking stock early of your resources, risk appetite, business strategy and internal capabilities</a:t>
                      </a:r>
                    </a:p>
                    <a:p>
                      <a:pPr marL="285750" marR="0" lvl="0"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Partnering with business change and technology vendors is a recommended approach to mitigate risk and ensure your bases are covered. </a:t>
                      </a:r>
                    </a:p>
                    <a:p>
                      <a:pPr marL="285750" marR="0" lvl="0"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sz="800">
                        <a:latin typeface="Arial" panose="020B0604020202020204" pitchFamily="34" charset="0"/>
                        <a:cs typeface="Arial" panose="020B0604020202020204" pitchFamily="34" charset="0"/>
                      </a:endParaRPr>
                    </a:p>
                    <a:p>
                      <a:pPr marL="0" marR="0" lvl="0" indent="0" algn="l" defTabSz="914377"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800">
                        <a:latin typeface="Arial" panose="020B0604020202020204" pitchFamily="34" charset="0"/>
                        <a:cs typeface="Arial" panose="020B0604020202020204" pitchFamily="34" charset="0"/>
                      </a:endParaRPr>
                    </a:p>
                    <a:p>
                      <a:pPr marL="285750" marR="0" lvl="0"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sz="800">
                        <a:latin typeface="Arial" panose="020B0604020202020204" pitchFamily="34" charset="0"/>
                        <a:cs typeface="Arial" panose="020B0604020202020204" pitchFamily="34" charset="0"/>
                      </a:endParaRPr>
                    </a:p>
                    <a:p>
                      <a:pPr marL="285750" marR="0" lvl="0"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sz="800">
                        <a:latin typeface="Arial" panose="020B0604020202020204" pitchFamily="34" charset="0"/>
                        <a:cs typeface="Arial" panose="020B0604020202020204" pitchFamily="34" charset="0"/>
                      </a:endParaRPr>
                    </a:p>
                    <a:p>
                      <a:pPr marL="285750" marR="0" lvl="0"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sz="800">
                        <a:latin typeface="Arial" panose="020B0604020202020204" pitchFamily="34" charset="0"/>
                        <a:cs typeface="Arial" panose="020B0604020202020204" pitchFamily="34" charset="0"/>
                      </a:endParaRPr>
                    </a:p>
                    <a:p>
                      <a:pPr marL="285750" marR="0" lvl="0"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sz="8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marR="0" lvl="0" indent="0" algn="l" defTabSz="914377"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z="1000">
                          <a:latin typeface="Arial" panose="020B0604020202020204" pitchFamily="34" charset="0"/>
                          <a:cs typeface="Arial" panose="020B0604020202020204" pitchFamily="34" charset="0"/>
                        </a:rPr>
                        <a:t>Aligned agencies are considered large enough to manage the process of adoption internally while small enough to adopt new ways of working quickly.</a:t>
                      </a:r>
                      <a:br>
                        <a:rPr lang="en-US" sz="1100">
                          <a:latin typeface="Arial" panose="020B0604020202020204" pitchFamily="34" charset="0"/>
                          <a:cs typeface="Arial" panose="020B0604020202020204" pitchFamily="34" charset="0"/>
                        </a:rPr>
                      </a:br>
                      <a:endParaRPr lang="en-US" sz="1100">
                        <a:latin typeface="Arial" panose="020B0604020202020204" pitchFamily="34" charset="0"/>
                        <a:cs typeface="Arial" panose="020B0604020202020204" pitchFamily="34" charset="0"/>
                      </a:endParaRPr>
                    </a:p>
                    <a:p>
                      <a:pPr marL="285750" indent="-285750" algn="l">
                        <a:lnSpc>
                          <a:spcPct val="150000"/>
                        </a:lnSpc>
                        <a:buFont typeface="Arial" panose="020B0604020202020204" pitchFamily="34" charset="0"/>
                        <a:buChar char="•"/>
                      </a:pPr>
                      <a:r>
                        <a:rPr lang="en-US" sz="800">
                          <a:latin typeface="Arial" panose="020B0604020202020204" pitchFamily="34" charset="0"/>
                          <a:cs typeface="Arial" panose="020B0604020202020204" pitchFamily="34" charset="0"/>
                        </a:rPr>
                        <a:t>You may have your own internal IT skillset who may be interested in bolstering that skillset to adopt the benefits of the blueprint</a:t>
                      </a:r>
                    </a:p>
                    <a:p>
                      <a:pPr marL="285750" indent="-285750" algn="l">
                        <a:lnSpc>
                          <a:spcPct val="150000"/>
                        </a:lnSpc>
                        <a:buFont typeface="Arial" panose="020B0604020202020204" pitchFamily="34" charset="0"/>
                        <a:buChar char="•"/>
                      </a:pPr>
                      <a:r>
                        <a:rPr lang="en-AU" sz="800" u="none" strike="noStrike" cap="none">
                          <a:effectLst/>
                          <a:latin typeface="Arial" panose="020B0604020202020204" pitchFamily="34" charset="0"/>
                          <a:cs typeface="Arial" panose="020B0604020202020204" pitchFamily="34" charset="0"/>
                          <a:sym typeface="Arial"/>
                        </a:rPr>
                        <a:t>You may need to consider if you lack some vital skillsets, capability or willingness that is critical to benefiting from the blueprint adoption.</a:t>
                      </a:r>
                    </a:p>
                    <a:p>
                      <a:pPr>
                        <a:lnSpc>
                          <a:spcPct val="150000"/>
                        </a:lnSpc>
                      </a:pPr>
                      <a:endParaRPr lang="en-AU" sz="8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marR="0" lvl="0" indent="0" algn="l" defTabSz="914377" rtl="0" eaLnBrk="1" fontAlgn="auto" latinLnBrk="0" hangingPunct="1">
                        <a:lnSpc>
                          <a:spcPct val="150000"/>
                        </a:lnSpc>
                        <a:spcBef>
                          <a:spcPts val="0"/>
                        </a:spcBef>
                        <a:spcAft>
                          <a:spcPts val="0"/>
                        </a:spcAft>
                        <a:buClrTx/>
                        <a:buSzTx/>
                        <a:buFont typeface="Arial" panose="020B0604020202020204" pitchFamily="34" charset="0"/>
                        <a:buNone/>
                        <a:tabLst/>
                        <a:defRPr/>
                      </a:pPr>
                      <a:r>
                        <a:rPr lang="en-AU" sz="1000" u="none" strike="noStrike" cap="none">
                          <a:effectLst/>
                          <a:latin typeface="Arial" panose="020B0604020202020204" pitchFamily="34" charset="0"/>
                          <a:cs typeface="Arial" panose="020B0604020202020204" pitchFamily="34" charset="0"/>
                          <a:sym typeface="Arial"/>
                        </a:rPr>
                        <a:t>As a self-directed agency we understand you are likely to have existing mature technology and business processes in place tailored to your unique needs.</a:t>
                      </a:r>
                    </a:p>
                    <a:p>
                      <a:pPr marL="0" marR="0" lvl="0" indent="0" algn="l" defTabSz="914377"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AU" sz="800" u="none" strike="noStrike" cap="none">
                        <a:effectLst/>
                        <a:latin typeface="Arial" panose="020B0604020202020204" pitchFamily="34" charset="0"/>
                        <a:cs typeface="Arial" panose="020B0604020202020204" pitchFamily="34" charset="0"/>
                        <a:sym typeface="Arial"/>
                      </a:endParaRPr>
                    </a:p>
                    <a:p>
                      <a:pPr marL="285750" marR="0" lvl="0"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AU" sz="800" u="none" strike="noStrike" cap="none">
                          <a:effectLst/>
                          <a:latin typeface="Arial" panose="020B0604020202020204" pitchFamily="34" charset="0"/>
                          <a:cs typeface="Arial" panose="020B0604020202020204" pitchFamily="34" charset="0"/>
                          <a:sym typeface="Arial"/>
                        </a:rPr>
                        <a:t>If you are a Self-directed agency, you will likely seek to understand if cloud technology can be introduced into your mature business and technical environment</a:t>
                      </a:r>
                    </a:p>
                    <a:p>
                      <a:pPr marL="285750" marR="0" lvl="0"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AU" sz="800" u="none" strike="noStrike" cap="none">
                          <a:effectLst/>
                          <a:latin typeface="Arial" panose="020B0604020202020204" pitchFamily="34" charset="0"/>
                          <a:cs typeface="Arial" panose="020B0604020202020204" pitchFamily="34" charset="0"/>
                          <a:sym typeface="Arial"/>
                        </a:rPr>
                        <a:t>You will likely seek to understand if the blueprint is of value to you or how you could use it to validate your own blueprints, security documentation or configuration</a:t>
                      </a:r>
                      <a:endParaRPr lang="en-AU" sz="800" b="0" i="0" u="none" strike="noStrike" cap="none">
                        <a:solidFill>
                          <a:srgbClr val="7030A0"/>
                        </a:solidFill>
                        <a:effectLst/>
                        <a:latin typeface="Arial" panose="020B0604020202020204" pitchFamily="34" charset="0"/>
                        <a:ea typeface="+mn-ea"/>
                        <a:cs typeface="Arial" panose="020B0604020202020204" pitchFamily="34" charset="0"/>
                        <a:sym typeface="Arial"/>
                      </a:endParaRPr>
                    </a:p>
                    <a:p>
                      <a:pPr marL="285750" indent="-285750">
                        <a:lnSpc>
                          <a:spcPct val="150000"/>
                        </a:lnSpc>
                        <a:buFont typeface="Arial" panose="020B0604020202020204" pitchFamily="34" charset="0"/>
                        <a:buChar char="•"/>
                      </a:pPr>
                      <a:r>
                        <a:rPr lang="en-AU" sz="800" u="none" strike="noStrike" cap="none">
                          <a:effectLst/>
                          <a:latin typeface="Arial" panose="020B0604020202020204" pitchFamily="34" charset="0"/>
                          <a:cs typeface="Arial" panose="020B0604020202020204" pitchFamily="34" charset="0"/>
                          <a:sym typeface="Arial"/>
                        </a:rPr>
                        <a:t>You have your own capability dependencies, technology and business change services which suit your agency’s needs</a:t>
                      </a:r>
                    </a:p>
                    <a:p>
                      <a:pPr marL="285750" indent="-285750">
                        <a:lnSpc>
                          <a:spcPct val="150000"/>
                        </a:lnSpc>
                        <a:buFont typeface="Arial" panose="020B0604020202020204" pitchFamily="34" charset="0"/>
                        <a:buChar char="•"/>
                      </a:pPr>
                      <a:r>
                        <a:rPr lang="en-AU" sz="800" u="none" strike="noStrike" cap="none">
                          <a:effectLst/>
                          <a:latin typeface="Arial" panose="020B0604020202020204" pitchFamily="34" charset="0"/>
                          <a:cs typeface="Arial" panose="020B0604020202020204" pitchFamily="34" charset="0"/>
                          <a:sym typeface="Arial"/>
                        </a:rPr>
                        <a:t>You may not view cloud-based services as being able to meet the diversity of your needs, however, you may have niche use cases that could be served in this way.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None/>
                        <a:tabLst/>
                        <a:defRPr/>
                      </a:pPr>
                      <a:r>
                        <a:rPr lang="en-AU" sz="1000" u="none" strike="noStrike" cap="none">
                          <a:effectLst/>
                          <a:latin typeface="Arial" panose="020B0604020202020204" pitchFamily="34" charset="0"/>
                          <a:cs typeface="Arial" panose="020B0604020202020204" pitchFamily="34" charset="0"/>
                          <a:sym typeface="Arial"/>
                        </a:rPr>
                        <a:t>As the name suggests, Complex agencies have a higher level of internal complexity that will need to be considered when assessing the suitability of the blueprint.</a:t>
                      </a:r>
                    </a:p>
                    <a:p>
                      <a:pPr marL="285750" marR="0" lvl="0" indent="-28575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endParaRPr lang="en-AU" sz="800" u="none" strike="noStrike" cap="none">
                        <a:effectLst/>
                        <a:latin typeface="Arial" panose="020B0604020202020204" pitchFamily="34" charset="0"/>
                        <a:cs typeface="Arial" panose="020B0604020202020204" pitchFamily="34" charset="0"/>
                        <a:sym typeface="Arial"/>
                      </a:endParaRPr>
                    </a:p>
                    <a:p>
                      <a:pPr marL="285750" marR="0" lvl="0" indent="-28575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lang="en-AU" sz="800" u="none" strike="noStrike" cap="none">
                          <a:effectLst/>
                          <a:latin typeface="Arial" panose="020B0604020202020204" pitchFamily="34" charset="0"/>
                          <a:cs typeface="Arial" panose="020B0604020202020204" pitchFamily="34" charset="0"/>
                          <a:sym typeface="Arial"/>
                        </a:rPr>
                        <a:t>If you are a Complex agency, in the </a:t>
                      </a:r>
                      <a:r>
                        <a:rPr lang="en-US" sz="800">
                          <a:latin typeface="Arial" panose="020B0604020202020204" pitchFamily="34" charset="0"/>
                          <a:cs typeface="Arial" panose="020B0604020202020204" pitchFamily="34" charset="0"/>
                        </a:rPr>
                        <a:t>Connect and Align phase</a:t>
                      </a:r>
                      <a:r>
                        <a:rPr lang="en-AU" sz="800" u="none" strike="noStrike" cap="none">
                          <a:effectLst/>
                          <a:latin typeface="Arial" panose="020B0604020202020204" pitchFamily="34" charset="0"/>
                          <a:cs typeface="Arial" panose="020B0604020202020204" pitchFamily="34" charset="0"/>
                          <a:sym typeface="Arial"/>
                        </a:rPr>
                        <a:t> phase, you must understand if the blueprint is of value to your unique and complex needs</a:t>
                      </a:r>
                    </a:p>
                    <a:p>
                      <a:pPr marL="285750" marR="0" lvl="0" indent="-28575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lang="en-AU" sz="800" u="none" strike="noStrike" cap="none">
                          <a:effectLst/>
                          <a:latin typeface="Arial" panose="020B0604020202020204" pitchFamily="34" charset="0"/>
                          <a:cs typeface="Arial" panose="020B0604020202020204" pitchFamily="34" charset="0"/>
                          <a:sym typeface="Arial"/>
                        </a:rPr>
                        <a:t>You could use the blueprint to validate your own blueprints, security documentation or configuration</a:t>
                      </a:r>
                    </a:p>
                    <a:p>
                      <a:pPr marL="285750" marR="0" lvl="0" indent="-28575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lang="en-AU" sz="800" u="none" strike="noStrike" cap="none">
                          <a:effectLst/>
                          <a:latin typeface="Arial" panose="020B0604020202020204" pitchFamily="34" charset="0"/>
                          <a:cs typeface="Arial" panose="020B0604020202020204" pitchFamily="34" charset="0"/>
                          <a:sym typeface="Arial"/>
                        </a:rPr>
                        <a:t>You likely have multi-vendor, multi-product technical environments with either unplanned or conflicting implementation roadmaps</a:t>
                      </a:r>
                    </a:p>
                    <a:p>
                      <a:pPr marL="285750" marR="0" lvl="0" indent="-28575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lang="en-AU" sz="800" u="none" strike="noStrike" cap="none">
                          <a:effectLst/>
                          <a:latin typeface="Arial" panose="020B0604020202020204" pitchFamily="34" charset="0"/>
                          <a:cs typeface="Arial" panose="020B0604020202020204" pitchFamily="34" charset="0"/>
                          <a:sym typeface="Arial"/>
                        </a:rPr>
                        <a:t>You are likely open to cloud services but face a greater degree of implementation difficulty due to internal complexity, such as complex business processes and high levels of system integration.</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053726685"/>
                  </a:ext>
                </a:extLst>
              </a:tr>
            </a:tbl>
          </a:graphicData>
        </a:graphic>
      </p:graphicFrame>
      <p:sp>
        <p:nvSpPr>
          <p:cNvPr id="13" name="Rectangle 12">
            <a:extLst>
              <a:ext uri="{FF2B5EF4-FFF2-40B4-BE49-F238E27FC236}">
                <a16:creationId xmlns:a16="http://schemas.microsoft.com/office/drawing/2014/main" id="{286F5789-DBF0-4803-A46A-4362989B1E9D}"/>
              </a:ext>
            </a:extLst>
          </p:cNvPr>
          <p:cNvSpPr/>
          <p:nvPr/>
        </p:nvSpPr>
        <p:spPr>
          <a:xfrm>
            <a:off x="437070" y="1366623"/>
            <a:ext cx="11259068" cy="307777"/>
          </a:xfrm>
          <a:prstGeom prst="rect">
            <a:avLst/>
          </a:prstGeom>
        </p:spPr>
        <p:txBody>
          <a:bodyPr wrap="square" lIns="91440" tIns="45720" rIns="91440" bIns="45720" anchor="t">
            <a:spAutoFit/>
          </a:bodyPr>
          <a:lstStyle/>
          <a:p>
            <a:r>
              <a:rPr lang="en-AU" sz="1400">
                <a:latin typeface="Arial" panose="020B0604020202020204" pitchFamily="34" charset="0"/>
                <a:ea typeface="Open Sans" panose="020B0606030504020204" pitchFamily="34" charset="0"/>
                <a:cs typeface="Arial" panose="020B0604020202020204" pitchFamily="34" charset="0"/>
              </a:rPr>
              <a:t>In each phase, it is important for you to set your agency up for success by understanding your unique circumstances and watch points:</a:t>
            </a:r>
          </a:p>
        </p:txBody>
      </p:sp>
      <p:grpSp>
        <p:nvGrpSpPr>
          <p:cNvPr id="6" name="Group 5">
            <a:extLst>
              <a:ext uri="{FF2B5EF4-FFF2-40B4-BE49-F238E27FC236}">
                <a16:creationId xmlns:a16="http://schemas.microsoft.com/office/drawing/2014/main" id="{5685C638-A901-413A-8355-6E468526E532}"/>
              </a:ext>
            </a:extLst>
          </p:cNvPr>
          <p:cNvGrpSpPr/>
          <p:nvPr/>
        </p:nvGrpSpPr>
        <p:grpSpPr>
          <a:xfrm>
            <a:off x="1487132" y="2072181"/>
            <a:ext cx="9350129" cy="445162"/>
            <a:chOff x="1487132" y="2072181"/>
            <a:chExt cx="9350129" cy="445162"/>
          </a:xfrm>
        </p:grpSpPr>
        <p:grpSp>
          <p:nvGrpSpPr>
            <p:cNvPr id="7" name="Group 6">
              <a:extLst>
                <a:ext uri="{FF2B5EF4-FFF2-40B4-BE49-F238E27FC236}">
                  <a16:creationId xmlns:a16="http://schemas.microsoft.com/office/drawing/2014/main" id="{BB4CACA7-2E13-4D53-A79D-4A768E256358}"/>
                </a:ext>
              </a:extLst>
            </p:cNvPr>
            <p:cNvGrpSpPr/>
            <p:nvPr/>
          </p:nvGrpSpPr>
          <p:grpSpPr>
            <a:xfrm>
              <a:off x="1487132" y="2213728"/>
              <a:ext cx="828185" cy="136066"/>
              <a:chOff x="823109" y="2887025"/>
              <a:chExt cx="828185" cy="136066"/>
            </a:xfrm>
          </p:grpSpPr>
          <p:sp>
            <p:nvSpPr>
              <p:cNvPr id="39" name="Oval 38">
                <a:extLst>
                  <a:ext uri="{FF2B5EF4-FFF2-40B4-BE49-F238E27FC236}">
                    <a16:creationId xmlns:a16="http://schemas.microsoft.com/office/drawing/2014/main" id="{B561BE43-295F-4CA3-9ADD-0B0C097332EB}"/>
                  </a:ext>
                </a:extLst>
              </p:cNvPr>
              <p:cNvSpPr/>
              <p:nvPr/>
            </p:nvSpPr>
            <p:spPr>
              <a:xfrm>
                <a:off x="823109" y="2887025"/>
                <a:ext cx="136066" cy="1360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F9DDBE1-4AE7-4E10-BAEE-99B7B8250249}"/>
                  </a:ext>
                </a:extLst>
              </p:cNvPr>
              <p:cNvSpPr/>
              <p:nvPr/>
            </p:nvSpPr>
            <p:spPr>
              <a:xfrm>
                <a:off x="1515228" y="2887025"/>
                <a:ext cx="136066" cy="1360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AFEB9DDB-EA4E-48DC-AA4B-1259FE0C1DCF}"/>
                  </a:ext>
                </a:extLst>
              </p:cNvPr>
              <p:cNvCxnSpPr/>
              <p:nvPr/>
            </p:nvCxnSpPr>
            <p:spPr>
              <a:xfrm>
                <a:off x="891142" y="2959512"/>
                <a:ext cx="6921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AF7DEBF-EAF6-4DD3-84C1-016F0B7D7D53}"/>
                </a:ext>
              </a:extLst>
            </p:cNvPr>
            <p:cNvGrpSpPr/>
            <p:nvPr/>
          </p:nvGrpSpPr>
          <p:grpSpPr>
            <a:xfrm>
              <a:off x="4324164" y="2115650"/>
              <a:ext cx="735143" cy="317633"/>
              <a:chOff x="3039302" y="2789590"/>
              <a:chExt cx="735143" cy="317633"/>
            </a:xfrm>
          </p:grpSpPr>
          <p:sp>
            <p:nvSpPr>
              <p:cNvPr id="33" name="Oval 32">
                <a:extLst>
                  <a:ext uri="{FF2B5EF4-FFF2-40B4-BE49-F238E27FC236}">
                    <a16:creationId xmlns:a16="http://schemas.microsoft.com/office/drawing/2014/main" id="{003FB233-CA21-4DB1-9925-3ABC2EA1E699}"/>
                  </a:ext>
                </a:extLst>
              </p:cNvPr>
              <p:cNvSpPr/>
              <p:nvPr/>
            </p:nvSpPr>
            <p:spPr>
              <a:xfrm>
                <a:off x="3039302" y="2789590"/>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BC8FF92-F048-4D1C-B5CA-365369F5DE43}"/>
                  </a:ext>
                </a:extLst>
              </p:cNvPr>
              <p:cNvSpPr/>
              <p:nvPr/>
            </p:nvSpPr>
            <p:spPr>
              <a:xfrm>
                <a:off x="3653665" y="2789590"/>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0B5D2A8-6989-4481-8CBF-CE5E6E1D7CCB}"/>
                  </a:ext>
                </a:extLst>
              </p:cNvPr>
              <p:cNvSpPr/>
              <p:nvPr/>
            </p:nvSpPr>
            <p:spPr>
              <a:xfrm>
                <a:off x="3039302" y="2986443"/>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667DF8-8F55-4C19-B704-5AFEBA431D5F}"/>
                  </a:ext>
                </a:extLst>
              </p:cNvPr>
              <p:cNvSpPr/>
              <p:nvPr/>
            </p:nvSpPr>
            <p:spPr>
              <a:xfrm>
                <a:off x="3653665" y="2986443"/>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52E2E7CA-48D1-4482-994C-AA187A0C5552}"/>
                  </a:ext>
                </a:extLst>
              </p:cNvPr>
              <p:cNvCxnSpPr/>
              <p:nvPr/>
            </p:nvCxnSpPr>
            <p:spPr>
              <a:xfrm>
                <a:off x="3101941" y="2849980"/>
                <a:ext cx="6143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26B10C9-7BB1-496C-B2BD-00B2786E7E73}"/>
                  </a:ext>
                </a:extLst>
              </p:cNvPr>
              <p:cNvCxnSpPr/>
              <p:nvPr/>
            </p:nvCxnSpPr>
            <p:spPr>
              <a:xfrm>
                <a:off x="3099692" y="3047221"/>
                <a:ext cx="6143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3B89737-F0D2-438E-9946-2143B6914290}"/>
                </a:ext>
              </a:extLst>
            </p:cNvPr>
            <p:cNvGrpSpPr/>
            <p:nvPr/>
          </p:nvGrpSpPr>
          <p:grpSpPr>
            <a:xfrm>
              <a:off x="7128228" y="2086451"/>
              <a:ext cx="620144" cy="410218"/>
              <a:chOff x="5225092" y="2762680"/>
              <a:chExt cx="620144" cy="410218"/>
            </a:xfrm>
          </p:grpSpPr>
          <p:sp>
            <p:nvSpPr>
              <p:cNvPr id="26" name="Oval 25">
                <a:extLst>
                  <a:ext uri="{FF2B5EF4-FFF2-40B4-BE49-F238E27FC236}">
                    <a16:creationId xmlns:a16="http://schemas.microsoft.com/office/drawing/2014/main" id="{000E930B-5DE2-4590-8F4B-CEA901E8F686}"/>
                  </a:ext>
                </a:extLst>
              </p:cNvPr>
              <p:cNvSpPr/>
              <p:nvPr/>
            </p:nvSpPr>
            <p:spPr>
              <a:xfrm>
                <a:off x="5602129" y="2762680"/>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669C330-EF64-4363-82B9-1FDFD86D60E4}"/>
                  </a:ext>
                </a:extLst>
              </p:cNvPr>
              <p:cNvSpPr/>
              <p:nvPr/>
            </p:nvSpPr>
            <p:spPr>
              <a:xfrm>
                <a:off x="5225092" y="2915311"/>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1395EFB-19B6-44DB-8320-CDC3EB0C04EF}"/>
                  </a:ext>
                </a:extLst>
              </p:cNvPr>
              <p:cNvSpPr/>
              <p:nvPr/>
            </p:nvSpPr>
            <p:spPr>
              <a:xfrm>
                <a:off x="5733876" y="2915311"/>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43C2DD4-FB82-4084-8202-FD4DCDA5251B}"/>
                  </a:ext>
                </a:extLst>
              </p:cNvPr>
              <p:cNvSpPr/>
              <p:nvPr/>
            </p:nvSpPr>
            <p:spPr>
              <a:xfrm>
                <a:off x="5602129" y="3061538"/>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B16CEF8E-B628-429D-8C65-CA655439D407}"/>
                  </a:ext>
                </a:extLst>
              </p:cNvPr>
              <p:cNvCxnSpPr/>
              <p:nvPr/>
            </p:nvCxnSpPr>
            <p:spPr>
              <a:xfrm>
                <a:off x="5257345" y="2974923"/>
                <a:ext cx="5664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98B9580-BFBC-4603-A404-7ABB37167AF8}"/>
                  </a:ext>
                </a:extLst>
              </p:cNvPr>
              <p:cNvCxnSpPr>
                <a:cxnSpLocks/>
              </p:cNvCxnSpPr>
              <p:nvPr/>
            </p:nvCxnSpPr>
            <p:spPr>
              <a:xfrm>
                <a:off x="5320144" y="2999642"/>
                <a:ext cx="316222" cy="1020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A41618-D10A-424B-A024-ACBB9BAB3760}"/>
                  </a:ext>
                </a:extLst>
              </p:cNvPr>
              <p:cNvCxnSpPr>
                <a:cxnSpLocks/>
              </p:cNvCxnSpPr>
              <p:nvPr/>
            </p:nvCxnSpPr>
            <p:spPr>
              <a:xfrm flipV="1">
                <a:off x="5320144" y="2832655"/>
                <a:ext cx="292706" cy="12398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B4B05C2-D51A-4CE6-A300-97FE351454F6}"/>
                </a:ext>
              </a:extLst>
            </p:cNvPr>
            <p:cNvGrpSpPr/>
            <p:nvPr/>
          </p:nvGrpSpPr>
          <p:grpSpPr>
            <a:xfrm>
              <a:off x="9921991" y="2072181"/>
              <a:ext cx="915270" cy="445162"/>
              <a:chOff x="7568078" y="2318436"/>
              <a:chExt cx="915270" cy="445162"/>
            </a:xfrm>
          </p:grpSpPr>
          <p:sp>
            <p:nvSpPr>
              <p:cNvPr id="11" name="Oval 10">
                <a:extLst>
                  <a:ext uri="{FF2B5EF4-FFF2-40B4-BE49-F238E27FC236}">
                    <a16:creationId xmlns:a16="http://schemas.microsoft.com/office/drawing/2014/main" id="{A114879F-116B-4DF7-83C8-589EA107D7B1}"/>
                  </a:ext>
                </a:extLst>
              </p:cNvPr>
              <p:cNvSpPr/>
              <p:nvPr/>
            </p:nvSpPr>
            <p:spPr>
              <a:xfrm>
                <a:off x="8219532" y="2318436"/>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B6075BA-B2C9-4F00-BEC8-FF9DDA76DECD}"/>
                  </a:ext>
                </a:extLst>
              </p:cNvPr>
              <p:cNvSpPr/>
              <p:nvPr/>
            </p:nvSpPr>
            <p:spPr>
              <a:xfrm>
                <a:off x="8362502" y="2484069"/>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43668AE-6C5C-4979-A40B-DC3F0E963B86}"/>
                  </a:ext>
                </a:extLst>
              </p:cNvPr>
              <p:cNvSpPr/>
              <p:nvPr/>
            </p:nvSpPr>
            <p:spPr>
              <a:xfrm>
                <a:off x="8219532" y="2642752"/>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7CBBE39-239D-4B05-84CB-5DDFC8A706EC}"/>
                  </a:ext>
                </a:extLst>
              </p:cNvPr>
              <p:cNvSpPr/>
              <p:nvPr/>
            </p:nvSpPr>
            <p:spPr>
              <a:xfrm>
                <a:off x="7903735" y="2484069"/>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5495547-89FD-4A34-A850-8128E032790E}"/>
                  </a:ext>
                </a:extLst>
              </p:cNvPr>
              <p:cNvSpPr/>
              <p:nvPr/>
            </p:nvSpPr>
            <p:spPr>
              <a:xfrm>
                <a:off x="7568078" y="2318436"/>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94C8CD0-35DB-4E7A-9AE8-73ECFC8B145A}"/>
                  </a:ext>
                </a:extLst>
              </p:cNvPr>
              <p:cNvSpPr/>
              <p:nvPr/>
            </p:nvSpPr>
            <p:spPr>
              <a:xfrm>
                <a:off x="7573168" y="2642752"/>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F2FA87C-3F34-4574-979C-CC27F7BA623F}"/>
                  </a:ext>
                </a:extLst>
              </p:cNvPr>
              <p:cNvCxnSpPr>
                <a:cxnSpLocks/>
              </p:cNvCxnSpPr>
              <p:nvPr/>
            </p:nvCxnSpPr>
            <p:spPr>
              <a:xfrm>
                <a:off x="8009758" y="2548448"/>
                <a:ext cx="45032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1DBA556-DC40-4BFB-9F92-88A8F5AA6E78}"/>
                  </a:ext>
                </a:extLst>
              </p:cNvPr>
              <p:cNvCxnSpPr>
                <a:cxnSpLocks/>
              </p:cNvCxnSpPr>
              <p:nvPr/>
            </p:nvCxnSpPr>
            <p:spPr>
              <a:xfrm>
                <a:off x="7662028" y="2392307"/>
                <a:ext cx="581925" cy="2815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5F4CE74-70A6-41AD-9DA5-756D1053867C}"/>
                  </a:ext>
                </a:extLst>
              </p:cNvPr>
              <p:cNvCxnSpPr>
                <a:cxnSpLocks/>
                <a:endCxn id="11" idx="2"/>
              </p:cNvCxnSpPr>
              <p:nvPr/>
            </p:nvCxnSpPr>
            <p:spPr>
              <a:xfrm>
                <a:off x="7682200" y="2378859"/>
                <a:ext cx="53733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71B78A6-6A9B-4CAC-8E36-68DAF676EEE4}"/>
                  </a:ext>
                </a:extLst>
              </p:cNvPr>
              <p:cNvCxnSpPr>
                <a:cxnSpLocks/>
              </p:cNvCxnSpPr>
              <p:nvPr/>
            </p:nvCxnSpPr>
            <p:spPr>
              <a:xfrm>
                <a:off x="8276163" y="2359275"/>
                <a:ext cx="0" cy="37059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9A2FD4-B04A-4841-ADA2-45CE80270163}"/>
                  </a:ext>
                </a:extLst>
              </p:cNvPr>
              <p:cNvCxnSpPr>
                <a:cxnSpLocks/>
              </p:cNvCxnSpPr>
              <p:nvPr/>
            </p:nvCxnSpPr>
            <p:spPr>
              <a:xfrm>
                <a:off x="7629713" y="2359275"/>
                <a:ext cx="0" cy="37059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DF31A-AA10-436A-AF8B-01D5874D93DE}"/>
                  </a:ext>
                </a:extLst>
              </p:cNvPr>
              <p:cNvCxnSpPr>
                <a:cxnSpLocks/>
              </p:cNvCxnSpPr>
              <p:nvPr/>
            </p:nvCxnSpPr>
            <p:spPr>
              <a:xfrm flipH="1">
                <a:off x="7649683" y="2382719"/>
                <a:ext cx="630852" cy="3088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44" name="Flowchart: Connector 13">
            <a:extLst>
              <a:ext uri="{FF2B5EF4-FFF2-40B4-BE49-F238E27FC236}">
                <a16:creationId xmlns:a16="http://schemas.microsoft.com/office/drawing/2014/main" id="{822F6476-0C8B-1B40-AD39-76BF402B0050}"/>
              </a:ext>
            </a:extLst>
          </p:cNvPr>
          <p:cNvSpPr/>
          <p:nvPr/>
        </p:nvSpPr>
        <p:spPr>
          <a:xfrm>
            <a:off x="6268021"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Flowchart: Connector 20">
            <a:extLst>
              <a:ext uri="{FF2B5EF4-FFF2-40B4-BE49-F238E27FC236}">
                <a16:creationId xmlns:a16="http://schemas.microsoft.com/office/drawing/2014/main" id="{D0365565-B91F-5447-B00C-B7DD413BEB9C}"/>
              </a:ext>
            </a:extLst>
          </p:cNvPr>
          <p:cNvSpPr/>
          <p:nvPr/>
        </p:nvSpPr>
        <p:spPr>
          <a:xfrm>
            <a:off x="5424569" y="225615"/>
            <a:ext cx="666807" cy="643653"/>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TextBox 45">
            <a:extLst>
              <a:ext uri="{FF2B5EF4-FFF2-40B4-BE49-F238E27FC236}">
                <a16:creationId xmlns:a16="http://schemas.microsoft.com/office/drawing/2014/main" id="{812B203F-6D44-4141-930F-859240A28CA7}"/>
              </a:ext>
            </a:extLst>
          </p:cNvPr>
          <p:cNvSpPr txBox="1"/>
          <p:nvPr/>
        </p:nvSpPr>
        <p:spPr>
          <a:xfrm>
            <a:off x="606658" y="354318"/>
            <a:ext cx="10508131" cy="430887"/>
          </a:xfrm>
          <a:prstGeom prst="rect">
            <a:avLst/>
          </a:prstGeom>
          <a:noFill/>
        </p:spPr>
        <p:txBody>
          <a:bodyPr wrap="square" lIns="91440" tIns="45720" rIns="91440" bIns="45720" rtlCol="0" anchor="t">
            <a:spAutoFit/>
          </a:bodyPr>
          <a:lstStyle/>
          <a:p>
            <a:pPr>
              <a:defRPr/>
            </a:pPr>
            <a:r>
              <a:rPr lang="en-AU" sz="2200" b="1">
                <a:solidFill>
                  <a:prstClr val="white"/>
                </a:solidFill>
                <a:latin typeface="Arial" panose="020B0604020202020204" pitchFamily="34" charset="0"/>
                <a:cs typeface="Arial" panose="020B0604020202020204" pitchFamily="34" charset="0"/>
              </a:rPr>
              <a:t>Phase 1: Connect and Align</a:t>
            </a:r>
            <a:endParaRPr kumimoji="0" lang="en-AU" sz="2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51" name="Graphic 4">
            <a:extLst>
              <a:ext uri="{FF2B5EF4-FFF2-40B4-BE49-F238E27FC236}">
                <a16:creationId xmlns:a16="http://schemas.microsoft.com/office/drawing/2014/main" id="{DB6CE6D1-1B50-004C-91F6-8E3E20E3AD9F}"/>
              </a:ext>
            </a:extLst>
          </p:cNvPr>
          <p:cNvGrpSpPr/>
          <p:nvPr/>
        </p:nvGrpSpPr>
        <p:grpSpPr>
          <a:xfrm>
            <a:off x="5424569" y="228310"/>
            <a:ext cx="666807" cy="640958"/>
            <a:chOff x="3607758" y="4793256"/>
            <a:chExt cx="362309" cy="361971"/>
          </a:xfrm>
          <a:solidFill>
            <a:srgbClr val="012069"/>
          </a:solidFill>
        </p:grpSpPr>
        <p:sp>
          <p:nvSpPr>
            <p:cNvPr id="52" name="Graphic 4">
              <a:extLst>
                <a:ext uri="{FF2B5EF4-FFF2-40B4-BE49-F238E27FC236}">
                  <a16:creationId xmlns:a16="http://schemas.microsoft.com/office/drawing/2014/main" id="{ABD0D0B2-8E55-0E40-92C6-EA9A701BCE85}"/>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53" name="Graphic 4">
              <a:extLst>
                <a:ext uri="{FF2B5EF4-FFF2-40B4-BE49-F238E27FC236}">
                  <a16:creationId xmlns:a16="http://schemas.microsoft.com/office/drawing/2014/main" id="{F9BE49C4-A7FF-7949-8463-90D739D46F7E}"/>
                </a:ext>
              </a:extLst>
            </p:cNvPr>
            <p:cNvSpPr/>
            <p:nvPr/>
          </p:nvSpPr>
          <p:spPr>
            <a:xfrm>
              <a:off x="3708719" y="4871326"/>
              <a:ext cx="162304" cy="204740"/>
            </a:xfrm>
            <a:custGeom>
              <a:avLst/>
              <a:gdLst>
                <a:gd name="connsiteX0" fmla="*/ 157831 w 162304"/>
                <a:gd name="connsiteY0" fmla="*/ 14498 h 204740"/>
                <a:gd name="connsiteX1" fmla="*/ 151441 w 162304"/>
                <a:gd name="connsiteY1" fmla="*/ 14498 h 204740"/>
                <a:gd name="connsiteX2" fmla="*/ 84986 w 162304"/>
                <a:gd name="connsiteY2" fmla="*/ 15136 h 204740"/>
                <a:gd name="connsiteX3" fmla="*/ 2556 w 162304"/>
                <a:gd name="connsiteY3" fmla="*/ 14498 h 204740"/>
                <a:gd name="connsiteX4" fmla="*/ 0 w 162304"/>
                <a:gd name="connsiteY4" fmla="*/ 19605 h 204740"/>
                <a:gd name="connsiteX5" fmla="*/ 0 w 162304"/>
                <a:gd name="connsiteY5" fmla="*/ 198356 h 204740"/>
                <a:gd name="connsiteX6" fmla="*/ 6390 w 162304"/>
                <a:gd name="connsiteY6" fmla="*/ 204740 h 204740"/>
                <a:gd name="connsiteX7" fmla="*/ 12780 w 162304"/>
                <a:gd name="connsiteY7" fmla="*/ 198356 h 204740"/>
                <a:gd name="connsiteX8" fmla="*/ 12780 w 162304"/>
                <a:gd name="connsiteY8" fmla="*/ 119834 h 204740"/>
                <a:gd name="connsiteX9" fmla="*/ 76679 w 162304"/>
                <a:gd name="connsiteY9" fmla="*/ 121110 h 204740"/>
                <a:gd name="connsiteX10" fmla="*/ 159109 w 162304"/>
                <a:gd name="connsiteY10" fmla="*/ 121749 h 204740"/>
                <a:gd name="connsiteX11" fmla="*/ 162304 w 162304"/>
                <a:gd name="connsiteY11" fmla="*/ 116642 h 204740"/>
                <a:gd name="connsiteX12" fmla="*/ 162304 w 162304"/>
                <a:gd name="connsiteY12" fmla="*/ 20243 h 204740"/>
                <a:gd name="connsiteX13" fmla="*/ 157831 w 162304"/>
                <a:gd name="connsiteY13" fmla="*/ 14498 h 204740"/>
                <a:gd name="connsiteX14" fmla="*/ 148246 w 162304"/>
                <a:gd name="connsiteY14" fmla="*/ 112811 h 204740"/>
                <a:gd name="connsiteX15" fmla="*/ 84347 w 162304"/>
                <a:gd name="connsiteY15" fmla="*/ 112173 h 204740"/>
                <a:gd name="connsiteX16" fmla="*/ 46646 w 162304"/>
                <a:gd name="connsiteY16" fmla="*/ 96851 h 204740"/>
                <a:gd name="connsiteX17" fmla="*/ 12141 w 162304"/>
                <a:gd name="connsiteY17" fmla="*/ 105789 h 204740"/>
                <a:gd name="connsiteX18" fmla="*/ 12141 w 162304"/>
                <a:gd name="connsiteY18" fmla="*/ 23435 h 204740"/>
                <a:gd name="connsiteX19" fmla="*/ 76040 w 162304"/>
                <a:gd name="connsiteY19" fmla="*/ 24712 h 204740"/>
                <a:gd name="connsiteX20" fmla="*/ 148885 w 162304"/>
                <a:gd name="connsiteY20" fmla="*/ 31096 h 204740"/>
                <a:gd name="connsiteX21" fmla="*/ 148246 w 162304"/>
                <a:gd name="connsiteY21" fmla="*/ 112811 h 20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04" h="204740">
                  <a:moveTo>
                    <a:pt x="157831" y="14498"/>
                  </a:moveTo>
                  <a:cubicBezTo>
                    <a:pt x="155914" y="13221"/>
                    <a:pt x="153358" y="13859"/>
                    <a:pt x="151441" y="14498"/>
                  </a:cubicBezTo>
                  <a:cubicBezTo>
                    <a:pt x="150802" y="14498"/>
                    <a:pt x="110546" y="41311"/>
                    <a:pt x="84986" y="15136"/>
                  </a:cubicBezTo>
                  <a:cubicBezTo>
                    <a:pt x="58148" y="-11677"/>
                    <a:pt x="19170" y="3007"/>
                    <a:pt x="2556" y="14498"/>
                  </a:cubicBezTo>
                  <a:cubicBezTo>
                    <a:pt x="639" y="15775"/>
                    <a:pt x="0" y="17690"/>
                    <a:pt x="0" y="19605"/>
                  </a:cubicBezTo>
                  <a:lnTo>
                    <a:pt x="0" y="198356"/>
                  </a:lnTo>
                  <a:cubicBezTo>
                    <a:pt x="0" y="202187"/>
                    <a:pt x="2556" y="204740"/>
                    <a:pt x="6390" y="204740"/>
                  </a:cubicBezTo>
                  <a:cubicBezTo>
                    <a:pt x="10224" y="204740"/>
                    <a:pt x="12780" y="202187"/>
                    <a:pt x="12780" y="198356"/>
                  </a:cubicBezTo>
                  <a:lnTo>
                    <a:pt x="12780" y="119834"/>
                  </a:lnTo>
                  <a:cubicBezTo>
                    <a:pt x="22365" y="114088"/>
                    <a:pt x="53675" y="98128"/>
                    <a:pt x="76679" y="121110"/>
                  </a:cubicBezTo>
                  <a:cubicBezTo>
                    <a:pt x="102878" y="147285"/>
                    <a:pt x="141856" y="133240"/>
                    <a:pt x="159109" y="121749"/>
                  </a:cubicBezTo>
                  <a:cubicBezTo>
                    <a:pt x="161026" y="120472"/>
                    <a:pt x="162304" y="118557"/>
                    <a:pt x="162304" y="116642"/>
                  </a:cubicBezTo>
                  <a:lnTo>
                    <a:pt x="162304" y="20243"/>
                  </a:lnTo>
                  <a:cubicBezTo>
                    <a:pt x="161665" y="17690"/>
                    <a:pt x="159748" y="15136"/>
                    <a:pt x="157831" y="14498"/>
                  </a:cubicBezTo>
                  <a:close/>
                  <a:moveTo>
                    <a:pt x="148246" y="112811"/>
                  </a:moveTo>
                  <a:cubicBezTo>
                    <a:pt x="138661" y="118557"/>
                    <a:pt x="106712" y="133878"/>
                    <a:pt x="84347" y="112173"/>
                  </a:cubicBezTo>
                  <a:cubicBezTo>
                    <a:pt x="74762" y="101958"/>
                    <a:pt x="60704" y="96851"/>
                    <a:pt x="46646" y="96851"/>
                  </a:cubicBezTo>
                  <a:cubicBezTo>
                    <a:pt x="34505" y="96851"/>
                    <a:pt x="23004" y="100043"/>
                    <a:pt x="12141" y="105789"/>
                  </a:cubicBezTo>
                  <a:lnTo>
                    <a:pt x="12141" y="23435"/>
                  </a:lnTo>
                  <a:cubicBezTo>
                    <a:pt x="21726" y="17690"/>
                    <a:pt x="53675" y="2368"/>
                    <a:pt x="76040" y="24712"/>
                  </a:cubicBezTo>
                  <a:cubicBezTo>
                    <a:pt x="98405" y="47056"/>
                    <a:pt x="129076" y="40672"/>
                    <a:pt x="148885" y="31096"/>
                  </a:cubicBezTo>
                  <a:lnTo>
                    <a:pt x="148246" y="112811"/>
                  </a:lnTo>
                  <a:close/>
                </a:path>
              </a:pathLst>
            </a:custGeom>
            <a:grpFill/>
            <a:ln w="6390" cap="flat">
              <a:noFill/>
              <a:prstDash val="solid"/>
              <a:miter/>
            </a:ln>
          </p:spPr>
          <p:txBody>
            <a:bodyPr rtlCol="0" anchor="ctr"/>
            <a:lstStyle/>
            <a:p>
              <a:endParaRPr lang="en-US"/>
            </a:p>
          </p:txBody>
        </p:sp>
      </p:grpSp>
      <p:grpSp>
        <p:nvGrpSpPr>
          <p:cNvPr id="54" name="Graphic 4">
            <a:extLst>
              <a:ext uri="{FF2B5EF4-FFF2-40B4-BE49-F238E27FC236}">
                <a16:creationId xmlns:a16="http://schemas.microsoft.com/office/drawing/2014/main" id="{E20E9261-5268-D747-887D-812C6D432FE6}"/>
              </a:ext>
            </a:extLst>
          </p:cNvPr>
          <p:cNvGrpSpPr/>
          <p:nvPr/>
        </p:nvGrpSpPr>
        <p:grpSpPr>
          <a:xfrm>
            <a:off x="6253957" y="228310"/>
            <a:ext cx="682651" cy="649914"/>
            <a:chOff x="1515054" y="3339623"/>
            <a:chExt cx="362309" cy="361971"/>
          </a:xfrm>
          <a:solidFill>
            <a:srgbClr val="9D8AD1"/>
          </a:solidFill>
        </p:grpSpPr>
        <p:sp>
          <p:nvSpPr>
            <p:cNvPr id="55" name="Graphic 4">
              <a:extLst>
                <a:ext uri="{FF2B5EF4-FFF2-40B4-BE49-F238E27FC236}">
                  <a16:creationId xmlns:a16="http://schemas.microsoft.com/office/drawing/2014/main" id="{3A78E9CC-908E-B445-964F-56A54E6AA75E}"/>
                </a:ext>
              </a:extLst>
            </p:cNvPr>
            <p:cNvSpPr/>
            <p:nvPr/>
          </p:nvSpPr>
          <p:spPr>
            <a:xfrm>
              <a:off x="1515054" y="3339623"/>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349204 h 361971"/>
                <a:gd name="connsiteX7" fmla="*/ 12780 w 362309"/>
                <a:gd name="connsiteY7" fmla="*/ 180667 h 361971"/>
                <a:gd name="connsiteX8" fmla="*/ 180835 w 362309"/>
                <a:gd name="connsiteY8" fmla="*/ 12768 h 361971"/>
                <a:gd name="connsiteX9" fmla="*/ 349529 w 362309"/>
                <a:gd name="connsiteY9" fmla="*/ 181305 h 361971"/>
                <a:gd name="connsiteX10" fmla="*/ 349529 w 362309"/>
                <a:gd name="connsiteY10" fmla="*/ 181305 h 361971"/>
                <a:gd name="connsiteX11" fmla="*/ 180835 w 362309"/>
                <a:gd name="connsiteY11" fmla="*/ 349204 h 361971"/>
                <a:gd name="connsiteX12" fmla="*/ 180835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lnTo>
                    <a:pt x="362309" y="180667"/>
                  </a:lnTo>
                  <a:cubicBezTo>
                    <a:pt x="361670" y="81077"/>
                    <a:pt x="280518"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56" name="Graphic 4">
              <a:extLst>
                <a:ext uri="{FF2B5EF4-FFF2-40B4-BE49-F238E27FC236}">
                  <a16:creationId xmlns:a16="http://schemas.microsoft.com/office/drawing/2014/main" id="{BF3A5F3B-FA6E-144C-9B6B-9A42B8C15F91}"/>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endParaRPr lang="en-US"/>
            </a:p>
          </p:txBody>
        </p:sp>
        <p:sp>
          <p:nvSpPr>
            <p:cNvPr id="57" name="Graphic 4">
              <a:extLst>
                <a:ext uri="{FF2B5EF4-FFF2-40B4-BE49-F238E27FC236}">
                  <a16:creationId xmlns:a16="http://schemas.microsoft.com/office/drawing/2014/main" id="{1688DB1F-B3C3-0B44-8DAA-D7B3070B28E7}"/>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endParaRPr lang="en-US"/>
            </a:p>
          </p:txBody>
        </p:sp>
        <p:sp>
          <p:nvSpPr>
            <p:cNvPr id="58" name="Graphic 4">
              <a:extLst>
                <a:ext uri="{FF2B5EF4-FFF2-40B4-BE49-F238E27FC236}">
                  <a16:creationId xmlns:a16="http://schemas.microsoft.com/office/drawing/2014/main" id="{C7910209-6F89-164B-87E0-39D603DAB68E}"/>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endParaRPr lang="en-US"/>
            </a:p>
          </p:txBody>
        </p:sp>
        <p:sp>
          <p:nvSpPr>
            <p:cNvPr id="59" name="Graphic 4">
              <a:extLst>
                <a:ext uri="{FF2B5EF4-FFF2-40B4-BE49-F238E27FC236}">
                  <a16:creationId xmlns:a16="http://schemas.microsoft.com/office/drawing/2014/main" id="{DAEE47E9-3716-1D40-A65B-579229EAD912}"/>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endParaRPr lang="en-US"/>
            </a:p>
          </p:txBody>
        </p:sp>
        <p:sp>
          <p:nvSpPr>
            <p:cNvPr id="60" name="Graphic 4">
              <a:extLst>
                <a:ext uri="{FF2B5EF4-FFF2-40B4-BE49-F238E27FC236}">
                  <a16:creationId xmlns:a16="http://schemas.microsoft.com/office/drawing/2014/main" id="{0610323B-74A7-9944-8442-13AC74C70E12}"/>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endParaRPr lang="en-US"/>
            </a:p>
          </p:txBody>
        </p:sp>
        <p:sp>
          <p:nvSpPr>
            <p:cNvPr id="61" name="Graphic 4">
              <a:extLst>
                <a:ext uri="{FF2B5EF4-FFF2-40B4-BE49-F238E27FC236}">
                  <a16:creationId xmlns:a16="http://schemas.microsoft.com/office/drawing/2014/main" id="{75DBFEDB-5076-A948-8DD1-D11721CCB3DF}"/>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endParaRPr lang="en-US"/>
            </a:p>
          </p:txBody>
        </p:sp>
        <p:sp>
          <p:nvSpPr>
            <p:cNvPr id="62" name="Graphic 4">
              <a:extLst>
                <a:ext uri="{FF2B5EF4-FFF2-40B4-BE49-F238E27FC236}">
                  <a16:creationId xmlns:a16="http://schemas.microsoft.com/office/drawing/2014/main" id="{E815CFB5-E3A4-E943-946E-1FCD3E322A65}"/>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endParaRPr lang="en-US"/>
            </a:p>
          </p:txBody>
        </p:sp>
        <p:sp>
          <p:nvSpPr>
            <p:cNvPr id="63" name="Graphic 4">
              <a:extLst>
                <a:ext uri="{FF2B5EF4-FFF2-40B4-BE49-F238E27FC236}">
                  <a16:creationId xmlns:a16="http://schemas.microsoft.com/office/drawing/2014/main" id="{E74FF416-6799-364B-8995-57003C144D9C}"/>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endParaRPr lang="en-US"/>
            </a:p>
          </p:txBody>
        </p:sp>
      </p:grpSp>
      <p:sp>
        <p:nvSpPr>
          <p:cNvPr id="64" name="Flowchart: Connector 13">
            <a:extLst>
              <a:ext uri="{FF2B5EF4-FFF2-40B4-BE49-F238E27FC236}">
                <a16:creationId xmlns:a16="http://schemas.microsoft.com/office/drawing/2014/main" id="{F5B4FF39-00C9-7143-8DC9-EE42A18EDA77}"/>
              </a:ext>
            </a:extLst>
          </p:cNvPr>
          <p:cNvSpPr/>
          <p:nvPr/>
        </p:nvSpPr>
        <p:spPr>
          <a:xfrm>
            <a:off x="7111473"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65" name="Graphic 4">
            <a:extLst>
              <a:ext uri="{FF2B5EF4-FFF2-40B4-BE49-F238E27FC236}">
                <a16:creationId xmlns:a16="http://schemas.microsoft.com/office/drawing/2014/main" id="{05A1D35A-49D5-7346-B6B0-E2B1F95F6E83}"/>
              </a:ext>
            </a:extLst>
          </p:cNvPr>
          <p:cNvGrpSpPr/>
          <p:nvPr/>
        </p:nvGrpSpPr>
        <p:grpSpPr>
          <a:xfrm>
            <a:off x="7099189" y="228310"/>
            <a:ext cx="682651" cy="643653"/>
            <a:chOff x="467743" y="4308712"/>
            <a:chExt cx="361670" cy="361971"/>
          </a:xfrm>
          <a:solidFill>
            <a:srgbClr val="00A2DF"/>
          </a:solidFill>
        </p:grpSpPr>
        <p:sp>
          <p:nvSpPr>
            <p:cNvPr id="66" name="Graphic 4">
              <a:extLst>
                <a:ext uri="{FF2B5EF4-FFF2-40B4-BE49-F238E27FC236}">
                  <a16:creationId xmlns:a16="http://schemas.microsoft.com/office/drawing/2014/main" id="{76FFFF56-4624-FA49-A478-40877414C141}"/>
                </a:ext>
              </a:extLst>
            </p:cNvPr>
            <p:cNvSpPr/>
            <p:nvPr/>
          </p:nvSpPr>
          <p:spPr>
            <a:xfrm>
              <a:off x="467743" y="4308712"/>
              <a:ext cx="361670" cy="361971"/>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9204 h 361971"/>
                <a:gd name="connsiteX8" fmla="*/ 12780 w 361670"/>
                <a:gd name="connsiteY8" fmla="*/ 181305 h 361971"/>
                <a:gd name="connsiteX9" fmla="*/ 180835 w 361670"/>
                <a:gd name="connsiteY9" fmla="*/ 12768 h 361971"/>
                <a:gd name="connsiteX10" fmla="*/ 348891 w 361670"/>
                <a:gd name="connsiteY10" fmla="*/ 181305 h 361971"/>
                <a:gd name="connsiteX11" fmla="*/ 348891 w 361670"/>
                <a:gd name="connsiteY11" fmla="*/ 181305 h 361971"/>
                <a:gd name="connsiteX12" fmla="*/ 180835 w 361670"/>
                <a:gd name="connsiteY12" fmla="*/ 349204 h 361971"/>
                <a:gd name="connsiteX13" fmla="*/ 180835 w 361670"/>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1077"/>
                    <a:pt x="281157" y="0"/>
                    <a:pt x="180835" y="0"/>
                  </a:cubicBezTo>
                  <a:cubicBezTo>
                    <a:pt x="180835" y="0"/>
                    <a:pt x="180835" y="0"/>
                    <a:pt x="180835" y="0"/>
                  </a:cubicBezTo>
                  <a:close/>
                  <a:moveTo>
                    <a:pt x="180835" y="349204"/>
                  </a:moveTo>
                  <a:cubicBezTo>
                    <a:pt x="87542" y="349204"/>
                    <a:pt x="12780" y="273873"/>
                    <a:pt x="12780" y="181305"/>
                  </a:cubicBezTo>
                  <a:cubicBezTo>
                    <a:pt x="12780" y="88099"/>
                    <a:pt x="88181" y="12768"/>
                    <a:pt x="180835" y="12768"/>
                  </a:cubicBezTo>
                  <a:cubicBezTo>
                    <a:pt x="273489" y="12768"/>
                    <a:pt x="348891" y="88099"/>
                    <a:pt x="348891" y="181305"/>
                  </a:cubicBezTo>
                  <a:lnTo>
                    <a:pt x="348891"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67" name="Graphic 4">
              <a:extLst>
                <a:ext uri="{FF2B5EF4-FFF2-40B4-BE49-F238E27FC236}">
                  <a16:creationId xmlns:a16="http://schemas.microsoft.com/office/drawing/2014/main" id="{04785B09-ADEC-4445-8742-96C06D84FFFC}"/>
                </a:ext>
              </a:extLst>
            </p:cNvPr>
            <p:cNvSpPr/>
            <p:nvPr/>
          </p:nvSpPr>
          <p:spPr>
            <a:xfrm>
              <a:off x="617431" y="4466396"/>
              <a:ext cx="61819" cy="127041"/>
            </a:xfrm>
            <a:custGeom>
              <a:avLst/>
              <a:gdLst>
                <a:gd name="connsiteX0" fmla="*/ 50956 w 61819"/>
                <a:gd name="connsiteY0" fmla="*/ 91930 h 127041"/>
                <a:gd name="connsiteX1" fmla="*/ 37537 w 61819"/>
                <a:gd name="connsiteY1" fmla="*/ 105336 h 127041"/>
                <a:gd name="connsiteX2" fmla="*/ 37537 w 61819"/>
                <a:gd name="connsiteY2" fmla="*/ 6384 h 127041"/>
                <a:gd name="connsiteX3" fmla="*/ 31147 w 61819"/>
                <a:gd name="connsiteY3" fmla="*/ 0 h 127041"/>
                <a:gd name="connsiteX4" fmla="*/ 24757 w 61819"/>
                <a:gd name="connsiteY4" fmla="*/ 6384 h 127041"/>
                <a:gd name="connsiteX5" fmla="*/ 24757 w 61819"/>
                <a:gd name="connsiteY5" fmla="*/ 105336 h 127041"/>
                <a:gd name="connsiteX6" fmla="*/ 11339 w 61819"/>
                <a:gd name="connsiteY6" fmla="*/ 91930 h 127041"/>
                <a:gd name="connsiteX7" fmla="*/ 2393 w 61819"/>
                <a:gd name="connsiteY7" fmla="*/ 90653 h 127041"/>
                <a:gd name="connsiteX8" fmla="*/ 1115 w 61819"/>
                <a:gd name="connsiteY8" fmla="*/ 99590 h 127041"/>
                <a:gd name="connsiteX9" fmla="*/ 2393 w 61819"/>
                <a:gd name="connsiteY9" fmla="*/ 100867 h 127041"/>
                <a:gd name="connsiteX10" fmla="*/ 26674 w 61819"/>
                <a:gd name="connsiteY10" fmla="*/ 125126 h 127041"/>
                <a:gd name="connsiteX11" fmla="*/ 28591 w 61819"/>
                <a:gd name="connsiteY11" fmla="*/ 126403 h 127041"/>
                <a:gd name="connsiteX12" fmla="*/ 31147 w 61819"/>
                <a:gd name="connsiteY12" fmla="*/ 127041 h 127041"/>
                <a:gd name="connsiteX13" fmla="*/ 33703 w 61819"/>
                <a:gd name="connsiteY13" fmla="*/ 126403 h 127041"/>
                <a:gd name="connsiteX14" fmla="*/ 35620 w 61819"/>
                <a:gd name="connsiteY14" fmla="*/ 125126 h 127041"/>
                <a:gd name="connsiteX15" fmla="*/ 59902 w 61819"/>
                <a:gd name="connsiteY15" fmla="*/ 100867 h 127041"/>
                <a:gd name="connsiteX16" fmla="*/ 59902 w 61819"/>
                <a:gd name="connsiteY16" fmla="*/ 91930 h 127041"/>
                <a:gd name="connsiteX17" fmla="*/ 50956 w 61819"/>
                <a:gd name="connsiteY17" fmla="*/ 91930 h 127041"/>
                <a:gd name="connsiteX18" fmla="*/ 50956 w 61819"/>
                <a:gd name="connsiteY18" fmla="*/ 91930 h 12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819" h="127041">
                  <a:moveTo>
                    <a:pt x="50956" y="91930"/>
                  </a:moveTo>
                  <a:lnTo>
                    <a:pt x="37537" y="105336"/>
                  </a:lnTo>
                  <a:lnTo>
                    <a:pt x="37537" y="6384"/>
                  </a:lnTo>
                  <a:cubicBezTo>
                    <a:pt x="37537" y="2554"/>
                    <a:pt x="34981" y="0"/>
                    <a:pt x="31147" y="0"/>
                  </a:cubicBezTo>
                  <a:cubicBezTo>
                    <a:pt x="27313" y="0"/>
                    <a:pt x="24757" y="2554"/>
                    <a:pt x="24757" y="6384"/>
                  </a:cubicBezTo>
                  <a:lnTo>
                    <a:pt x="24757" y="105336"/>
                  </a:lnTo>
                  <a:lnTo>
                    <a:pt x="11339" y="91930"/>
                  </a:lnTo>
                  <a:cubicBezTo>
                    <a:pt x="9422" y="89376"/>
                    <a:pt x="4949" y="88738"/>
                    <a:pt x="2393" y="90653"/>
                  </a:cubicBezTo>
                  <a:cubicBezTo>
                    <a:pt x="-163" y="92568"/>
                    <a:pt x="-802" y="97037"/>
                    <a:pt x="1115" y="99590"/>
                  </a:cubicBezTo>
                  <a:cubicBezTo>
                    <a:pt x="1754" y="100229"/>
                    <a:pt x="1754" y="100867"/>
                    <a:pt x="2393" y="100867"/>
                  </a:cubicBezTo>
                  <a:lnTo>
                    <a:pt x="26674" y="125126"/>
                  </a:lnTo>
                  <a:cubicBezTo>
                    <a:pt x="27313" y="125765"/>
                    <a:pt x="27952" y="126403"/>
                    <a:pt x="28591" y="126403"/>
                  </a:cubicBezTo>
                  <a:cubicBezTo>
                    <a:pt x="29230" y="126403"/>
                    <a:pt x="29869" y="127041"/>
                    <a:pt x="31147" y="127041"/>
                  </a:cubicBezTo>
                  <a:cubicBezTo>
                    <a:pt x="31786" y="127041"/>
                    <a:pt x="33064" y="127041"/>
                    <a:pt x="33703" y="126403"/>
                  </a:cubicBezTo>
                  <a:cubicBezTo>
                    <a:pt x="34342" y="125765"/>
                    <a:pt x="34981" y="125765"/>
                    <a:pt x="35620" y="125126"/>
                  </a:cubicBezTo>
                  <a:lnTo>
                    <a:pt x="59902" y="100867"/>
                  </a:lnTo>
                  <a:cubicBezTo>
                    <a:pt x="62458" y="98313"/>
                    <a:pt x="62458" y="94483"/>
                    <a:pt x="59902" y="91930"/>
                  </a:cubicBezTo>
                  <a:cubicBezTo>
                    <a:pt x="57985" y="89376"/>
                    <a:pt x="54151" y="89376"/>
                    <a:pt x="50956" y="91930"/>
                  </a:cubicBezTo>
                  <a:lnTo>
                    <a:pt x="50956" y="91930"/>
                  </a:lnTo>
                  <a:close/>
                </a:path>
              </a:pathLst>
            </a:custGeom>
            <a:grpFill/>
            <a:ln w="6390" cap="flat">
              <a:noFill/>
              <a:prstDash val="solid"/>
              <a:miter/>
            </a:ln>
          </p:spPr>
          <p:txBody>
            <a:bodyPr rtlCol="0" anchor="ctr"/>
            <a:lstStyle/>
            <a:p>
              <a:endParaRPr lang="en-US"/>
            </a:p>
          </p:txBody>
        </p:sp>
        <p:sp>
          <p:nvSpPr>
            <p:cNvPr id="68" name="Graphic 4">
              <a:extLst>
                <a:ext uri="{FF2B5EF4-FFF2-40B4-BE49-F238E27FC236}">
                  <a16:creationId xmlns:a16="http://schemas.microsoft.com/office/drawing/2014/main" id="{EB1778E8-2C16-A949-8E88-5A843CE95CB8}"/>
                </a:ext>
              </a:extLst>
            </p:cNvPr>
            <p:cNvSpPr/>
            <p:nvPr/>
          </p:nvSpPr>
          <p:spPr>
            <a:xfrm>
              <a:off x="527808" y="4385319"/>
              <a:ext cx="239640" cy="143001"/>
            </a:xfrm>
            <a:custGeom>
              <a:avLst/>
              <a:gdLst>
                <a:gd name="connsiteX0" fmla="*/ 202561 w 239640"/>
                <a:gd name="connsiteY0" fmla="*/ 65117 h 143001"/>
                <a:gd name="connsiteX1" fmla="*/ 197449 w 239640"/>
                <a:gd name="connsiteY1" fmla="*/ 65117 h 143001"/>
                <a:gd name="connsiteX2" fmla="*/ 197449 w 239640"/>
                <a:gd name="connsiteY2" fmla="*/ 63840 h 143001"/>
                <a:gd name="connsiteX3" fmla="*/ 133550 w 239640"/>
                <a:gd name="connsiteY3" fmla="*/ 0 h 143001"/>
                <a:gd name="connsiteX4" fmla="*/ 71567 w 239640"/>
                <a:gd name="connsiteY4" fmla="*/ 42773 h 143001"/>
                <a:gd name="connsiteX5" fmla="*/ 52398 w 239640"/>
                <a:gd name="connsiteY5" fmla="*/ 38304 h 143001"/>
                <a:gd name="connsiteX6" fmla="*/ 0 w 239640"/>
                <a:gd name="connsiteY6" fmla="*/ 90653 h 143001"/>
                <a:gd name="connsiteX7" fmla="*/ 52398 w 239640"/>
                <a:gd name="connsiteY7" fmla="*/ 143001 h 143001"/>
                <a:gd name="connsiteX8" fmla="*/ 52398 w 239640"/>
                <a:gd name="connsiteY8" fmla="*/ 143001 h 143001"/>
                <a:gd name="connsiteX9" fmla="*/ 79874 w 239640"/>
                <a:gd name="connsiteY9" fmla="*/ 143001 h 143001"/>
                <a:gd name="connsiteX10" fmla="*/ 86264 w 239640"/>
                <a:gd name="connsiteY10" fmla="*/ 136617 h 143001"/>
                <a:gd name="connsiteX11" fmla="*/ 79874 w 239640"/>
                <a:gd name="connsiteY11" fmla="*/ 130233 h 143001"/>
                <a:gd name="connsiteX12" fmla="*/ 52398 w 239640"/>
                <a:gd name="connsiteY12" fmla="*/ 130233 h 143001"/>
                <a:gd name="connsiteX13" fmla="*/ 12780 w 239640"/>
                <a:gd name="connsiteY13" fmla="*/ 90653 h 143001"/>
                <a:gd name="connsiteX14" fmla="*/ 52398 w 239640"/>
                <a:gd name="connsiteY14" fmla="*/ 51072 h 143001"/>
                <a:gd name="connsiteX15" fmla="*/ 72206 w 239640"/>
                <a:gd name="connsiteY15" fmla="*/ 57456 h 143001"/>
                <a:gd name="connsiteX16" fmla="*/ 73484 w 239640"/>
                <a:gd name="connsiteY16" fmla="*/ 58094 h 143001"/>
                <a:gd name="connsiteX17" fmla="*/ 74123 w 239640"/>
                <a:gd name="connsiteY17" fmla="*/ 58094 h 143001"/>
                <a:gd name="connsiteX18" fmla="*/ 74123 w 239640"/>
                <a:gd name="connsiteY18" fmla="*/ 58094 h 143001"/>
                <a:gd name="connsiteX19" fmla="*/ 79235 w 239640"/>
                <a:gd name="connsiteY19" fmla="*/ 56818 h 143001"/>
                <a:gd name="connsiteX20" fmla="*/ 80513 w 239640"/>
                <a:gd name="connsiteY20" fmla="*/ 55541 h 143001"/>
                <a:gd name="connsiteX21" fmla="*/ 80513 w 239640"/>
                <a:gd name="connsiteY21" fmla="*/ 55541 h 143001"/>
                <a:gd name="connsiteX22" fmla="*/ 81152 w 239640"/>
                <a:gd name="connsiteY22" fmla="*/ 54264 h 143001"/>
                <a:gd name="connsiteX23" fmla="*/ 81791 w 239640"/>
                <a:gd name="connsiteY23" fmla="*/ 53626 h 143001"/>
                <a:gd name="connsiteX24" fmla="*/ 81791 w 239640"/>
                <a:gd name="connsiteY24" fmla="*/ 53626 h 143001"/>
                <a:gd name="connsiteX25" fmla="*/ 132911 w 239640"/>
                <a:gd name="connsiteY25" fmla="*/ 12768 h 143001"/>
                <a:gd name="connsiteX26" fmla="*/ 184030 w 239640"/>
                <a:gd name="connsiteY26" fmla="*/ 63840 h 143001"/>
                <a:gd name="connsiteX27" fmla="*/ 183391 w 239640"/>
                <a:gd name="connsiteY27" fmla="*/ 70224 h 143001"/>
                <a:gd name="connsiteX28" fmla="*/ 183391 w 239640"/>
                <a:gd name="connsiteY28" fmla="*/ 71501 h 143001"/>
                <a:gd name="connsiteX29" fmla="*/ 185947 w 239640"/>
                <a:gd name="connsiteY29" fmla="*/ 81077 h 143001"/>
                <a:gd name="connsiteX30" fmla="*/ 193615 w 239640"/>
                <a:gd name="connsiteY30" fmla="*/ 79800 h 143001"/>
                <a:gd name="connsiteX31" fmla="*/ 195532 w 239640"/>
                <a:gd name="connsiteY31" fmla="*/ 78523 h 143001"/>
                <a:gd name="connsiteX32" fmla="*/ 201922 w 239640"/>
                <a:gd name="connsiteY32" fmla="*/ 77885 h 143001"/>
                <a:gd name="connsiteX33" fmla="*/ 226843 w 239640"/>
                <a:gd name="connsiteY33" fmla="*/ 105336 h 143001"/>
                <a:gd name="connsiteX34" fmla="*/ 201922 w 239640"/>
                <a:gd name="connsiteY34" fmla="*/ 130233 h 143001"/>
                <a:gd name="connsiteX35" fmla="*/ 161026 w 239640"/>
                <a:gd name="connsiteY35" fmla="*/ 130233 h 143001"/>
                <a:gd name="connsiteX36" fmla="*/ 154637 w 239640"/>
                <a:gd name="connsiteY36" fmla="*/ 136617 h 143001"/>
                <a:gd name="connsiteX37" fmla="*/ 161026 w 239640"/>
                <a:gd name="connsiteY37" fmla="*/ 143001 h 143001"/>
                <a:gd name="connsiteX38" fmla="*/ 201922 w 239640"/>
                <a:gd name="connsiteY38" fmla="*/ 143001 h 143001"/>
                <a:gd name="connsiteX39" fmla="*/ 239623 w 239640"/>
                <a:gd name="connsiteY39" fmla="*/ 102144 h 143001"/>
                <a:gd name="connsiteX40" fmla="*/ 202561 w 239640"/>
                <a:gd name="connsiteY40" fmla="*/ 65117 h 143001"/>
                <a:gd name="connsiteX41" fmla="*/ 202561 w 239640"/>
                <a:gd name="connsiteY41" fmla="*/ 65117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9640" h="143001">
                  <a:moveTo>
                    <a:pt x="202561" y="65117"/>
                  </a:moveTo>
                  <a:cubicBezTo>
                    <a:pt x="200644" y="65117"/>
                    <a:pt x="199366" y="65117"/>
                    <a:pt x="197449" y="65117"/>
                  </a:cubicBezTo>
                  <a:lnTo>
                    <a:pt x="197449" y="63840"/>
                  </a:lnTo>
                  <a:cubicBezTo>
                    <a:pt x="197449" y="28728"/>
                    <a:pt x="168694" y="0"/>
                    <a:pt x="133550" y="0"/>
                  </a:cubicBezTo>
                  <a:cubicBezTo>
                    <a:pt x="106073" y="0"/>
                    <a:pt x="81152" y="17237"/>
                    <a:pt x="71567" y="42773"/>
                  </a:cubicBezTo>
                  <a:cubicBezTo>
                    <a:pt x="65816" y="39581"/>
                    <a:pt x="58787" y="38304"/>
                    <a:pt x="52398" y="38304"/>
                  </a:cubicBezTo>
                  <a:cubicBezTo>
                    <a:pt x="23643" y="38304"/>
                    <a:pt x="0" y="61925"/>
                    <a:pt x="0" y="90653"/>
                  </a:cubicBezTo>
                  <a:cubicBezTo>
                    <a:pt x="0" y="119381"/>
                    <a:pt x="23643" y="143001"/>
                    <a:pt x="52398" y="143001"/>
                  </a:cubicBezTo>
                  <a:lnTo>
                    <a:pt x="52398" y="143001"/>
                  </a:lnTo>
                  <a:lnTo>
                    <a:pt x="79874" y="143001"/>
                  </a:lnTo>
                  <a:cubicBezTo>
                    <a:pt x="83708" y="143001"/>
                    <a:pt x="86264" y="140448"/>
                    <a:pt x="86264" y="136617"/>
                  </a:cubicBezTo>
                  <a:cubicBezTo>
                    <a:pt x="86264" y="132787"/>
                    <a:pt x="83708" y="130233"/>
                    <a:pt x="79874" y="130233"/>
                  </a:cubicBezTo>
                  <a:lnTo>
                    <a:pt x="52398" y="130233"/>
                  </a:lnTo>
                  <a:cubicBezTo>
                    <a:pt x="30672" y="130233"/>
                    <a:pt x="12780" y="112358"/>
                    <a:pt x="12780" y="90653"/>
                  </a:cubicBezTo>
                  <a:cubicBezTo>
                    <a:pt x="12780" y="68947"/>
                    <a:pt x="30672" y="51072"/>
                    <a:pt x="52398" y="51072"/>
                  </a:cubicBezTo>
                  <a:cubicBezTo>
                    <a:pt x="59426" y="51072"/>
                    <a:pt x="66455" y="52987"/>
                    <a:pt x="72206" y="57456"/>
                  </a:cubicBezTo>
                  <a:cubicBezTo>
                    <a:pt x="72845" y="57456"/>
                    <a:pt x="72845" y="58094"/>
                    <a:pt x="73484" y="58094"/>
                  </a:cubicBezTo>
                  <a:lnTo>
                    <a:pt x="74123" y="58094"/>
                  </a:lnTo>
                  <a:lnTo>
                    <a:pt x="74123" y="58094"/>
                  </a:lnTo>
                  <a:cubicBezTo>
                    <a:pt x="76040" y="58733"/>
                    <a:pt x="77957" y="58094"/>
                    <a:pt x="79235" y="56818"/>
                  </a:cubicBezTo>
                  <a:cubicBezTo>
                    <a:pt x="79874" y="56179"/>
                    <a:pt x="80513" y="56179"/>
                    <a:pt x="80513" y="55541"/>
                  </a:cubicBezTo>
                  <a:lnTo>
                    <a:pt x="80513" y="55541"/>
                  </a:lnTo>
                  <a:cubicBezTo>
                    <a:pt x="80513" y="54902"/>
                    <a:pt x="81152" y="54902"/>
                    <a:pt x="81152" y="54264"/>
                  </a:cubicBezTo>
                  <a:cubicBezTo>
                    <a:pt x="81152" y="54264"/>
                    <a:pt x="81152" y="53626"/>
                    <a:pt x="81791" y="53626"/>
                  </a:cubicBezTo>
                  <a:lnTo>
                    <a:pt x="81791" y="53626"/>
                  </a:lnTo>
                  <a:cubicBezTo>
                    <a:pt x="87542" y="30005"/>
                    <a:pt x="108629" y="12768"/>
                    <a:pt x="132911" y="12768"/>
                  </a:cubicBezTo>
                  <a:cubicBezTo>
                    <a:pt x="161026" y="12768"/>
                    <a:pt x="184030" y="35751"/>
                    <a:pt x="184030" y="63840"/>
                  </a:cubicBezTo>
                  <a:cubicBezTo>
                    <a:pt x="184030" y="65755"/>
                    <a:pt x="184030" y="68309"/>
                    <a:pt x="183391" y="70224"/>
                  </a:cubicBezTo>
                  <a:cubicBezTo>
                    <a:pt x="183391" y="70224"/>
                    <a:pt x="183391" y="70862"/>
                    <a:pt x="183391" y="71501"/>
                  </a:cubicBezTo>
                  <a:cubicBezTo>
                    <a:pt x="182113" y="74693"/>
                    <a:pt x="182752" y="78523"/>
                    <a:pt x="185947" y="81077"/>
                  </a:cubicBezTo>
                  <a:cubicBezTo>
                    <a:pt x="188503" y="82354"/>
                    <a:pt x="191698" y="82354"/>
                    <a:pt x="193615" y="79800"/>
                  </a:cubicBezTo>
                  <a:cubicBezTo>
                    <a:pt x="194254" y="79162"/>
                    <a:pt x="194893" y="79162"/>
                    <a:pt x="195532" y="78523"/>
                  </a:cubicBezTo>
                  <a:cubicBezTo>
                    <a:pt x="197449" y="77885"/>
                    <a:pt x="200005" y="77885"/>
                    <a:pt x="201922" y="77885"/>
                  </a:cubicBezTo>
                  <a:cubicBezTo>
                    <a:pt x="216619" y="78523"/>
                    <a:pt x="227482" y="90653"/>
                    <a:pt x="226843" y="105336"/>
                  </a:cubicBezTo>
                  <a:cubicBezTo>
                    <a:pt x="226204" y="118742"/>
                    <a:pt x="215341" y="129595"/>
                    <a:pt x="201922" y="130233"/>
                  </a:cubicBezTo>
                  <a:lnTo>
                    <a:pt x="161026" y="130233"/>
                  </a:lnTo>
                  <a:cubicBezTo>
                    <a:pt x="157192" y="130233"/>
                    <a:pt x="154637" y="132787"/>
                    <a:pt x="154637" y="136617"/>
                  </a:cubicBezTo>
                  <a:cubicBezTo>
                    <a:pt x="154637" y="140448"/>
                    <a:pt x="157192" y="143001"/>
                    <a:pt x="161026" y="143001"/>
                  </a:cubicBezTo>
                  <a:lnTo>
                    <a:pt x="201922" y="143001"/>
                  </a:lnTo>
                  <a:cubicBezTo>
                    <a:pt x="223648" y="142363"/>
                    <a:pt x="240262" y="123849"/>
                    <a:pt x="239623" y="102144"/>
                  </a:cubicBezTo>
                  <a:cubicBezTo>
                    <a:pt x="238984" y="81715"/>
                    <a:pt x="222370" y="65117"/>
                    <a:pt x="202561" y="65117"/>
                  </a:cubicBezTo>
                  <a:lnTo>
                    <a:pt x="202561" y="65117"/>
                  </a:lnTo>
                  <a:close/>
                </a:path>
              </a:pathLst>
            </a:custGeom>
            <a:grpFill/>
            <a:ln w="6390" cap="flat">
              <a:noFill/>
              <a:prstDash val="solid"/>
              <a:miter/>
            </a:ln>
          </p:spPr>
          <p:txBody>
            <a:bodyPr rtlCol="0" anchor="ctr"/>
            <a:lstStyle/>
            <a:p>
              <a:endParaRPr lang="en-US"/>
            </a:p>
          </p:txBody>
        </p:sp>
      </p:grpSp>
      <p:sp>
        <p:nvSpPr>
          <p:cNvPr id="69" name="Flowchart: Connector 13">
            <a:extLst>
              <a:ext uri="{FF2B5EF4-FFF2-40B4-BE49-F238E27FC236}">
                <a16:creationId xmlns:a16="http://schemas.microsoft.com/office/drawing/2014/main" id="{29681AF6-A560-1A4E-B6FF-759DB6EF03CC}"/>
              </a:ext>
            </a:extLst>
          </p:cNvPr>
          <p:cNvSpPr/>
          <p:nvPr/>
        </p:nvSpPr>
        <p:spPr>
          <a:xfrm>
            <a:off x="7954925"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0" name="Graphic 4">
            <a:extLst>
              <a:ext uri="{FF2B5EF4-FFF2-40B4-BE49-F238E27FC236}">
                <a16:creationId xmlns:a16="http://schemas.microsoft.com/office/drawing/2014/main" id="{CA5EF66F-AB14-C247-9FBF-BFB78BA65738}"/>
              </a:ext>
            </a:extLst>
          </p:cNvPr>
          <p:cNvGrpSpPr/>
          <p:nvPr/>
        </p:nvGrpSpPr>
        <p:grpSpPr>
          <a:xfrm>
            <a:off x="7944421" y="228310"/>
            <a:ext cx="682650" cy="643653"/>
            <a:chOff x="6754802" y="2371173"/>
            <a:chExt cx="361670" cy="361333"/>
          </a:xfrm>
          <a:solidFill>
            <a:srgbClr val="CBBEA5"/>
          </a:solidFill>
        </p:grpSpPr>
        <p:sp>
          <p:nvSpPr>
            <p:cNvPr id="71" name="Graphic 4">
              <a:extLst>
                <a:ext uri="{FF2B5EF4-FFF2-40B4-BE49-F238E27FC236}">
                  <a16:creationId xmlns:a16="http://schemas.microsoft.com/office/drawing/2014/main" id="{B663CC07-31DF-F34E-B0DD-6F440AE7A284}"/>
                </a:ext>
              </a:extLst>
            </p:cNvPr>
            <p:cNvSpPr/>
            <p:nvPr/>
          </p:nvSpPr>
          <p:spPr>
            <a:xfrm>
              <a:off x="6754802" y="2371173"/>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0836 w 361670"/>
                <a:gd name="connsiteY5" fmla="*/ 349204 h 361333"/>
                <a:gd name="connsiteX6" fmla="*/ 12780 w 361670"/>
                <a:gd name="connsiteY6" fmla="*/ 181305 h 361333"/>
                <a:gd name="connsiteX7" fmla="*/ 180836 w 361670"/>
                <a:gd name="connsiteY7" fmla="*/ 13406 h 361333"/>
                <a:gd name="connsiteX8" fmla="*/ 348890 w 361670"/>
                <a:gd name="connsiteY8" fmla="*/ 181305 h 361333"/>
                <a:gd name="connsiteX9" fmla="*/ 180836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6" y="0"/>
                  </a:moveTo>
                  <a:cubicBezTo>
                    <a:pt x="80513" y="0"/>
                    <a:pt x="0" y="81077"/>
                    <a:pt x="0" y="180667"/>
                  </a:cubicBezTo>
                  <a:cubicBezTo>
                    <a:pt x="0" y="280257"/>
                    <a:pt x="81153" y="361333"/>
                    <a:pt x="180836" y="361333"/>
                  </a:cubicBezTo>
                  <a:cubicBezTo>
                    <a:pt x="281157" y="361333"/>
                    <a:pt x="361670" y="280257"/>
                    <a:pt x="361670" y="180667"/>
                  </a:cubicBezTo>
                  <a:cubicBezTo>
                    <a:pt x="361670" y="81077"/>
                    <a:pt x="280518" y="0"/>
                    <a:pt x="180836" y="0"/>
                  </a:cubicBezTo>
                  <a:close/>
                  <a:moveTo>
                    <a:pt x="180836" y="349204"/>
                  </a:moveTo>
                  <a:cubicBezTo>
                    <a:pt x="88181" y="349204"/>
                    <a:pt x="12780" y="273873"/>
                    <a:pt x="12780" y="181305"/>
                  </a:cubicBezTo>
                  <a:cubicBezTo>
                    <a:pt x="12780" y="88738"/>
                    <a:pt x="88181" y="13406"/>
                    <a:pt x="180836" y="13406"/>
                  </a:cubicBezTo>
                  <a:cubicBezTo>
                    <a:pt x="273490" y="13406"/>
                    <a:pt x="348890" y="88738"/>
                    <a:pt x="348890" y="181305"/>
                  </a:cubicBezTo>
                  <a:cubicBezTo>
                    <a:pt x="348890" y="273873"/>
                    <a:pt x="273490" y="349204"/>
                    <a:pt x="180836" y="349204"/>
                  </a:cubicBezTo>
                  <a:close/>
                </a:path>
              </a:pathLst>
            </a:custGeom>
            <a:grpFill/>
            <a:ln w="6390" cap="flat">
              <a:noFill/>
              <a:prstDash val="solid"/>
              <a:miter/>
            </a:ln>
          </p:spPr>
          <p:txBody>
            <a:bodyPr rtlCol="0" anchor="ctr"/>
            <a:lstStyle/>
            <a:p>
              <a:endParaRPr lang="en-US"/>
            </a:p>
          </p:txBody>
        </p:sp>
        <p:sp>
          <p:nvSpPr>
            <p:cNvPr id="72" name="Graphic 4">
              <a:extLst>
                <a:ext uri="{FF2B5EF4-FFF2-40B4-BE49-F238E27FC236}">
                  <a16:creationId xmlns:a16="http://schemas.microsoft.com/office/drawing/2014/main" id="{0FDAF26E-8207-294F-BCC4-799466A46D42}"/>
                </a:ext>
              </a:extLst>
            </p:cNvPr>
            <p:cNvSpPr/>
            <p:nvPr/>
          </p:nvSpPr>
          <p:spPr>
            <a:xfrm>
              <a:off x="6873016" y="2533326"/>
              <a:ext cx="125242" cy="109804"/>
            </a:xfrm>
            <a:custGeom>
              <a:avLst/>
              <a:gdLst>
                <a:gd name="connsiteX0" fmla="*/ 62622 w 125242"/>
                <a:gd name="connsiteY0" fmla="*/ 0 h 109804"/>
                <a:gd name="connsiteX1" fmla="*/ 0 w 125242"/>
                <a:gd name="connsiteY1" fmla="*/ 37027 h 109804"/>
                <a:gd name="connsiteX2" fmla="*/ 0 w 125242"/>
                <a:gd name="connsiteY2" fmla="*/ 103420 h 109804"/>
                <a:gd name="connsiteX3" fmla="*/ 6390 w 125242"/>
                <a:gd name="connsiteY3" fmla="*/ 109804 h 109804"/>
                <a:gd name="connsiteX4" fmla="*/ 12780 w 125242"/>
                <a:gd name="connsiteY4" fmla="*/ 103420 h 109804"/>
                <a:gd name="connsiteX5" fmla="*/ 12780 w 125242"/>
                <a:gd name="connsiteY5" fmla="*/ 37027 h 109804"/>
                <a:gd name="connsiteX6" fmla="*/ 62622 w 125242"/>
                <a:gd name="connsiteY6" fmla="*/ 12768 h 109804"/>
                <a:gd name="connsiteX7" fmla="*/ 112463 w 125242"/>
                <a:gd name="connsiteY7" fmla="*/ 37027 h 109804"/>
                <a:gd name="connsiteX8" fmla="*/ 112463 w 125242"/>
                <a:gd name="connsiteY8" fmla="*/ 103420 h 109804"/>
                <a:gd name="connsiteX9" fmla="*/ 118853 w 125242"/>
                <a:gd name="connsiteY9" fmla="*/ 109804 h 109804"/>
                <a:gd name="connsiteX10" fmla="*/ 125243 w 125242"/>
                <a:gd name="connsiteY10" fmla="*/ 103420 h 109804"/>
                <a:gd name="connsiteX11" fmla="*/ 125243 w 125242"/>
                <a:gd name="connsiteY11" fmla="*/ 37027 h 109804"/>
                <a:gd name="connsiteX12" fmla="*/ 62622 w 125242"/>
                <a:gd name="connsiteY12" fmla="*/ 0 h 10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242" h="109804">
                  <a:moveTo>
                    <a:pt x="62622" y="0"/>
                  </a:moveTo>
                  <a:cubicBezTo>
                    <a:pt x="40257" y="0"/>
                    <a:pt x="0" y="14045"/>
                    <a:pt x="0" y="37027"/>
                  </a:cubicBezTo>
                  <a:lnTo>
                    <a:pt x="0" y="103420"/>
                  </a:lnTo>
                  <a:cubicBezTo>
                    <a:pt x="0" y="107251"/>
                    <a:pt x="2556" y="109804"/>
                    <a:pt x="6390" y="109804"/>
                  </a:cubicBezTo>
                  <a:cubicBezTo>
                    <a:pt x="10224" y="109804"/>
                    <a:pt x="12780" y="107251"/>
                    <a:pt x="12780" y="103420"/>
                  </a:cubicBezTo>
                  <a:lnTo>
                    <a:pt x="12780" y="37027"/>
                  </a:lnTo>
                  <a:cubicBezTo>
                    <a:pt x="12780" y="24897"/>
                    <a:pt x="44091" y="12768"/>
                    <a:pt x="62622" y="12768"/>
                  </a:cubicBezTo>
                  <a:cubicBezTo>
                    <a:pt x="81153" y="12768"/>
                    <a:pt x="112463" y="24897"/>
                    <a:pt x="112463" y="37027"/>
                  </a:cubicBezTo>
                  <a:lnTo>
                    <a:pt x="112463" y="103420"/>
                  </a:lnTo>
                  <a:cubicBezTo>
                    <a:pt x="112463" y="107251"/>
                    <a:pt x="115019" y="109804"/>
                    <a:pt x="118853" y="109804"/>
                  </a:cubicBezTo>
                  <a:cubicBezTo>
                    <a:pt x="122687" y="109804"/>
                    <a:pt x="125243" y="107251"/>
                    <a:pt x="125243" y="103420"/>
                  </a:cubicBezTo>
                  <a:lnTo>
                    <a:pt x="125243" y="37027"/>
                  </a:lnTo>
                  <a:cubicBezTo>
                    <a:pt x="125243" y="14045"/>
                    <a:pt x="84986" y="0"/>
                    <a:pt x="62622" y="0"/>
                  </a:cubicBezTo>
                  <a:close/>
                </a:path>
              </a:pathLst>
            </a:custGeom>
            <a:grpFill/>
            <a:ln w="6390" cap="flat">
              <a:noFill/>
              <a:prstDash val="solid"/>
              <a:miter/>
            </a:ln>
          </p:spPr>
          <p:txBody>
            <a:bodyPr rtlCol="0" anchor="ctr"/>
            <a:lstStyle/>
            <a:p>
              <a:endParaRPr lang="en-US"/>
            </a:p>
          </p:txBody>
        </p:sp>
        <p:sp>
          <p:nvSpPr>
            <p:cNvPr id="73" name="Graphic 4">
              <a:extLst>
                <a:ext uri="{FF2B5EF4-FFF2-40B4-BE49-F238E27FC236}">
                  <a16:creationId xmlns:a16="http://schemas.microsoft.com/office/drawing/2014/main" id="{3AE769F2-A16C-CA4D-ACDE-BA4CAA383444}"/>
                </a:ext>
              </a:extLst>
            </p:cNvPr>
            <p:cNvSpPr/>
            <p:nvPr/>
          </p:nvSpPr>
          <p:spPr>
            <a:xfrm>
              <a:off x="6990591" y="2543541"/>
              <a:ext cx="69011" cy="94483"/>
            </a:xfrm>
            <a:custGeom>
              <a:avLst/>
              <a:gdLst>
                <a:gd name="connsiteX0" fmla="*/ 11502 w 69011"/>
                <a:gd name="connsiteY0" fmla="*/ 0 h 94483"/>
                <a:gd name="connsiteX1" fmla="*/ 6390 w 69011"/>
                <a:gd name="connsiteY1" fmla="*/ 0 h 94483"/>
                <a:gd name="connsiteX2" fmla="*/ 0 w 69011"/>
                <a:gd name="connsiteY2" fmla="*/ 6384 h 94483"/>
                <a:gd name="connsiteX3" fmla="*/ 6390 w 69011"/>
                <a:gd name="connsiteY3" fmla="*/ 12768 h 94483"/>
                <a:gd name="connsiteX4" fmla="*/ 11502 w 69011"/>
                <a:gd name="connsiteY4" fmla="*/ 12768 h 94483"/>
                <a:gd name="connsiteX5" fmla="*/ 56232 w 69011"/>
                <a:gd name="connsiteY5" fmla="*/ 37027 h 94483"/>
                <a:gd name="connsiteX6" fmla="*/ 56232 w 69011"/>
                <a:gd name="connsiteY6" fmla="*/ 88099 h 94483"/>
                <a:gd name="connsiteX7" fmla="*/ 62622 w 69011"/>
                <a:gd name="connsiteY7" fmla="*/ 94483 h 94483"/>
                <a:gd name="connsiteX8" fmla="*/ 69012 w 69011"/>
                <a:gd name="connsiteY8" fmla="*/ 88099 h 94483"/>
                <a:gd name="connsiteX9" fmla="*/ 69012 w 69011"/>
                <a:gd name="connsiteY9" fmla="*/ 37027 h 94483"/>
                <a:gd name="connsiteX10" fmla="*/ 11502 w 69011"/>
                <a:gd name="connsiteY10" fmla="*/ 0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11502" y="0"/>
                  </a:moveTo>
                  <a:lnTo>
                    <a:pt x="6390" y="0"/>
                  </a:lnTo>
                  <a:cubicBezTo>
                    <a:pt x="2556" y="0"/>
                    <a:pt x="0" y="2554"/>
                    <a:pt x="0" y="6384"/>
                  </a:cubicBezTo>
                  <a:cubicBezTo>
                    <a:pt x="0" y="10214"/>
                    <a:pt x="2556" y="12768"/>
                    <a:pt x="6390" y="12768"/>
                  </a:cubicBezTo>
                  <a:lnTo>
                    <a:pt x="11502" y="12768"/>
                  </a:lnTo>
                  <a:cubicBezTo>
                    <a:pt x="28755" y="12768"/>
                    <a:pt x="56232" y="26174"/>
                    <a:pt x="56232" y="37027"/>
                  </a:cubicBezTo>
                  <a:lnTo>
                    <a:pt x="56232" y="88099"/>
                  </a:lnTo>
                  <a:cubicBezTo>
                    <a:pt x="56232" y="91930"/>
                    <a:pt x="58787" y="94483"/>
                    <a:pt x="62622" y="94483"/>
                  </a:cubicBezTo>
                  <a:cubicBezTo>
                    <a:pt x="66456" y="94483"/>
                    <a:pt x="69012" y="91930"/>
                    <a:pt x="69012" y="88099"/>
                  </a:cubicBezTo>
                  <a:lnTo>
                    <a:pt x="69012" y="37027"/>
                  </a:lnTo>
                  <a:cubicBezTo>
                    <a:pt x="69012" y="15322"/>
                    <a:pt x="31950" y="0"/>
                    <a:pt x="11502" y="0"/>
                  </a:cubicBezTo>
                  <a:close/>
                </a:path>
              </a:pathLst>
            </a:custGeom>
            <a:grpFill/>
            <a:ln w="6390" cap="flat">
              <a:noFill/>
              <a:prstDash val="solid"/>
              <a:miter/>
            </a:ln>
          </p:spPr>
          <p:txBody>
            <a:bodyPr rtlCol="0" anchor="ctr"/>
            <a:lstStyle/>
            <a:p>
              <a:endParaRPr lang="en-US"/>
            </a:p>
          </p:txBody>
        </p:sp>
        <p:sp>
          <p:nvSpPr>
            <p:cNvPr id="74" name="Graphic 4">
              <a:extLst>
                <a:ext uri="{FF2B5EF4-FFF2-40B4-BE49-F238E27FC236}">
                  <a16:creationId xmlns:a16="http://schemas.microsoft.com/office/drawing/2014/main" id="{5C545E85-C3EC-BF4D-9E71-74BC85922B15}"/>
                </a:ext>
              </a:extLst>
            </p:cNvPr>
            <p:cNvSpPr/>
            <p:nvPr/>
          </p:nvSpPr>
          <p:spPr>
            <a:xfrm>
              <a:off x="6811672" y="2543541"/>
              <a:ext cx="69011" cy="94483"/>
            </a:xfrm>
            <a:custGeom>
              <a:avLst/>
              <a:gdLst>
                <a:gd name="connsiteX0" fmla="*/ 69012 w 69011"/>
                <a:gd name="connsiteY0" fmla="*/ 6384 h 94483"/>
                <a:gd name="connsiteX1" fmla="*/ 62622 w 69011"/>
                <a:gd name="connsiteY1" fmla="*/ 0 h 94483"/>
                <a:gd name="connsiteX2" fmla="*/ 57509 w 69011"/>
                <a:gd name="connsiteY2" fmla="*/ 0 h 94483"/>
                <a:gd name="connsiteX3" fmla="*/ 0 w 69011"/>
                <a:gd name="connsiteY3" fmla="*/ 37027 h 94483"/>
                <a:gd name="connsiteX4" fmla="*/ 0 w 69011"/>
                <a:gd name="connsiteY4" fmla="*/ 88099 h 94483"/>
                <a:gd name="connsiteX5" fmla="*/ 6390 w 69011"/>
                <a:gd name="connsiteY5" fmla="*/ 94483 h 94483"/>
                <a:gd name="connsiteX6" fmla="*/ 12780 w 69011"/>
                <a:gd name="connsiteY6" fmla="*/ 88099 h 94483"/>
                <a:gd name="connsiteX7" fmla="*/ 12780 w 69011"/>
                <a:gd name="connsiteY7" fmla="*/ 37027 h 94483"/>
                <a:gd name="connsiteX8" fmla="*/ 57509 w 69011"/>
                <a:gd name="connsiteY8" fmla="*/ 12768 h 94483"/>
                <a:gd name="connsiteX9" fmla="*/ 62622 w 69011"/>
                <a:gd name="connsiteY9" fmla="*/ 12768 h 94483"/>
                <a:gd name="connsiteX10" fmla="*/ 69012 w 69011"/>
                <a:gd name="connsiteY10" fmla="*/ 6384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69012" y="6384"/>
                  </a:moveTo>
                  <a:cubicBezTo>
                    <a:pt x="69012" y="2554"/>
                    <a:pt x="66456" y="0"/>
                    <a:pt x="62622" y="0"/>
                  </a:cubicBezTo>
                  <a:lnTo>
                    <a:pt x="57509" y="0"/>
                  </a:lnTo>
                  <a:cubicBezTo>
                    <a:pt x="37062" y="0"/>
                    <a:pt x="0" y="15322"/>
                    <a:pt x="0" y="37027"/>
                  </a:cubicBezTo>
                  <a:lnTo>
                    <a:pt x="0" y="88099"/>
                  </a:lnTo>
                  <a:cubicBezTo>
                    <a:pt x="0" y="91930"/>
                    <a:pt x="2556" y="94483"/>
                    <a:pt x="6390" y="94483"/>
                  </a:cubicBezTo>
                  <a:cubicBezTo>
                    <a:pt x="10224" y="94483"/>
                    <a:pt x="12780" y="91930"/>
                    <a:pt x="12780" y="88099"/>
                  </a:cubicBezTo>
                  <a:lnTo>
                    <a:pt x="12780" y="37027"/>
                  </a:lnTo>
                  <a:cubicBezTo>
                    <a:pt x="12780" y="26174"/>
                    <a:pt x="40257" y="12768"/>
                    <a:pt x="57509" y="12768"/>
                  </a:cubicBezTo>
                  <a:lnTo>
                    <a:pt x="62622" y="12768"/>
                  </a:lnTo>
                  <a:cubicBezTo>
                    <a:pt x="65817" y="12768"/>
                    <a:pt x="69012" y="10214"/>
                    <a:pt x="69012" y="6384"/>
                  </a:cubicBezTo>
                  <a:close/>
                </a:path>
              </a:pathLst>
            </a:custGeom>
            <a:grpFill/>
            <a:ln w="6390" cap="flat">
              <a:noFill/>
              <a:prstDash val="solid"/>
              <a:miter/>
            </a:ln>
          </p:spPr>
          <p:txBody>
            <a:bodyPr rtlCol="0" anchor="ctr"/>
            <a:lstStyle/>
            <a:p>
              <a:endParaRPr lang="en-US"/>
            </a:p>
          </p:txBody>
        </p:sp>
        <p:sp>
          <p:nvSpPr>
            <p:cNvPr id="75" name="Graphic 4">
              <a:extLst>
                <a:ext uri="{FF2B5EF4-FFF2-40B4-BE49-F238E27FC236}">
                  <a16:creationId xmlns:a16="http://schemas.microsoft.com/office/drawing/2014/main" id="{9598392C-A648-5249-8B8C-5A1C703C8FCE}"/>
                </a:ext>
              </a:extLst>
            </p:cNvPr>
            <p:cNvSpPr/>
            <p:nvPr/>
          </p:nvSpPr>
          <p:spPr>
            <a:xfrm>
              <a:off x="6896019" y="2447781"/>
              <a:ext cx="79235" cy="79161"/>
            </a:xfrm>
            <a:custGeom>
              <a:avLst/>
              <a:gdLst>
                <a:gd name="connsiteX0" fmla="*/ 39618 w 79235"/>
                <a:gd name="connsiteY0" fmla="*/ 79162 h 79161"/>
                <a:gd name="connsiteX1" fmla="*/ 79235 w 79235"/>
                <a:gd name="connsiteY1" fmla="*/ 39581 h 79161"/>
                <a:gd name="connsiteX2" fmla="*/ 39618 w 79235"/>
                <a:gd name="connsiteY2" fmla="*/ 0 h 79161"/>
                <a:gd name="connsiteX3" fmla="*/ 0 w 79235"/>
                <a:gd name="connsiteY3" fmla="*/ 39581 h 79161"/>
                <a:gd name="connsiteX4" fmla="*/ 39618 w 79235"/>
                <a:gd name="connsiteY4" fmla="*/ 79162 h 79161"/>
                <a:gd name="connsiteX5" fmla="*/ 39618 w 79235"/>
                <a:gd name="connsiteY5" fmla="*/ 12130 h 79161"/>
                <a:gd name="connsiteX6" fmla="*/ 66456 w 79235"/>
                <a:gd name="connsiteY6" fmla="*/ 38942 h 79161"/>
                <a:gd name="connsiteX7" fmla="*/ 39618 w 79235"/>
                <a:gd name="connsiteY7" fmla="*/ 65755 h 79161"/>
                <a:gd name="connsiteX8" fmla="*/ 12780 w 79235"/>
                <a:gd name="connsiteY8" fmla="*/ 38942 h 79161"/>
                <a:gd name="connsiteX9" fmla="*/ 39618 w 79235"/>
                <a:gd name="connsiteY9" fmla="*/ 12130 h 7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35" h="79161">
                  <a:moveTo>
                    <a:pt x="39618" y="79162"/>
                  </a:moveTo>
                  <a:cubicBezTo>
                    <a:pt x="61344" y="79162"/>
                    <a:pt x="79235" y="61286"/>
                    <a:pt x="79235" y="39581"/>
                  </a:cubicBezTo>
                  <a:cubicBezTo>
                    <a:pt x="79235" y="17875"/>
                    <a:pt x="61344" y="0"/>
                    <a:pt x="39618" y="0"/>
                  </a:cubicBezTo>
                  <a:cubicBezTo>
                    <a:pt x="17892" y="0"/>
                    <a:pt x="0" y="17875"/>
                    <a:pt x="0" y="39581"/>
                  </a:cubicBezTo>
                  <a:cubicBezTo>
                    <a:pt x="0" y="61286"/>
                    <a:pt x="17892" y="79162"/>
                    <a:pt x="39618" y="79162"/>
                  </a:cubicBezTo>
                  <a:close/>
                  <a:moveTo>
                    <a:pt x="39618" y="12130"/>
                  </a:moveTo>
                  <a:cubicBezTo>
                    <a:pt x="54314" y="12130"/>
                    <a:pt x="66456" y="24259"/>
                    <a:pt x="66456" y="38942"/>
                  </a:cubicBezTo>
                  <a:cubicBezTo>
                    <a:pt x="66456" y="53626"/>
                    <a:pt x="54314" y="65755"/>
                    <a:pt x="39618" y="65755"/>
                  </a:cubicBezTo>
                  <a:cubicBezTo>
                    <a:pt x="24921" y="65755"/>
                    <a:pt x="12780" y="53626"/>
                    <a:pt x="12780" y="38942"/>
                  </a:cubicBezTo>
                  <a:cubicBezTo>
                    <a:pt x="12780" y="24259"/>
                    <a:pt x="24921" y="12130"/>
                    <a:pt x="39618" y="12130"/>
                  </a:cubicBezTo>
                  <a:close/>
                </a:path>
              </a:pathLst>
            </a:custGeom>
            <a:grpFill/>
            <a:ln w="6390" cap="flat">
              <a:noFill/>
              <a:prstDash val="solid"/>
              <a:miter/>
            </a:ln>
          </p:spPr>
          <p:txBody>
            <a:bodyPr rtlCol="0" anchor="ctr"/>
            <a:lstStyle/>
            <a:p>
              <a:endParaRPr lang="en-US"/>
            </a:p>
          </p:txBody>
        </p:sp>
        <p:sp>
          <p:nvSpPr>
            <p:cNvPr id="76" name="Graphic 4">
              <a:extLst>
                <a:ext uri="{FF2B5EF4-FFF2-40B4-BE49-F238E27FC236}">
                  <a16:creationId xmlns:a16="http://schemas.microsoft.com/office/drawing/2014/main" id="{3DDAAB46-4F1D-8544-AC46-506E7FBDB209}"/>
                </a:ext>
              </a:extLst>
            </p:cNvPr>
            <p:cNvSpPr/>
            <p:nvPr/>
          </p:nvSpPr>
          <p:spPr>
            <a:xfrm>
              <a:off x="6825730" y="2469487"/>
              <a:ext cx="65177" cy="65116"/>
            </a:xfrm>
            <a:custGeom>
              <a:avLst/>
              <a:gdLst>
                <a:gd name="connsiteX0" fmla="*/ 32589 w 65177"/>
                <a:gd name="connsiteY0" fmla="*/ 65117 h 65116"/>
                <a:gd name="connsiteX1" fmla="*/ 65178 w 65177"/>
                <a:gd name="connsiteY1" fmla="*/ 32558 h 65116"/>
                <a:gd name="connsiteX2" fmla="*/ 32589 w 65177"/>
                <a:gd name="connsiteY2" fmla="*/ 0 h 65116"/>
                <a:gd name="connsiteX3" fmla="*/ 0 w 65177"/>
                <a:gd name="connsiteY3" fmla="*/ 32558 h 65116"/>
                <a:gd name="connsiteX4" fmla="*/ 32589 w 65177"/>
                <a:gd name="connsiteY4" fmla="*/ 65117 h 65116"/>
                <a:gd name="connsiteX5" fmla="*/ 32589 w 65177"/>
                <a:gd name="connsiteY5" fmla="*/ 12768 h 65116"/>
                <a:gd name="connsiteX6" fmla="*/ 52398 w 65177"/>
                <a:gd name="connsiteY6" fmla="*/ 32558 h 65116"/>
                <a:gd name="connsiteX7" fmla="*/ 32589 w 65177"/>
                <a:gd name="connsiteY7" fmla="*/ 52349 h 65116"/>
                <a:gd name="connsiteX8" fmla="*/ 12780 w 65177"/>
                <a:gd name="connsiteY8" fmla="*/ 32558 h 65116"/>
                <a:gd name="connsiteX9" fmla="*/ 32589 w 6517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5116">
                  <a:moveTo>
                    <a:pt x="32589" y="65117"/>
                  </a:moveTo>
                  <a:cubicBezTo>
                    <a:pt x="50481" y="65117"/>
                    <a:pt x="65178" y="50433"/>
                    <a:pt x="65178" y="32558"/>
                  </a:cubicBezTo>
                  <a:cubicBezTo>
                    <a:pt x="65178" y="14683"/>
                    <a:pt x="50481" y="0"/>
                    <a:pt x="32589" y="0"/>
                  </a:cubicBezTo>
                  <a:cubicBezTo>
                    <a:pt x="14697" y="0"/>
                    <a:pt x="0" y="14683"/>
                    <a:pt x="0" y="32558"/>
                  </a:cubicBezTo>
                  <a:cubicBezTo>
                    <a:pt x="0" y="50433"/>
                    <a:pt x="14697" y="65117"/>
                    <a:pt x="32589" y="65117"/>
                  </a:cubicBezTo>
                  <a:close/>
                  <a:moveTo>
                    <a:pt x="32589" y="12768"/>
                  </a:moveTo>
                  <a:cubicBezTo>
                    <a:pt x="43452" y="12768"/>
                    <a:pt x="52398" y="21706"/>
                    <a:pt x="52398" y="32558"/>
                  </a:cubicBezTo>
                  <a:cubicBezTo>
                    <a:pt x="52398" y="43411"/>
                    <a:pt x="43452" y="52349"/>
                    <a:pt x="32589" y="52349"/>
                  </a:cubicBezTo>
                  <a:cubicBezTo>
                    <a:pt x="21726" y="52349"/>
                    <a:pt x="12780" y="43411"/>
                    <a:pt x="12780" y="32558"/>
                  </a:cubicBezTo>
                  <a:cubicBezTo>
                    <a:pt x="12780" y="21706"/>
                    <a:pt x="21726" y="12768"/>
                    <a:pt x="32589" y="12768"/>
                  </a:cubicBezTo>
                  <a:close/>
                </a:path>
              </a:pathLst>
            </a:custGeom>
            <a:grpFill/>
            <a:ln w="6390" cap="flat">
              <a:noFill/>
              <a:prstDash val="solid"/>
              <a:miter/>
            </a:ln>
          </p:spPr>
          <p:txBody>
            <a:bodyPr rtlCol="0" anchor="ctr"/>
            <a:lstStyle/>
            <a:p>
              <a:endParaRPr lang="en-US"/>
            </a:p>
          </p:txBody>
        </p:sp>
        <p:sp>
          <p:nvSpPr>
            <p:cNvPr id="77" name="Graphic 4">
              <a:extLst>
                <a:ext uri="{FF2B5EF4-FFF2-40B4-BE49-F238E27FC236}">
                  <a16:creationId xmlns:a16="http://schemas.microsoft.com/office/drawing/2014/main" id="{030CAE6E-5060-8E42-B473-8F7C5697F8AC}"/>
                </a:ext>
              </a:extLst>
            </p:cNvPr>
            <p:cNvSpPr/>
            <p:nvPr/>
          </p:nvSpPr>
          <p:spPr>
            <a:xfrm>
              <a:off x="6980986" y="2469487"/>
              <a:ext cx="65197" cy="65116"/>
            </a:xfrm>
            <a:custGeom>
              <a:avLst/>
              <a:gdLst>
                <a:gd name="connsiteX0" fmla="*/ 32609 w 65197"/>
                <a:gd name="connsiteY0" fmla="*/ 65117 h 65116"/>
                <a:gd name="connsiteX1" fmla="*/ 65197 w 65197"/>
                <a:gd name="connsiteY1" fmla="*/ 32558 h 65116"/>
                <a:gd name="connsiteX2" fmla="*/ 32609 w 65197"/>
                <a:gd name="connsiteY2" fmla="*/ 0 h 65116"/>
                <a:gd name="connsiteX3" fmla="*/ 20 w 65197"/>
                <a:gd name="connsiteY3" fmla="*/ 32558 h 65116"/>
                <a:gd name="connsiteX4" fmla="*/ 32609 w 65197"/>
                <a:gd name="connsiteY4" fmla="*/ 65117 h 65116"/>
                <a:gd name="connsiteX5" fmla="*/ 32609 w 65197"/>
                <a:gd name="connsiteY5" fmla="*/ 12768 h 65116"/>
                <a:gd name="connsiteX6" fmla="*/ 52417 w 65197"/>
                <a:gd name="connsiteY6" fmla="*/ 32558 h 65116"/>
                <a:gd name="connsiteX7" fmla="*/ 32609 w 65197"/>
                <a:gd name="connsiteY7" fmla="*/ 52349 h 65116"/>
                <a:gd name="connsiteX8" fmla="*/ 12800 w 65197"/>
                <a:gd name="connsiteY8" fmla="*/ 32558 h 65116"/>
                <a:gd name="connsiteX9" fmla="*/ 32609 w 6519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7" h="65116">
                  <a:moveTo>
                    <a:pt x="32609" y="65117"/>
                  </a:moveTo>
                  <a:cubicBezTo>
                    <a:pt x="50501" y="65117"/>
                    <a:pt x="65197" y="50433"/>
                    <a:pt x="65197" y="32558"/>
                  </a:cubicBezTo>
                  <a:cubicBezTo>
                    <a:pt x="65197" y="14683"/>
                    <a:pt x="50501" y="0"/>
                    <a:pt x="32609" y="0"/>
                  </a:cubicBezTo>
                  <a:cubicBezTo>
                    <a:pt x="14717" y="0"/>
                    <a:pt x="20" y="14683"/>
                    <a:pt x="20" y="32558"/>
                  </a:cubicBezTo>
                  <a:cubicBezTo>
                    <a:pt x="-619" y="50433"/>
                    <a:pt x="14078" y="65117"/>
                    <a:pt x="32609" y="65117"/>
                  </a:cubicBezTo>
                  <a:close/>
                  <a:moveTo>
                    <a:pt x="32609" y="12768"/>
                  </a:moveTo>
                  <a:cubicBezTo>
                    <a:pt x="43472" y="12768"/>
                    <a:pt x="52417" y="21706"/>
                    <a:pt x="52417" y="32558"/>
                  </a:cubicBezTo>
                  <a:cubicBezTo>
                    <a:pt x="52417" y="43411"/>
                    <a:pt x="43472" y="52349"/>
                    <a:pt x="32609" y="52349"/>
                  </a:cubicBezTo>
                  <a:cubicBezTo>
                    <a:pt x="21746" y="52349"/>
                    <a:pt x="12800" y="43411"/>
                    <a:pt x="12800" y="32558"/>
                  </a:cubicBezTo>
                  <a:cubicBezTo>
                    <a:pt x="12800" y="21706"/>
                    <a:pt x="21107" y="12768"/>
                    <a:pt x="32609" y="12768"/>
                  </a:cubicBezTo>
                  <a:close/>
                </a:path>
              </a:pathLst>
            </a:custGeom>
            <a:grpFill/>
            <a:ln w="6390" cap="flat">
              <a:noFill/>
              <a:prstDash val="solid"/>
              <a:miter/>
            </a:ln>
          </p:spPr>
          <p:txBody>
            <a:bodyPr rtlCol="0" anchor="ctr"/>
            <a:lstStyle/>
            <a:p>
              <a:endParaRPr lang="en-US"/>
            </a:p>
          </p:txBody>
        </p:sp>
      </p:grpSp>
      <p:sp>
        <p:nvSpPr>
          <p:cNvPr id="78" name="Flowchart: Connector 13">
            <a:extLst>
              <a:ext uri="{FF2B5EF4-FFF2-40B4-BE49-F238E27FC236}">
                <a16:creationId xmlns:a16="http://schemas.microsoft.com/office/drawing/2014/main" id="{5531530D-F518-DB40-917D-AF39C9843901}"/>
              </a:ext>
            </a:extLst>
          </p:cNvPr>
          <p:cNvSpPr/>
          <p:nvPr/>
        </p:nvSpPr>
        <p:spPr>
          <a:xfrm>
            <a:off x="8798378"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9" name="Graphic 4">
            <a:extLst>
              <a:ext uri="{FF2B5EF4-FFF2-40B4-BE49-F238E27FC236}">
                <a16:creationId xmlns:a16="http://schemas.microsoft.com/office/drawing/2014/main" id="{6188E83D-60D2-B94D-ABB8-D1D8036BE8D1}"/>
              </a:ext>
            </a:extLst>
          </p:cNvPr>
          <p:cNvGrpSpPr/>
          <p:nvPr/>
        </p:nvGrpSpPr>
        <p:grpSpPr>
          <a:xfrm>
            <a:off x="8789650" y="228310"/>
            <a:ext cx="682651" cy="666300"/>
            <a:chOff x="467743" y="918179"/>
            <a:chExt cx="361670" cy="361333"/>
          </a:xfrm>
          <a:solidFill>
            <a:srgbClr val="197593"/>
          </a:solidFill>
        </p:grpSpPr>
        <p:sp>
          <p:nvSpPr>
            <p:cNvPr id="80" name="Graphic 4">
              <a:extLst>
                <a:ext uri="{FF2B5EF4-FFF2-40B4-BE49-F238E27FC236}">
                  <a16:creationId xmlns:a16="http://schemas.microsoft.com/office/drawing/2014/main" id="{F3A5878C-284D-B740-9839-1FBCEE75A133}"/>
                </a:ext>
              </a:extLst>
            </p:cNvPr>
            <p:cNvSpPr/>
            <p:nvPr/>
          </p:nvSpPr>
          <p:spPr>
            <a:xfrm>
              <a:off x="467743" y="918179"/>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234"/>
                    <a:pt x="273489" y="349204"/>
                    <a:pt x="180835" y="349204"/>
                  </a:cubicBezTo>
                  <a:close/>
                </a:path>
              </a:pathLst>
            </a:custGeom>
            <a:grpFill/>
            <a:ln w="6390" cap="flat">
              <a:noFill/>
              <a:prstDash val="solid"/>
              <a:miter/>
            </a:ln>
          </p:spPr>
          <p:txBody>
            <a:bodyPr rtlCol="0" anchor="ctr"/>
            <a:lstStyle/>
            <a:p>
              <a:endParaRPr lang="en-US"/>
            </a:p>
          </p:txBody>
        </p:sp>
        <p:sp>
          <p:nvSpPr>
            <p:cNvPr id="81" name="Graphic 4">
              <a:extLst>
                <a:ext uri="{FF2B5EF4-FFF2-40B4-BE49-F238E27FC236}">
                  <a16:creationId xmlns:a16="http://schemas.microsoft.com/office/drawing/2014/main" id="{D2848270-619A-0242-84D3-68ACE4B69405}"/>
                </a:ext>
              </a:extLst>
            </p:cNvPr>
            <p:cNvSpPr/>
            <p:nvPr/>
          </p:nvSpPr>
          <p:spPr>
            <a:xfrm>
              <a:off x="540588" y="999894"/>
              <a:ext cx="215463" cy="198541"/>
            </a:xfrm>
            <a:custGeom>
              <a:avLst/>
              <a:gdLst>
                <a:gd name="connsiteX0" fmla="*/ 201283 w 215463"/>
                <a:gd name="connsiteY0" fmla="*/ 0 h 198541"/>
                <a:gd name="connsiteX1" fmla="*/ 76040 w 215463"/>
                <a:gd name="connsiteY1" fmla="*/ 0 h 198541"/>
                <a:gd name="connsiteX2" fmla="*/ 62621 w 215463"/>
                <a:gd name="connsiteY2" fmla="*/ 14683 h 198541"/>
                <a:gd name="connsiteX3" fmla="*/ 62621 w 215463"/>
                <a:gd name="connsiteY3" fmla="*/ 74054 h 198541"/>
                <a:gd name="connsiteX4" fmla="*/ 13419 w 215463"/>
                <a:gd name="connsiteY4" fmla="*/ 74054 h 198541"/>
                <a:gd name="connsiteX5" fmla="*/ 1278 w 215463"/>
                <a:gd name="connsiteY5" fmla="*/ 87461 h 198541"/>
                <a:gd name="connsiteX6" fmla="*/ 0 w 215463"/>
                <a:gd name="connsiteY6" fmla="*/ 158323 h 198541"/>
                <a:gd name="connsiteX7" fmla="*/ 4473 w 215463"/>
                <a:gd name="connsiteY7" fmla="*/ 169814 h 198541"/>
                <a:gd name="connsiteX8" fmla="*/ 13419 w 215463"/>
                <a:gd name="connsiteY8" fmla="*/ 173644 h 198541"/>
                <a:gd name="connsiteX9" fmla="*/ 13419 w 215463"/>
                <a:gd name="connsiteY9" fmla="*/ 173644 h 198541"/>
                <a:gd name="connsiteX10" fmla="*/ 27477 w 215463"/>
                <a:gd name="connsiteY10" fmla="*/ 173644 h 198541"/>
                <a:gd name="connsiteX11" fmla="*/ 39618 w 215463"/>
                <a:gd name="connsiteY11" fmla="*/ 195350 h 198541"/>
                <a:gd name="connsiteX12" fmla="*/ 40257 w 215463"/>
                <a:gd name="connsiteY12" fmla="*/ 195988 h 198541"/>
                <a:gd name="connsiteX13" fmla="*/ 40896 w 215463"/>
                <a:gd name="connsiteY13" fmla="*/ 196627 h 198541"/>
                <a:gd name="connsiteX14" fmla="*/ 42174 w 215463"/>
                <a:gd name="connsiteY14" fmla="*/ 197265 h 198541"/>
                <a:gd name="connsiteX15" fmla="*/ 42813 w 215463"/>
                <a:gd name="connsiteY15" fmla="*/ 197903 h 198541"/>
                <a:gd name="connsiteX16" fmla="*/ 44730 w 215463"/>
                <a:gd name="connsiteY16" fmla="*/ 198542 h 198541"/>
                <a:gd name="connsiteX17" fmla="*/ 44730 w 215463"/>
                <a:gd name="connsiteY17" fmla="*/ 198542 h 198541"/>
                <a:gd name="connsiteX18" fmla="*/ 46008 w 215463"/>
                <a:gd name="connsiteY18" fmla="*/ 198542 h 198541"/>
                <a:gd name="connsiteX19" fmla="*/ 47925 w 215463"/>
                <a:gd name="connsiteY19" fmla="*/ 198542 h 198541"/>
                <a:gd name="connsiteX20" fmla="*/ 48564 w 215463"/>
                <a:gd name="connsiteY20" fmla="*/ 198542 h 198541"/>
                <a:gd name="connsiteX21" fmla="*/ 49203 w 215463"/>
                <a:gd name="connsiteY21" fmla="*/ 198542 h 198541"/>
                <a:gd name="connsiteX22" fmla="*/ 49203 w 215463"/>
                <a:gd name="connsiteY22" fmla="*/ 198542 h 198541"/>
                <a:gd name="connsiteX23" fmla="*/ 50481 w 215463"/>
                <a:gd name="connsiteY23" fmla="*/ 197265 h 198541"/>
                <a:gd name="connsiteX24" fmla="*/ 51119 w 215463"/>
                <a:gd name="connsiteY24" fmla="*/ 196627 h 198541"/>
                <a:gd name="connsiteX25" fmla="*/ 51758 w 215463"/>
                <a:gd name="connsiteY25" fmla="*/ 195350 h 198541"/>
                <a:gd name="connsiteX26" fmla="*/ 51758 w 215463"/>
                <a:gd name="connsiteY26" fmla="*/ 194711 h 198541"/>
                <a:gd name="connsiteX27" fmla="*/ 51758 w 215463"/>
                <a:gd name="connsiteY27" fmla="*/ 194711 h 198541"/>
                <a:gd name="connsiteX28" fmla="*/ 56231 w 215463"/>
                <a:gd name="connsiteY28" fmla="*/ 176198 h 198541"/>
                <a:gd name="connsiteX29" fmla="*/ 125882 w 215463"/>
                <a:gd name="connsiteY29" fmla="*/ 176198 h 198541"/>
                <a:gd name="connsiteX30" fmla="*/ 138023 w 215463"/>
                <a:gd name="connsiteY30" fmla="*/ 162792 h 198541"/>
                <a:gd name="connsiteX31" fmla="*/ 138023 w 215463"/>
                <a:gd name="connsiteY31" fmla="*/ 112996 h 198541"/>
                <a:gd name="connsiteX32" fmla="*/ 153997 w 215463"/>
                <a:gd name="connsiteY32" fmla="*/ 112996 h 198541"/>
                <a:gd name="connsiteX33" fmla="*/ 159109 w 215463"/>
                <a:gd name="connsiteY33" fmla="*/ 134064 h 198541"/>
                <a:gd name="connsiteX34" fmla="*/ 159109 w 215463"/>
                <a:gd name="connsiteY34" fmla="*/ 134064 h 198541"/>
                <a:gd name="connsiteX35" fmla="*/ 159109 w 215463"/>
                <a:gd name="connsiteY35" fmla="*/ 134702 h 198541"/>
                <a:gd name="connsiteX36" fmla="*/ 159748 w 215463"/>
                <a:gd name="connsiteY36" fmla="*/ 135979 h 198541"/>
                <a:gd name="connsiteX37" fmla="*/ 160387 w 215463"/>
                <a:gd name="connsiteY37" fmla="*/ 136617 h 198541"/>
                <a:gd name="connsiteX38" fmla="*/ 161665 w 215463"/>
                <a:gd name="connsiteY38" fmla="*/ 137894 h 198541"/>
                <a:gd name="connsiteX39" fmla="*/ 161665 w 215463"/>
                <a:gd name="connsiteY39" fmla="*/ 137894 h 198541"/>
                <a:gd name="connsiteX40" fmla="*/ 162304 w 215463"/>
                <a:gd name="connsiteY40" fmla="*/ 137894 h 198541"/>
                <a:gd name="connsiteX41" fmla="*/ 162943 w 215463"/>
                <a:gd name="connsiteY41" fmla="*/ 137894 h 198541"/>
                <a:gd name="connsiteX42" fmla="*/ 164860 w 215463"/>
                <a:gd name="connsiteY42" fmla="*/ 137894 h 198541"/>
                <a:gd name="connsiteX43" fmla="*/ 166138 w 215463"/>
                <a:gd name="connsiteY43" fmla="*/ 137894 h 198541"/>
                <a:gd name="connsiteX44" fmla="*/ 166138 w 215463"/>
                <a:gd name="connsiteY44" fmla="*/ 137894 h 198541"/>
                <a:gd name="connsiteX45" fmla="*/ 168055 w 215463"/>
                <a:gd name="connsiteY45" fmla="*/ 137256 h 198541"/>
                <a:gd name="connsiteX46" fmla="*/ 168694 w 215463"/>
                <a:gd name="connsiteY46" fmla="*/ 136617 h 198541"/>
                <a:gd name="connsiteX47" fmla="*/ 169972 w 215463"/>
                <a:gd name="connsiteY47" fmla="*/ 135979 h 198541"/>
                <a:gd name="connsiteX48" fmla="*/ 170611 w 215463"/>
                <a:gd name="connsiteY48" fmla="*/ 135340 h 198541"/>
                <a:gd name="connsiteX49" fmla="*/ 171250 w 215463"/>
                <a:gd name="connsiteY49" fmla="*/ 134702 h 198541"/>
                <a:gd name="connsiteX50" fmla="*/ 185308 w 215463"/>
                <a:gd name="connsiteY50" fmla="*/ 109804 h 198541"/>
                <a:gd name="connsiteX51" fmla="*/ 201283 w 215463"/>
                <a:gd name="connsiteY51" fmla="*/ 109804 h 198541"/>
                <a:gd name="connsiteX52" fmla="*/ 210868 w 215463"/>
                <a:gd name="connsiteY52" fmla="*/ 105974 h 198541"/>
                <a:gd name="connsiteX53" fmla="*/ 215341 w 215463"/>
                <a:gd name="connsiteY53" fmla="*/ 93845 h 198541"/>
                <a:gd name="connsiteX54" fmla="*/ 214063 w 215463"/>
                <a:gd name="connsiteY54" fmla="*/ 15322 h 198541"/>
                <a:gd name="connsiteX55" fmla="*/ 201283 w 215463"/>
                <a:gd name="connsiteY55" fmla="*/ 0 h 198541"/>
                <a:gd name="connsiteX56" fmla="*/ 125882 w 215463"/>
                <a:gd name="connsiteY56" fmla="*/ 161515 h 198541"/>
                <a:gd name="connsiteX57" fmla="*/ 125882 w 215463"/>
                <a:gd name="connsiteY57" fmla="*/ 162153 h 198541"/>
                <a:gd name="connsiteX58" fmla="*/ 52398 w 215463"/>
                <a:gd name="connsiteY58" fmla="*/ 162153 h 198541"/>
                <a:gd name="connsiteX59" fmla="*/ 51758 w 215463"/>
                <a:gd name="connsiteY59" fmla="*/ 162153 h 198541"/>
                <a:gd name="connsiteX60" fmla="*/ 45369 w 215463"/>
                <a:gd name="connsiteY60" fmla="*/ 166622 h 198541"/>
                <a:gd name="connsiteX61" fmla="*/ 43452 w 215463"/>
                <a:gd name="connsiteY61" fmla="*/ 174283 h 198541"/>
                <a:gd name="connsiteX62" fmla="*/ 37062 w 215463"/>
                <a:gd name="connsiteY62" fmla="*/ 163430 h 198541"/>
                <a:gd name="connsiteX63" fmla="*/ 36423 w 215463"/>
                <a:gd name="connsiteY63" fmla="*/ 162792 h 198541"/>
                <a:gd name="connsiteX64" fmla="*/ 35784 w 215463"/>
                <a:gd name="connsiteY64" fmla="*/ 161515 h 198541"/>
                <a:gd name="connsiteX65" fmla="*/ 34506 w 215463"/>
                <a:gd name="connsiteY65" fmla="*/ 160876 h 198541"/>
                <a:gd name="connsiteX66" fmla="*/ 33228 w 215463"/>
                <a:gd name="connsiteY66" fmla="*/ 160238 h 198541"/>
                <a:gd name="connsiteX67" fmla="*/ 31950 w 215463"/>
                <a:gd name="connsiteY67" fmla="*/ 160238 h 198541"/>
                <a:gd name="connsiteX68" fmla="*/ 31311 w 215463"/>
                <a:gd name="connsiteY68" fmla="*/ 160238 h 198541"/>
                <a:gd name="connsiteX69" fmla="*/ 14058 w 215463"/>
                <a:gd name="connsiteY69" fmla="*/ 160876 h 198541"/>
                <a:gd name="connsiteX70" fmla="*/ 13419 w 215463"/>
                <a:gd name="connsiteY70" fmla="*/ 158323 h 198541"/>
                <a:gd name="connsiteX71" fmla="*/ 14697 w 215463"/>
                <a:gd name="connsiteY71" fmla="*/ 87461 h 198541"/>
                <a:gd name="connsiteX72" fmla="*/ 14697 w 215463"/>
                <a:gd name="connsiteY72" fmla="*/ 86822 h 198541"/>
                <a:gd name="connsiteX73" fmla="*/ 63260 w 215463"/>
                <a:gd name="connsiteY73" fmla="*/ 86822 h 198541"/>
                <a:gd name="connsiteX74" fmla="*/ 63260 w 215463"/>
                <a:gd name="connsiteY74" fmla="*/ 97037 h 198541"/>
                <a:gd name="connsiteX75" fmla="*/ 76679 w 215463"/>
                <a:gd name="connsiteY75" fmla="*/ 111720 h 198541"/>
                <a:gd name="connsiteX76" fmla="*/ 126521 w 215463"/>
                <a:gd name="connsiteY76" fmla="*/ 111720 h 198541"/>
                <a:gd name="connsiteX77" fmla="*/ 126521 w 215463"/>
                <a:gd name="connsiteY77" fmla="*/ 161515 h 198541"/>
                <a:gd name="connsiteX78" fmla="*/ 201283 w 215463"/>
                <a:gd name="connsiteY78" fmla="*/ 96398 h 198541"/>
                <a:gd name="connsiteX79" fmla="*/ 181474 w 215463"/>
                <a:gd name="connsiteY79" fmla="*/ 95760 h 198541"/>
                <a:gd name="connsiteX80" fmla="*/ 180835 w 215463"/>
                <a:gd name="connsiteY80" fmla="*/ 95760 h 198541"/>
                <a:gd name="connsiteX81" fmla="*/ 178918 w 215463"/>
                <a:gd name="connsiteY81" fmla="*/ 96398 h 198541"/>
                <a:gd name="connsiteX82" fmla="*/ 178279 w 215463"/>
                <a:gd name="connsiteY82" fmla="*/ 96398 h 198541"/>
                <a:gd name="connsiteX83" fmla="*/ 177001 w 215463"/>
                <a:gd name="connsiteY83" fmla="*/ 97037 h 198541"/>
                <a:gd name="connsiteX84" fmla="*/ 176362 w 215463"/>
                <a:gd name="connsiteY84" fmla="*/ 97675 h 198541"/>
                <a:gd name="connsiteX85" fmla="*/ 175723 w 215463"/>
                <a:gd name="connsiteY85" fmla="*/ 98313 h 198541"/>
                <a:gd name="connsiteX86" fmla="*/ 168055 w 215463"/>
                <a:gd name="connsiteY86" fmla="*/ 112358 h 198541"/>
                <a:gd name="connsiteX87" fmla="*/ 165499 w 215463"/>
                <a:gd name="connsiteY87" fmla="*/ 102144 h 198541"/>
                <a:gd name="connsiteX88" fmla="*/ 159109 w 215463"/>
                <a:gd name="connsiteY88" fmla="*/ 97675 h 198541"/>
                <a:gd name="connsiteX89" fmla="*/ 158470 w 215463"/>
                <a:gd name="connsiteY89" fmla="*/ 97675 h 198541"/>
                <a:gd name="connsiteX90" fmla="*/ 132272 w 215463"/>
                <a:gd name="connsiteY90" fmla="*/ 97675 h 198541"/>
                <a:gd name="connsiteX91" fmla="*/ 132272 w 215463"/>
                <a:gd name="connsiteY91" fmla="*/ 97675 h 198541"/>
                <a:gd name="connsiteX92" fmla="*/ 132272 w 215463"/>
                <a:gd name="connsiteY92" fmla="*/ 97675 h 198541"/>
                <a:gd name="connsiteX93" fmla="*/ 76679 w 215463"/>
                <a:gd name="connsiteY93" fmla="*/ 97675 h 198541"/>
                <a:gd name="connsiteX94" fmla="*/ 76040 w 215463"/>
                <a:gd name="connsiteY94" fmla="*/ 95760 h 198541"/>
                <a:gd name="connsiteX95" fmla="*/ 76040 w 215463"/>
                <a:gd name="connsiteY95" fmla="*/ 13406 h 198541"/>
                <a:gd name="connsiteX96" fmla="*/ 76679 w 215463"/>
                <a:gd name="connsiteY96" fmla="*/ 11491 h 198541"/>
                <a:gd name="connsiteX97" fmla="*/ 201922 w 215463"/>
                <a:gd name="connsiteY97" fmla="*/ 11491 h 198541"/>
                <a:gd name="connsiteX98" fmla="*/ 202561 w 215463"/>
                <a:gd name="connsiteY98" fmla="*/ 13406 h 198541"/>
                <a:gd name="connsiteX99" fmla="*/ 203839 w 215463"/>
                <a:gd name="connsiteY99" fmla="*/ 91929 h 198541"/>
                <a:gd name="connsiteX100" fmla="*/ 201283 w 215463"/>
                <a:gd name="connsiteY100" fmla="*/ 96398 h 1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15463" h="198541">
                  <a:moveTo>
                    <a:pt x="201283" y="0"/>
                  </a:moveTo>
                  <a:lnTo>
                    <a:pt x="76040" y="0"/>
                  </a:lnTo>
                  <a:cubicBezTo>
                    <a:pt x="69011" y="0"/>
                    <a:pt x="62621" y="6384"/>
                    <a:pt x="62621" y="14683"/>
                  </a:cubicBezTo>
                  <a:lnTo>
                    <a:pt x="62621" y="74054"/>
                  </a:lnTo>
                  <a:lnTo>
                    <a:pt x="13419" y="74054"/>
                  </a:lnTo>
                  <a:cubicBezTo>
                    <a:pt x="6390" y="74054"/>
                    <a:pt x="1278" y="80438"/>
                    <a:pt x="1278" y="87461"/>
                  </a:cubicBezTo>
                  <a:lnTo>
                    <a:pt x="0" y="158323"/>
                  </a:lnTo>
                  <a:cubicBezTo>
                    <a:pt x="0" y="162792"/>
                    <a:pt x="1278" y="166622"/>
                    <a:pt x="4473" y="169814"/>
                  </a:cubicBezTo>
                  <a:cubicBezTo>
                    <a:pt x="7029" y="172368"/>
                    <a:pt x="10224" y="173644"/>
                    <a:pt x="13419" y="173644"/>
                  </a:cubicBezTo>
                  <a:cubicBezTo>
                    <a:pt x="13419" y="173644"/>
                    <a:pt x="13419" y="173644"/>
                    <a:pt x="13419" y="173644"/>
                  </a:cubicBezTo>
                  <a:lnTo>
                    <a:pt x="27477" y="173644"/>
                  </a:lnTo>
                  <a:lnTo>
                    <a:pt x="39618" y="195350"/>
                  </a:lnTo>
                  <a:cubicBezTo>
                    <a:pt x="39618" y="195350"/>
                    <a:pt x="39618" y="195350"/>
                    <a:pt x="40257" y="195988"/>
                  </a:cubicBezTo>
                  <a:cubicBezTo>
                    <a:pt x="40257" y="195988"/>
                    <a:pt x="40257" y="196627"/>
                    <a:pt x="40896" y="196627"/>
                  </a:cubicBezTo>
                  <a:cubicBezTo>
                    <a:pt x="40896" y="197265"/>
                    <a:pt x="41535" y="197265"/>
                    <a:pt x="42174" y="197265"/>
                  </a:cubicBezTo>
                  <a:cubicBezTo>
                    <a:pt x="42174" y="197265"/>
                    <a:pt x="42174" y="197265"/>
                    <a:pt x="42813" y="197903"/>
                  </a:cubicBezTo>
                  <a:cubicBezTo>
                    <a:pt x="43452" y="198542"/>
                    <a:pt x="44091" y="198542"/>
                    <a:pt x="44730" y="198542"/>
                  </a:cubicBezTo>
                  <a:cubicBezTo>
                    <a:pt x="44730" y="198542"/>
                    <a:pt x="44730" y="198542"/>
                    <a:pt x="44730" y="198542"/>
                  </a:cubicBezTo>
                  <a:cubicBezTo>
                    <a:pt x="45369" y="198542"/>
                    <a:pt x="46008" y="198542"/>
                    <a:pt x="46008" y="198542"/>
                  </a:cubicBezTo>
                  <a:cubicBezTo>
                    <a:pt x="46647" y="198542"/>
                    <a:pt x="47286" y="198542"/>
                    <a:pt x="47925" y="198542"/>
                  </a:cubicBezTo>
                  <a:cubicBezTo>
                    <a:pt x="47925" y="198542"/>
                    <a:pt x="48564" y="198542"/>
                    <a:pt x="48564" y="198542"/>
                  </a:cubicBezTo>
                  <a:cubicBezTo>
                    <a:pt x="48564" y="198542"/>
                    <a:pt x="49203" y="198542"/>
                    <a:pt x="49203" y="198542"/>
                  </a:cubicBezTo>
                  <a:cubicBezTo>
                    <a:pt x="49203" y="198542"/>
                    <a:pt x="49203" y="198542"/>
                    <a:pt x="49203" y="198542"/>
                  </a:cubicBezTo>
                  <a:cubicBezTo>
                    <a:pt x="49842" y="198542"/>
                    <a:pt x="49842" y="197903"/>
                    <a:pt x="50481" y="197265"/>
                  </a:cubicBezTo>
                  <a:cubicBezTo>
                    <a:pt x="50481" y="197265"/>
                    <a:pt x="51119" y="196627"/>
                    <a:pt x="51119" y="196627"/>
                  </a:cubicBezTo>
                  <a:cubicBezTo>
                    <a:pt x="51119" y="195988"/>
                    <a:pt x="51758" y="195988"/>
                    <a:pt x="51758" y="195350"/>
                  </a:cubicBezTo>
                  <a:cubicBezTo>
                    <a:pt x="51758" y="195350"/>
                    <a:pt x="51758" y="194711"/>
                    <a:pt x="51758" y="194711"/>
                  </a:cubicBezTo>
                  <a:cubicBezTo>
                    <a:pt x="51758" y="194711"/>
                    <a:pt x="51758" y="194711"/>
                    <a:pt x="51758" y="194711"/>
                  </a:cubicBezTo>
                  <a:lnTo>
                    <a:pt x="56231" y="176198"/>
                  </a:lnTo>
                  <a:lnTo>
                    <a:pt x="125882" y="176198"/>
                  </a:lnTo>
                  <a:cubicBezTo>
                    <a:pt x="132911" y="176198"/>
                    <a:pt x="138023" y="169814"/>
                    <a:pt x="138023" y="162792"/>
                  </a:cubicBezTo>
                  <a:lnTo>
                    <a:pt x="138023" y="112996"/>
                  </a:lnTo>
                  <a:lnTo>
                    <a:pt x="153997" y="112996"/>
                  </a:lnTo>
                  <a:lnTo>
                    <a:pt x="159109" y="134064"/>
                  </a:lnTo>
                  <a:cubicBezTo>
                    <a:pt x="159109" y="134064"/>
                    <a:pt x="159109" y="134064"/>
                    <a:pt x="159109" y="134064"/>
                  </a:cubicBezTo>
                  <a:cubicBezTo>
                    <a:pt x="159109" y="134064"/>
                    <a:pt x="159109" y="134702"/>
                    <a:pt x="159109" y="134702"/>
                  </a:cubicBezTo>
                  <a:cubicBezTo>
                    <a:pt x="159109" y="135340"/>
                    <a:pt x="159748" y="135979"/>
                    <a:pt x="159748" y="135979"/>
                  </a:cubicBezTo>
                  <a:cubicBezTo>
                    <a:pt x="159748" y="135979"/>
                    <a:pt x="160387" y="136617"/>
                    <a:pt x="160387" y="136617"/>
                  </a:cubicBezTo>
                  <a:cubicBezTo>
                    <a:pt x="161026" y="137256"/>
                    <a:pt x="161026" y="137256"/>
                    <a:pt x="161665" y="137894"/>
                  </a:cubicBezTo>
                  <a:cubicBezTo>
                    <a:pt x="161665" y="137894"/>
                    <a:pt x="161665" y="137894"/>
                    <a:pt x="161665" y="137894"/>
                  </a:cubicBezTo>
                  <a:cubicBezTo>
                    <a:pt x="161665" y="137894"/>
                    <a:pt x="162304" y="137894"/>
                    <a:pt x="162304" y="137894"/>
                  </a:cubicBezTo>
                  <a:cubicBezTo>
                    <a:pt x="162304" y="137894"/>
                    <a:pt x="162943" y="137894"/>
                    <a:pt x="162943" y="137894"/>
                  </a:cubicBezTo>
                  <a:cubicBezTo>
                    <a:pt x="163582" y="137894"/>
                    <a:pt x="164221" y="137894"/>
                    <a:pt x="164860" y="137894"/>
                  </a:cubicBezTo>
                  <a:cubicBezTo>
                    <a:pt x="165499" y="137894"/>
                    <a:pt x="166138" y="137894"/>
                    <a:pt x="166138" y="137894"/>
                  </a:cubicBezTo>
                  <a:cubicBezTo>
                    <a:pt x="166138" y="137894"/>
                    <a:pt x="166138" y="137894"/>
                    <a:pt x="166138" y="137894"/>
                  </a:cubicBezTo>
                  <a:cubicBezTo>
                    <a:pt x="166777" y="137894"/>
                    <a:pt x="167416" y="137256"/>
                    <a:pt x="168055" y="137256"/>
                  </a:cubicBezTo>
                  <a:cubicBezTo>
                    <a:pt x="168055" y="137256"/>
                    <a:pt x="168055" y="137256"/>
                    <a:pt x="168694" y="136617"/>
                  </a:cubicBezTo>
                  <a:cubicBezTo>
                    <a:pt x="169333" y="136617"/>
                    <a:pt x="169333" y="135979"/>
                    <a:pt x="169972" y="135979"/>
                  </a:cubicBezTo>
                  <a:cubicBezTo>
                    <a:pt x="169972" y="135979"/>
                    <a:pt x="169972" y="135340"/>
                    <a:pt x="170611" y="135340"/>
                  </a:cubicBezTo>
                  <a:cubicBezTo>
                    <a:pt x="170611" y="135340"/>
                    <a:pt x="170611" y="135340"/>
                    <a:pt x="171250" y="134702"/>
                  </a:cubicBezTo>
                  <a:lnTo>
                    <a:pt x="185308" y="109804"/>
                  </a:lnTo>
                  <a:lnTo>
                    <a:pt x="201283" y="109804"/>
                  </a:lnTo>
                  <a:cubicBezTo>
                    <a:pt x="205117" y="109804"/>
                    <a:pt x="208312" y="108528"/>
                    <a:pt x="210868" y="105974"/>
                  </a:cubicBezTo>
                  <a:cubicBezTo>
                    <a:pt x="214063" y="102782"/>
                    <a:pt x="215980" y="98313"/>
                    <a:pt x="215341" y="93845"/>
                  </a:cubicBezTo>
                  <a:lnTo>
                    <a:pt x="214063" y="15322"/>
                  </a:lnTo>
                  <a:cubicBezTo>
                    <a:pt x="214702" y="6384"/>
                    <a:pt x="208951" y="0"/>
                    <a:pt x="201283" y="0"/>
                  </a:cubicBezTo>
                  <a:close/>
                  <a:moveTo>
                    <a:pt x="125882" y="161515"/>
                  </a:moveTo>
                  <a:cubicBezTo>
                    <a:pt x="125882" y="162153"/>
                    <a:pt x="125882" y="162153"/>
                    <a:pt x="125882" y="162153"/>
                  </a:cubicBezTo>
                  <a:lnTo>
                    <a:pt x="52398" y="162153"/>
                  </a:lnTo>
                  <a:cubicBezTo>
                    <a:pt x="52398" y="162153"/>
                    <a:pt x="51758" y="162153"/>
                    <a:pt x="51758" y="162153"/>
                  </a:cubicBezTo>
                  <a:cubicBezTo>
                    <a:pt x="48564" y="162153"/>
                    <a:pt x="46008" y="164068"/>
                    <a:pt x="45369" y="166622"/>
                  </a:cubicBezTo>
                  <a:lnTo>
                    <a:pt x="43452" y="174283"/>
                  </a:lnTo>
                  <a:lnTo>
                    <a:pt x="37062" y="163430"/>
                  </a:lnTo>
                  <a:cubicBezTo>
                    <a:pt x="37062" y="163430"/>
                    <a:pt x="36423" y="162792"/>
                    <a:pt x="36423" y="162792"/>
                  </a:cubicBezTo>
                  <a:cubicBezTo>
                    <a:pt x="36423" y="162153"/>
                    <a:pt x="35784" y="162153"/>
                    <a:pt x="35784" y="161515"/>
                  </a:cubicBezTo>
                  <a:cubicBezTo>
                    <a:pt x="35784" y="161515"/>
                    <a:pt x="35145" y="160876"/>
                    <a:pt x="34506" y="160876"/>
                  </a:cubicBezTo>
                  <a:cubicBezTo>
                    <a:pt x="33867" y="160876"/>
                    <a:pt x="33867" y="160238"/>
                    <a:pt x="33228" y="160238"/>
                  </a:cubicBezTo>
                  <a:cubicBezTo>
                    <a:pt x="32589" y="160238"/>
                    <a:pt x="32589" y="160238"/>
                    <a:pt x="31950" y="160238"/>
                  </a:cubicBezTo>
                  <a:cubicBezTo>
                    <a:pt x="31950" y="160238"/>
                    <a:pt x="31311" y="160238"/>
                    <a:pt x="31311" y="160238"/>
                  </a:cubicBezTo>
                  <a:lnTo>
                    <a:pt x="14058" y="160876"/>
                  </a:lnTo>
                  <a:cubicBezTo>
                    <a:pt x="14058" y="160876"/>
                    <a:pt x="13419" y="160238"/>
                    <a:pt x="13419" y="158323"/>
                  </a:cubicBezTo>
                  <a:lnTo>
                    <a:pt x="14697" y="87461"/>
                  </a:lnTo>
                  <a:cubicBezTo>
                    <a:pt x="14697" y="86822"/>
                    <a:pt x="14697" y="86822"/>
                    <a:pt x="14697" y="86822"/>
                  </a:cubicBezTo>
                  <a:lnTo>
                    <a:pt x="63260" y="86822"/>
                  </a:lnTo>
                  <a:lnTo>
                    <a:pt x="63260" y="97037"/>
                  </a:lnTo>
                  <a:cubicBezTo>
                    <a:pt x="63260" y="105336"/>
                    <a:pt x="69011" y="111720"/>
                    <a:pt x="76679" y="111720"/>
                  </a:cubicBezTo>
                  <a:lnTo>
                    <a:pt x="126521" y="111720"/>
                  </a:lnTo>
                  <a:lnTo>
                    <a:pt x="126521" y="161515"/>
                  </a:lnTo>
                  <a:close/>
                  <a:moveTo>
                    <a:pt x="201283" y="96398"/>
                  </a:moveTo>
                  <a:lnTo>
                    <a:pt x="181474" y="95760"/>
                  </a:lnTo>
                  <a:cubicBezTo>
                    <a:pt x="181474" y="95760"/>
                    <a:pt x="180835" y="95760"/>
                    <a:pt x="180835" y="95760"/>
                  </a:cubicBezTo>
                  <a:cubicBezTo>
                    <a:pt x="180196" y="95760"/>
                    <a:pt x="179557" y="95760"/>
                    <a:pt x="178918" y="96398"/>
                  </a:cubicBezTo>
                  <a:cubicBezTo>
                    <a:pt x="178918" y="96398"/>
                    <a:pt x="178279" y="96398"/>
                    <a:pt x="178279" y="96398"/>
                  </a:cubicBezTo>
                  <a:cubicBezTo>
                    <a:pt x="177640" y="96398"/>
                    <a:pt x="177001" y="97037"/>
                    <a:pt x="177001" y="97037"/>
                  </a:cubicBezTo>
                  <a:cubicBezTo>
                    <a:pt x="177001" y="97037"/>
                    <a:pt x="176362" y="97675"/>
                    <a:pt x="176362" y="97675"/>
                  </a:cubicBezTo>
                  <a:cubicBezTo>
                    <a:pt x="176362" y="97675"/>
                    <a:pt x="175723" y="98313"/>
                    <a:pt x="175723" y="98313"/>
                  </a:cubicBezTo>
                  <a:lnTo>
                    <a:pt x="168055" y="112358"/>
                  </a:lnTo>
                  <a:lnTo>
                    <a:pt x="165499" y="102144"/>
                  </a:lnTo>
                  <a:cubicBezTo>
                    <a:pt x="164860" y="98952"/>
                    <a:pt x="161665" y="97037"/>
                    <a:pt x="159109" y="97675"/>
                  </a:cubicBezTo>
                  <a:cubicBezTo>
                    <a:pt x="159109" y="97675"/>
                    <a:pt x="158470" y="97675"/>
                    <a:pt x="158470" y="97675"/>
                  </a:cubicBezTo>
                  <a:lnTo>
                    <a:pt x="132272" y="97675"/>
                  </a:lnTo>
                  <a:cubicBezTo>
                    <a:pt x="132272" y="97675"/>
                    <a:pt x="132272" y="97675"/>
                    <a:pt x="132272" y="97675"/>
                  </a:cubicBezTo>
                  <a:cubicBezTo>
                    <a:pt x="132272" y="97675"/>
                    <a:pt x="132272" y="97675"/>
                    <a:pt x="132272" y="97675"/>
                  </a:cubicBezTo>
                  <a:lnTo>
                    <a:pt x="76679" y="97675"/>
                  </a:lnTo>
                  <a:cubicBezTo>
                    <a:pt x="76679" y="97675"/>
                    <a:pt x="76040" y="97037"/>
                    <a:pt x="76040" y="95760"/>
                  </a:cubicBezTo>
                  <a:lnTo>
                    <a:pt x="76040" y="13406"/>
                  </a:lnTo>
                  <a:cubicBezTo>
                    <a:pt x="76040" y="12130"/>
                    <a:pt x="76679" y="11491"/>
                    <a:pt x="76679" y="11491"/>
                  </a:cubicBezTo>
                  <a:lnTo>
                    <a:pt x="201922" y="11491"/>
                  </a:lnTo>
                  <a:cubicBezTo>
                    <a:pt x="201922" y="11491"/>
                    <a:pt x="202561" y="12130"/>
                    <a:pt x="202561" y="13406"/>
                  </a:cubicBezTo>
                  <a:lnTo>
                    <a:pt x="203839" y="91929"/>
                  </a:lnTo>
                  <a:cubicBezTo>
                    <a:pt x="202561" y="94483"/>
                    <a:pt x="202561" y="95760"/>
                    <a:pt x="201283" y="96398"/>
                  </a:cubicBezTo>
                  <a:close/>
                </a:path>
              </a:pathLst>
            </a:custGeom>
            <a:grpFill/>
            <a:ln w="6390" cap="flat">
              <a:noFill/>
              <a:prstDash val="solid"/>
              <a:miter/>
            </a:ln>
          </p:spPr>
          <p:txBody>
            <a:bodyPr rtlCol="0" anchor="ctr"/>
            <a:lstStyle/>
            <a:p>
              <a:endParaRPr lang="en-US"/>
            </a:p>
          </p:txBody>
        </p:sp>
        <p:sp>
          <p:nvSpPr>
            <p:cNvPr id="82" name="Graphic 4">
              <a:extLst>
                <a:ext uri="{FF2B5EF4-FFF2-40B4-BE49-F238E27FC236}">
                  <a16:creationId xmlns:a16="http://schemas.microsoft.com/office/drawing/2014/main" id="{F0CE6819-3243-FD42-9D33-B851C31F978C}"/>
                </a:ext>
              </a:extLst>
            </p:cNvPr>
            <p:cNvSpPr/>
            <p:nvPr/>
          </p:nvSpPr>
          <p:spPr>
            <a:xfrm>
              <a:off x="640910" y="1049050"/>
              <a:ext cx="12779" cy="12767"/>
            </a:xfrm>
            <a:custGeom>
              <a:avLst/>
              <a:gdLst>
                <a:gd name="connsiteX0" fmla="*/ 10863 w 12779"/>
                <a:gd name="connsiteY0" fmla="*/ 1915 h 12767"/>
                <a:gd name="connsiteX1" fmla="*/ 8946 w 12779"/>
                <a:gd name="connsiteY1" fmla="*/ 638 h 12767"/>
                <a:gd name="connsiteX2" fmla="*/ 5112 w 12779"/>
                <a:gd name="connsiteY2" fmla="*/ 0 h 12767"/>
                <a:gd name="connsiteX3" fmla="*/ 3834 w 12779"/>
                <a:gd name="connsiteY3" fmla="*/ 638 h 12767"/>
                <a:gd name="connsiteX4" fmla="*/ 2556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224" y="1277"/>
                    <a:pt x="9585" y="638"/>
                    <a:pt x="8946" y="638"/>
                  </a:cubicBezTo>
                  <a:cubicBezTo>
                    <a:pt x="7668" y="0"/>
                    <a:pt x="6390" y="0"/>
                    <a:pt x="5112" y="0"/>
                  </a:cubicBezTo>
                  <a:cubicBezTo>
                    <a:pt x="4473" y="0"/>
                    <a:pt x="4473" y="0"/>
                    <a:pt x="3834" y="638"/>
                  </a:cubicBezTo>
                  <a:cubicBezTo>
                    <a:pt x="3195" y="638"/>
                    <a:pt x="3195" y="1277"/>
                    <a:pt x="2556" y="1277"/>
                  </a:cubicBezTo>
                  <a:cubicBezTo>
                    <a:pt x="1917" y="1277"/>
                    <a:pt x="1917" y="1915"/>
                    <a:pt x="1917" y="1915"/>
                  </a:cubicBezTo>
                  <a:cubicBezTo>
                    <a:pt x="1278" y="2554"/>
                    <a:pt x="639" y="3192"/>
                    <a:pt x="639" y="3830"/>
                  </a:cubicBezTo>
                  <a:cubicBezTo>
                    <a:pt x="639"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83" name="Graphic 4">
              <a:extLst>
                <a:ext uri="{FF2B5EF4-FFF2-40B4-BE49-F238E27FC236}">
                  <a16:creationId xmlns:a16="http://schemas.microsoft.com/office/drawing/2014/main" id="{0C112135-7A19-5D4D-A43C-D02414C73C66}"/>
                </a:ext>
              </a:extLst>
            </p:cNvPr>
            <p:cNvSpPr/>
            <p:nvPr/>
          </p:nvSpPr>
          <p:spPr>
            <a:xfrm>
              <a:off x="706088" y="1049050"/>
              <a:ext cx="12779" cy="12767"/>
            </a:xfrm>
            <a:custGeom>
              <a:avLst/>
              <a:gdLst>
                <a:gd name="connsiteX0" fmla="*/ 10863 w 12779"/>
                <a:gd name="connsiteY0" fmla="*/ 1915 h 12767"/>
                <a:gd name="connsiteX1" fmla="*/ 10224 w 12779"/>
                <a:gd name="connsiteY1" fmla="*/ 1277 h 12767"/>
                <a:gd name="connsiteX2" fmla="*/ 8946 w 12779"/>
                <a:gd name="connsiteY2" fmla="*/ 638 h 12767"/>
                <a:gd name="connsiteX3" fmla="*/ 7668 w 12779"/>
                <a:gd name="connsiteY3" fmla="*/ 0 h 12767"/>
                <a:gd name="connsiteX4" fmla="*/ 3834 w 12779"/>
                <a:gd name="connsiteY4" fmla="*/ 638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863" y="1915"/>
                    <a:pt x="10224" y="1277"/>
                    <a:pt x="10224" y="1277"/>
                  </a:cubicBezTo>
                  <a:cubicBezTo>
                    <a:pt x="9585" y="1277"/>
                    <a:pt x="9585" y="638"/>
                    <a:pt x="8946" y="638"/>
                  </a:cubicBezTo>
                  <a:cubicBezTo>
                    <a:pt x="8307" y="638"/>
                    <a:pt x="8307" y="638"/>
                    <a:pt x="7668" y="0"/>
                  </a:cubicBezTo>
                  <a:cubicBezTo>
                    <a:pt x="6390" y="0"/>
                    <a:pt x="5112" y="0"/>
                    <a:pt x="3834" y="638"/>
                  </a:cubicBezTo>
                  <a:cubicBezTo>
                    <a:pt x="3195" y="638"/>
                    <a:pt x="2556" y="1277"/>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84" name="Graphic 4">
              <a:extLst>
                <a:ext uri="{FF2B5EF4-FFF2-40B4-BE49-F238E27FC236}">
                  <a16:creationId xmlns:a16="http://schemas.microsoft.com/office/drawing/2014/main" id="{E88E84C0-815A-8B40-8A0C-A428DC78B1AA}"/>
                </a:ext>
              </a:extLst>
            </p:cNvPr>
            <p:cNvSpPr/>
            <p:nvPr/>
          </p:nvSpPr>
          <p:spPr>
            <a:xfrm>
              <a:off x="672221" y="1049050"/>
              <a:ext cx="12779" cy="12767"/>
            </a:xfrm>
            <a:custGeom>
              <a:avLst/>
              <a:gdLst>
                <a:gd name="connsiteX0" fmla="*/ 11502 w 12779"/>
                <a:gd name="connsiteY0" fmla="*/ 1915 h 12767"/>
                <a:gd name="connsiteX1" fmla="*/ 9585 w 12779"/>
                <a:gd name="connsiteY1" fmla="*/ 638 h 12767"/>
                <a:gd name="connsiteX2" fmla="*/ 5751 w 12779"/>
                <a:gd name="connsiteY2" fmla="*/ 0 h 12767"/>
                <a:gd name="connsiteX3" fmla="*/ 4473 w 12779"/>
                <a:gd name="connsiteY3" fmla="*/ 638 h 12767"/>
                <a:gd name="connsiteX4" fmla="*/ 3195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1502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1502" y="1915"/>
                  </a:moveTo>
                  <a:cubicBezTo>
                    <a:pt x="10863" y="1277"/>
                    <a:pt x="10224" y="638"/>
                    <a:pt x="9585" y="638"/>
                  </a:cubicBezTo>
                  <a:cubicBezTo>
                    <a:pt x="8307" y="0"/>
                    <a:pt x="7029" y="0"/>
                    <a:pt x="5751" y="0"/>
                  </a:cubicBezTo>
                  <a:cubicBezTo>
                    <a:pt x="5112" y="0"/>
                    <a:pt x="5112" y="0"/>
                    <a:pt x="4473" y="638"/>
                  </a:cubicBezTo>
                  <a:cubicBezTo>
                    <a:pt x="3834" y="638"/>
                    <a:pt x="3834" y="1277"/>
                    <a:pt x="3195" y="1277"/>
                  </a:cubicBezTo>
                  <a:cubicBezTo>
                    <a:pt x="2556" y="1277"/>
                    <a:pt x="2556" y="1915"/>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780" y="3192"/>
                    <a:pt x="12141" y="2554"/>
                    <a:pt x="11502" y="1915"/>
                  </a:cubicBezTo>
                  <a:close/>
                </a:path>
              </a:pathLst>
            </a:custGeom>
            <a:grpFill/>
            <a:ln w="6390" cap="flat">
              <a:noFill/>
              <a:prstDash val="solid"/>
              <a:miter/>
            </a:ln>
          </p:spPr>
          <p:txBody>
            <a:bodyPr rtlCol="0" anchor="ctr"/>
            <a:lstStyle/>
            <a:p>
              <a:endParaRPr lang="en-US"/>
            </a:p>
          </p:txBody>
        </p:sp>
      </p:grpSp>
    </p:spTree>
    <p:extLst>
      <p:ext uri="{BB962C8B-B14F-4D97-AF65-F5344CB8AC3E}">
        <p14:creationId xmlns:p14="http://schemas.microsoft.com/office/powerpoint/2010/main" val="950143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oogle Shape;32;p6" descr="DTA-wordmark.png">
            <a:extLst>
              <a:ext uri="{FF2B5EF4-FFF2-40B4-BE49-F238E27FC236}">
                <a16:creationId xmlns:a16="http://schemas.microsoft.com/office/drawing/2014/main" id="{8AFBA575-A69E-8B4C-9E87-704DF110022B}"/>
              </a:ext>
            </a:extLst>
          </p:cNvPr>
          <p:cNvPicPr preferRelativeResize="0"/>
          <p:nvPr/>
        </p:nvPicPr>
        <p:blipFill>
          <a:blip r:embed="rId3">
            <a:alphaModFix/>
          </a:blip>
          <a:stretch>
            <a:fillRect/>
          </a:stretch>
        </p:blipFill>
        <p:spPr>
          <a:xfrm>
            <a:off x="11013487" y="319310"/>
            <a:ext cx="682651" cy="436900"/>
          </a:xfrm>
          <a:prstGeom prst="rect">
            <a:avLst/>
          </a:prstGeom>
          <a:noFill/>
          <a:ln>
            <a:noFill/>
          </a:ln>
        </p:spPr>
      </p:pic>
      <p:sp>
        <p:nvSpPr>
          <p:cNvPr id="8" name="Rectangle 7">
            <a:extLst>
              <a:ext uri="{FF2B5EF4-FFF2-40B4-BE49-F238E27FC236}">
                <a16:creationId xmlns:a16="http://schemas.microsoft.com/office/drawing/2014/main" id="{64B2C2F8-B319-45D5-8F1E-EBB676C35E7A}"/>
              </a:ext>
            </a:extLst>
          </p:cNvPr>
          <p:cNvSpPr/>
          <p:nvPr/>
        </p:nvSpPr>
        <p:spPr>
          <a:xfrm>
            <a:off x="5083625" y="2313902"/>
            <a:ext cx="915735" cy="123502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900" b="1">
                <a:latin typeface="Arial" panose="020B0604020202020204" pitchFamily="34" charset="0"/>
                <a:ea typeface="Open Sans" panose="020B0606030504020204" pitchFamily="34" charset="0"/>
                <a:cs typeface="Arial" panose="020B0604020202020204" pitchFamily="34" charset="0"/>
              </a:rPr>
              <a:t>Key Objectives</a:t>
            </a:r>
          </a:p>
        </p:txBody>
      </p:sp>
      <p:sp>
        <p:nvSpPr>
          <p:cNvPr id="9" name="Rectangle 8">
            <a:extLst>
              <a:ext uri="{FF2B5EF4-FFF2-40B4-BE49-F238E27FC236}">
                <a16:creationId xmlns:a16="http://schemas.microsoft.com/office/drawing/2014/main" id="{81FF05CC-DDDA-43E2-9A71-9CE69699164F}"/>
              </a:ext>
            </a:extLst>
          </p:cNvPr>
          <p:cNvSpPr/>
          <p:nvPr/>
        </p:nvSpPr>
        <p:spPr>
          <a:xfrm>
            <a:off x="5085506" y="4964376"/>
            <a:ext cx="913854" cy="123502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900" b="1">
                <a:latin typeface="Arial" panose="020B0604020202020204" pitchFamily="34" charset="0"/>
                <a:ea typeface="Open Sans" panose="020B0606030504020204" pitchFamily="34" charset="0"/>
                <a:cs typeface="Arial" panose="020B0604020202020204" pitchFamily="34" charset="0"/>
              </a:rPr>
              <a:t>DTA Tools, Templates and Guidance</a:t>
            </a:r>
          </a:p>
        </p:txBody>
      </p:sp>
      <p:sp>
        <p:nvSpPr>
          <p:cNvPr id="10" name="Rectangle 9">
            <a:extLst>
              <a:ext uri="{FF2B5EF4-FFF2-40B4-BE49-F238E27FC236}">
                <a16:creationId xmlns:a16="http://schemas.microsoft.com/office/drawing/2014/main" id="{8EDA8581-2F4E-4B0A-AE86-A64D8125E9E7}"/>
              </a:ext>
            </a:extLst>
          </p:cNvPr>
          <p:cNvSpPr/>
          <p:nvPr/>
        </p:nvSpPr>
        <p:spPr>
          <a:xfrm>
            <a:off x="5084651" y="3642256"/>
            <a:ext cx="914709" cy="123502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900" b="1">
                <a:latin typeface="Arial" panose="020B0604020202020204" pitchFamily="34" charset="0"/>
                <a:ea typeface="Open Sans" panose="020B0606030504020204" pitchFamily="34" charset="0"/>
                <a:cs typeface="Arial" panose="020B0604020202020204" pitchFamily="34" charset="0"/>
              </a:rPr>
              <a:t>Key Actions</a:t>
            </a:r>
          </a:p>
        </p:txBody>
      </p:sp>
      <p:sp>
        <p:nvSpPr>
          <p:cNvPr id="11" name="Rectangle 10">
            <a:extLst>
              <a:ext uri="{FF2B5EF4-FFF2-40B4-BE49-F238E27FC236}">
                <a16:creationId xmlns:a16="http://schemas.microsoft.com/office/drawing/2014/main" id="{585F4983-B153-4B19-B52E-680B8A7D5D50}"/>
              </a:ext>
            </a:extLst>
          </p:cNvPr>
          <p:cNvSpPr/>
          <p:nvPr/>
        </p:nvSpPr>
        <p:spPr bwMode="gray">
          <a:xfrm>
            <a:off x="6091376" y="2313902"/>
            <a:ext cx="2389292" cy="1235023"/>
          </a:xfrm>
          <a:prstGeom prst="rect">
            <a:avLst/>
          </a:prstGeom>
          <a:noFill/>
          <a:ln w="19050" algn="ctr">
            <a:solidFill>
              <a:schemeClr val="tx1">
                <a:lumMod val="65000"/>
                <a:lumOff val="35000"/>
              </a:schemeClr>
            </a:solidFill>
            <a:miter lim="800000"/>
            <a:headEnd/>
            <a:tailEnd/>
          </a:ln>
        </p:spPr>
        <p:txBody>
          <a:bodyPr wrap="square" lIns="88900" tIns="88900" rIns="88900" bIns="88900" rtlCol="0" anchor="ctr"/>
          <a:lstStyle/>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Determine current and future state</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Identify benefits and risks</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Determine technology gaps</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Mitigate risks / blockers</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Assist resource planning. </a:t>
            </a:r>
            <a:endParaRPr lang="en-AU" sz="800">
              <a:solidFill>
                <a:schemeClr val="dk1"/>
              </a:solidFill>
              <a:latin typeface="Arial" panose="020B0604020202020204" pitchFamily="34" charset="0"/>
              <a:cs typeface="Arial" panose="020B0604020202020204" pitchFamily="34" charset="0"/>
              <a:sym typeface="Arial"/>
            </a:endParaRPr>
          </a:p>
        </p:txBody>
      </p:sp>
      <p:sp>
        <p:nvSpPr>
          <p:cNvPr id="12" name="Rectangle 11">
            <a:extLst>
              <a:ext uri="{FF2B5EF4-FFF2-40B4-BE49-F238E27FC236}">
                <a16:creationId xmlns:a16="http://schemas.microsoft.com/office/drawing/2014/main" id="{58D5C060-809F-40A4-AE88-9B8E2FD53DEF}"/>
              </a:ext>
            </a:extLst>
          </p:cNvPr>
          <p:cNvSpPr/>
          <p:nvPr/>
        </p:nvSpPr>
        <p:spPr bwMode="gray">
          <a:xfrm>
            <a:off x="6099343" y="3642256"/>
            <a:ext cx="2389292" cy="1235023"/>
          </a:xfrm>
          <a:prstGeom prst="rect">
            <a:avLst/>
          </a:prstGeom>
          <a:noFill/>
          <a:ln w="19050" algn="ctr">
            <a:solidFill>
              <a:schemeClr val="tx1">
                <a:lumMod val="65000"/>
                <a:lumOff val="35000"/>
              </a:schemeClr>
            </a:solidFill>
            <a:miter lim="800000"/>
            <a:headEnd/>
            <a:tailEnd/>
          </a:ln>
        </p:spPr>
        <p:txBody>
          <a:bodyPr wrap="square" lIns="88900" tIns="88900" rIns="88900" bIns="88900" rtlCol="0" anchor="ctr"/>
          <a:lstStyle/>
          <a:p>
            <a:pPr marL="86995" lvl="0" indent="-86995">
              <a:buClr>
                <a:srgbClr val="000000"/>
              </a:buClr>
              <a:buFont typeface="Arial" panose="020B0604020202020204" pitchFamily="34" charset="0"/>
              <a:buChar char="•"/>
              <a:defRPr/>
            </a:pPr>
            <a:r>
              <a:rPr lang="en-AU" sz="800" dirty="0">
                <a:latin typeface="Arial" panose="020B0604020202020204" pitchFamily="34" charset="0"/>
                <a:cs typeface="Arial" panose="020B0604020202020204" pitchFamily="34" charset="0"/>
                <a:sym typeface="Arial"/>
              </a:rPr>
              <a:t>Articulate mission and strategy as part of your blueprint benefit realisation plan</a:t>
            </a:r>
          </a:p>
          <a:p>
            <a:pPr marL="86995" lvl="0" indent="-86995">
              <a:buClr>
                <a:srgbClr val="000000"/>
              </a:buClr>
              <a:buFont typeface="Arial" panose="020B0604020202020204" pitchFamily="34" charset="0"/>
              <a:buChar char="•"/>
              <a:defRPr/>
            </a:pPr>
            <a:r>
              <a:rPr lang="en-AU" sz="800" dirty="0">
                <a:latin typeface="Arial"/>
                <a:cs typeface="Arial"/>
                <a:sym typeface="Arial"/>
              </a:rPr>
              <a:t>Assess your business change and technical (environment) maturity</a:t>
            </a:r>
            <a:endParaRPr lang="en-AU" sz="800" dirty="0">
              <a:latin typeface="Arial"/>
              <a:cs typeface="Arial"/>
            </a:endParaRPr>
          </a:p>
          <a:p>
            <a:pPr marL="86995" lvl="0" indent="-86995">
              <a:buClr>
                <a:srgbClr val="000000"/>
              </a:buClr>
              <a:buFont typeface="Arial" panose="020B0604020202020204" pitchFamily="34" charset="0"/>
              <a:buChar char="•"/>
              <a:defRPr/>
            </a:pPr>
            <a:r>
              <a:rPr lang="en-AU" sz="800" dirty="0">
                <a:latin typeface="Arial" panose="020B0604020202020204" pitchFamily="34" charset="0"/>
                <a:cs typeface="Arial" panose="020B0604020202020204" pitchFamily="34" charset="0"/>
                <a:sym typeface="Arial"/>
              </a:rPr>
              <a:t>Prepare business change plan and change impact assessment</a:t>
            </a:r>
          </a:p>
          <a:p>
            <a:pPr marL="86995" indent="-86995">
              <a:buClr>
                <a:srgbClr val="000000"/>
              </a:buClr>
              <a:buFont typeface="Arial" panose="020B0604020202020204" pitchFamily="34" charset="0"/>
              <a:buChar char="•"/>
              <a:defRPr/>
            </a:pPr>
            <a:r>
              <a:rPr lang="en-AU" sz="800" dirty="0">
                <a:latin typeface="Arial"/>
                <a:cs typeface="Arial"/>
                <a:sym typeface="Arial"/>
              </a:rPr>
              <a:t>Prepare business change narrative / vision</a:t>
            </a:r>
            <a:endParaRPr lang="en-AU" sz="800" dirty="0">
              <a:latin typeface="Arial" panose="020B0604020202020204" pitchFamily="34" charset="0"/>
              <a:cs typeface="Arial" panose="020B0604020202020204" pitchFamily="34" charset="0"/>
            </a:endParaRPr>
          </a:p>
          <a:p>
            <a:pPr marL="86995" lvl="0" indent="-86995">
              <a:buClr>
                <a:srgbClr val="000000"/>
              </a:buClr>
              <a:buFont typeface="Arial" panose="020B0604020202020204" pitchFamily="34" charset="0"/>
              <a:buChar char="•"/>
              <a:defRPr/>
            </a:pPr>
            <a:r>
              <a:rPr lang="en-AU" sz="800" dirty="0">
                <a:latin typeface="Arial" panose="020B0604020202020204" pitchFamily="34" charset="0"/>
                <a:cs typeface="Arial" panose="020B0604020202020204" pitchFamily="34" charset="0"/>
                <a:sym typeface="Arial"/>
              </a:rPr>
              <a:t>Identify adoption benefits and risks</a:t>
            </a:r>
          </a:p>
          <a:p>
            <a:pPr marL="86995" lvl="0" indent="-86995">
              <a:buClr>
                <a:srgbClr val="000000"/>
              </a:buClr>
              <a:buFont typeface="Arial" panose="020B0604020202020204" pitchFamily="34" charset="0"/>
              <a:buChar char="•"/>
              <a:defRPr/>
            </a:pPr>
            <a:r>
              <a:rPr lang="en-AU" sz="800" dirty="0">
                <a:latin typeface="Arial" panose="020B0604020202020204" pitchFamily="34" charset="0"/>
                <a:cs typeface="Arial" panose="020B0604020202020204" pitchFamily="34" charset="0"/>
                <a:sym typeface="Arial"/>
              </a:rPr>
              <a:t>Develop benefits realisation plan.</a:t>
            </a:r>
            <a:endParaRPr lang="en-AU" sz="8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800D5D17-2A99-4CDF-A8AE-2239762BA21B}"/>
              </a:ext>
            </a:extLst>
          </p:cNvPr>
          <p:cNvSpPr/>
          <p:nvPr/>
        </p:nvSpPr>
        <p:spPr bwMode="gray">
          <a:xfrm>
            <a:off x="6099343" y="4964376"/>
            <a:ext cx="2389292" cy="1235023"/>
          </a:xfrm>
          <a:prstGeom prst="rect">
            <a:avLst/>
          </a:prstGeom>
          <a:noFill/>
          <a:ln w="19050" algn="ctr">
            <a:solidFill>
              <a:schemeClr val="tx1">
                <a:lumMod val="65000"/>
                <a:lumOff val="35000"/>
              </a:schemeClr>
            </a:solidFill>
            <a:miter lim="800000"/>
            <a:headEnd/>
            <a:tailEnd/>
          </a:ln>
        </p:spPr>
        <p:txBody>
          <a:bodyPr wrap="square" lIns="88900" tIns="88900" rIns="88900" bIns="88900" rtlCol="0" anchor="ctr"/>
          <a:lstStyle/>
          <a:p>
            <a:pPr marL="87313" lvl="0" indent="-87313">
              <a:buClr>
                <a:srgbClr val="000000"/>
              </a:buClr>
              <a:buFont typeface="Arial" panose="020B0604020202020204" pitchFamily="34" charset="0"/>
              <a:buChar char="•"/>
              <a:defRPr/>
            </a:pPr>
            <a:r>
              <a:rPr lang="en-AU" sz="800" dirty="0">
                <a:latin typeface="Arial" panose="020B0604020202020204" pitchFamily="34" charset="0"/>
                <a:cs typeface="Arial" panose="020B0604020202020204" pitchFamily="34" charset="0"/>
              </a:rPr>
              <a:t>Procurement Plan</a:t>
            </a:r>
          </a:p>
          <a:p>
            <a:pPr marL="87313" lvl="0" indent="-87313">
              <a:buClr>
                <a:srgbClr val="000000"/>
              </a:buClr>
              <a:buFont typeface="Arial" panose="020B0604020202020204" pitchFamily="34" charset="0"/>
              <a:buChar char="•"/>
              <a:defRPr/>
            </a:pPr>
            <a:r>
              <a:rPr lang="en-AU" sz="800" dirty="0">
                <a:latin typeface="Arial" panose="020B0604020202020204" pitchFamily="34" charset="0"/>
                <a:cs typeface="Arial" panose="020B0604020202020204" pitchFamily="34" charset="0"/>
              </a:rPr>
              <a:t>Statement of Work and Section 23</a:t>
            </a:r>
          </a:p>
          <a:p>
            <a:pPr marL="87313" lvl="0" indent="-87313">
              <a:buClr>
                <a:srgbClr val="000000"/>
              </a:buClr>
              <a:buFont typeface="Arial" panose="020B0604020202020204" pitchFamily="34" charset="0"/>
              <a:buChar char="•"/>
              <a:defRPr/>
            </a:pPr>
            <a:r>
              <a:rPr lang="en-AU" sz="800" dirty="0">
                <a:latin typeface="Arial" panose="020B0604020202020204" pitchFamily="34" charset="0"/>
                <a:cs typeface="Arial" panose="020B0604020202020204" pitchFamily="34" charset="0"/>
              </a:rPr>
              <a:t>Business needs or user stories</a:t>
            </a:r>
          </a:p>
          <a:p>
            <a:pPr marL="87313" lvl="0" indent="-87313">
              <a:buClr>
                <a:srgbClr val="000000"/>
              </a:buClr>
              <a:buFont typeface="Arial" panose="020B0604020202020204" pitchFamily="34" charset="0"/>
              <a:buChar char="•"/>
              <a:defRPr/>
            </a:pPr>
            <a:r>
              <a:rPr lang="en-AU" sz="800" dirty="0">
                <a:latin typeface="Arial" panose="020B0604020202020204" pitchFamily="34" charset="0"/>
                <a:cs typeface="Arial" panose="020B0604020202020204" pitchFamily="34" charset="0"/>
              </a:rPr>
              <a:t>Strategy analysis</a:t>
            </a:r>
          </a:p>
          <a:p>
            <a:pPr marL="87313" lvl="0" indent="-87313">
              <a:buClr>
                <a:srgbClr val="000000"/>
              </a:buClr>
              <a:buFont typeface="Arial" panose="020B0604020202020204" pitchFamily="34" charset="0"/>
              <a:buChar char="•"/>
              <a:defRPr/>
            </a:pPr>
            <a:r>
              <a:rPr lang="en-AU" sz="800" dirty="0">
                <a:solidFill>
                  <a:srgbClr val="313131"/>
                </a:solidFill>
                <a:effectLst/>
                <a:latin typeface="Arial" panose="020B0604020202020204" pitchFamily="34" charset="0"/>
                <a:ea typeface="Calibri" panose="020F0502020204030204" pitchFamily="34" charset="0"/>
                <a:cs typeface="Arial" panose="020B0604020202020204" pitchFamily="34" charset="0"/>
              </a:rPr>
              <a:t>Operational Model, which can enable you to consider the roles and costs involved in supporting your blueprint implementation. </a:t>
            </a:r>
          </a:p>
          <a:p>
            <a:pPr marL="87313" indent="-87313">
              <a:buClr>
                <a:srgbClr val="000000"/>
              </a:buClr>
              <a:buFont typeface="Arial" panose="020B0604020202020204" pitchFamily="34" charset="0"/>
              <a:buChar char="•"/>
              <a:defRPr/>
            </a:pPr>
            <a:r>
              <a:rPr lang="en-AU" sz="800" dirty="0">
                <a:latin typeface="Arial" panose="020B0604020202020204" pitchFamily="34" charset="0"/>
                <a:cs typeface="Arial" panose="020B0604020202020204" pitchFamily="34" charset="0"/>
              </a:rPr>
              <a:t>Risk assessment or change impact assessment</a:t>
            </a:r>
          </a:p>
        </p:txBody>
      </p:sp>
      <p:graphicFrame>
        <p:nvGraphicFramePr>
          <p:cNvPr id="17" name="Table 16">
            <a:extLst>
              <a:ext uri="{FF2B5EF4-FFF2-40B4-BE49-F238E27FC236}">
                <a16:creationId xmlns:a16="http://schemas.microsoft.com/office/drawing/2014/main" id="{40630113-41D4-478D-A311-1D645B888866}"/>
              </a:ext>
            </a:extLst>
          </p:cNvPr>
          <p:cNvGraphicFramePr>
            <a:graphicFrameLocks noGrp="1"/>
          </p:cNvGraphicFramePr>
          <p:nvPr>
            <p:extLst>
              <p:ext uri="{D42A27DB-BD31-4B8C-83A1-F6EECF244321}">
                <p14:modId xmlns:p14="http://schemas.microsoft.com/office/powerpoint/2010/main" val="2147142250"/>
              </p:ext>
            </p:extLst>
          </p:nvPr>
        </p:nvGraphicFramePr>
        <p:xfrm>
          <a:off x="8603751" y="2310290"/>
          <a:ext cx="2885996" cy="3889109"/>
        </p:xfrm>
        <a:graphic>
          <a:graphicData uri="http://schemas.openxmlformats.org/drawingml/2006/table">
            <a:tbl>
              <a:tblPr firstRow="1" bandRow="1">
                <a:tableStyleId>{F2DE63D5-997A-4646-A377-4702673A728D}</a:tableStyleId>
              </a:tblPr>
              <a:tblGrid>
                <a:gridCol w="2885996">
                  <a:extLst>
                    <a:ext uri="{9D8B030D-6E8A-4147-A177-3AD203B41FA5}">
                      <a16:colId xmlns:a16="http://schemas.microsoft.com/office/drawing/2014/main" val="856159035"/>
                    </a:ext>
                  </a:extLst>
                </a:gridCol>
              </a:tblGrid>
              <a:tr h="3337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AU" sz="1200" u="none" strike="noStrike" cap="none">
                          <a:effectLst/>
                          <a:latin typeface="Arial"/>
                          <a:ea typeface="Open Sans"/>
                          <a:cs typeface="Arial"/>
                          <a:sym typeface="Arial"/>
                        </a:rPr>
                        <a:t>Your Checklist</a:t>
                      </a:r>
                      <a:endParaRPr lang="en-AU" sz="1200" b="0" u="none" strike="noStrike" cap="none">
                        <a:solidFill>
                          <a:schemeClr val="bg1"/>
                        </a:solidFill>
                        <a:effectLst/>
                        <a:latin typeface="Arial"/>
                        <a:ea typeface="Open Sans"/>
                        <a:cs typeface="Arial"/>
                        <a:sym typeface="Aria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213869431"/>
                  </a:ext>
                </a:extLst>
              </a:tr>
              <a:tr h="2571758">
                <a:tc>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Wingdings" pitchFamily="2" charset="2"/>
                        <a:buNone/>
                        <a:tabLst/>
                        <a:defRPr/>
                      </a:pPr>
                      <a:r>
                        <a:rPr lang="en-AU" sz="900" u="none" strike="noStrike" cap="none">
                          <a:effectLst/>
                          <a:latin typeface="Arial"/>
                          <a:cs typeface="Arial"/>
                          <a:sym typeface="Arial"/>
                        </a:rPr>
                        <a:t>You’re ready to proceed to the next phase when you have completed these tasks:</a:t>
                      </a:r>
                    </a:p>
                    <a:p>
                      <a:pPr marL="0" marR="0" lvl="0" indent="0" algn="l" defTabSz="914400" rtl="0" eaLnBrk="1" fontAlgn="auto" latinLnBrk="0" hangingPunct="1">
                        <a:lnSpc>
                          <a:spcPct val="130000"/>
                        </a:lnSpc>
                        <a:spcBef>
                          <a:spcPts val="0"/>
                        </a:spcBef>
                        <a:spcAft>
                          <a:spcPts val="0"/>
                        </a:spcAft>
                        <a:buClr>
                          <a:srgbClr val="000000"/>
                        </a:buClr>
                        <a:buSzTx/>
                        <a:buFont typeface="Wingdings" pitchFamily="2" charset="2"/>
                        <a:buNone/>
                        <a:tabLst/>
                        <a:defRPr/>
                      </a:pPr>
                      <a:endParaRPr lang="en-AU" sz="900" u="none" strike="noStrike" cap="none">
                        <a:effectLst/>
                        <a:latin typeface="Arial" panose="020B0604020202020204" pitchFamily="34" charset="0"/>
                        <a:cs typeface="Arial" panose="020B0604020202020204" pitchFamily="34" charset="0"/>
                        <a:sym typeface="Arial"/>
                      </a:endParaRPr>
                    </a:p>
                    <a:p>
                      <a:pPr marL="171450" marR="0" lvl="0" indent="-171450" algn="l" rtl="0" eaLnBrk="1" fontAlgn="auto" latinLnBrk="0" hangingPunct="1">
                        <a:lnSpc>
                          <a:spcPct val="130000"/>
                        </a:lnSpc>
                        <a:spcBef>
                          <a:spcPts val="0"/>
                        </a:spcBef>
                        <a:spcAft>
                          <a:spcPts val="0"/>
                        </a:spcAft>
                        <a:buClr>
                          <a:srgbClr val="000000"/>
                        </a:buClr>
                        <a:buSzTx/>
                        <a:buFont typeface="Wingdings" pitchFamily="2" charset="2"/>
                        <a:buChar char="q"/>
                      </a:pPr>
                      <a:r>
                        <a:rPr lang="en-AU" sz="900" u="none" strike="noStrike" cap="none">
                          <a:effectLst/>
                          <a:latin typeface="Arial"/>
                          <a:cs typeface="Arial"/>
                          <a:sym typeface="Arial"/>
                        </a:rPr>
                        <a:t>Define mission and strategy</a:t>
                      </a:r>
                      <a:r>
                        <a:rPr lang="en-AU" sz="900" u="none" strike="noStrike" cap="none">
                          <a:effectLst/>
                          <a:latin typeface="Arial"/>
                          <a:cs typeface="Arial"/>
                        </a:rPr>
                        <a:t> as part of your blueprint benefit realisation plan and understand how it relates to your organisational strategies </a:t>
                      </a:r>
                      <a:endParaRPr lang="en-AU" sz="900" u="none" strike="noStrike" cap="none">
                        <a:effectLst/>
                        <a:latin typeface="Arial"/>
                        <a:cs typeface="Arial"/>
                        <a:sym typeface="Arial"/>
                      </a:endParaRPr>
                    </a:p>
                    <a:p>
                      <a:pPr marL="171450" indent="-171450">
                        <a:lnSpc>
                          <a:spcPct val="130000"/>
                        </a:lnSpc>
                        <a:buFont typeface="Wingdings" pitchFamily="2" charset="2"/>
                        <a:buChar char="q"/>
                      </a:pPr>
                      <a:r>
                        <a:rPr lang="en-AU" sz="900" u="none" strike="noStrike" cap="none">
                          <a:effectLst/>
                          <a:latin typeface="Arial"/>
                          <a:cs typeface="Arial"/>
                          <a:sym typeface="Arial"/>
                        </a:rPr>
                        <a:t>Assess business </a:t>
                      </a:r>
                      <a:r>
                        <a:rPr lang="en-AU" sz="900" u="none" strike="noStrike" cap="none">
                          <a:effectLst/>
                          <a:latin typeface="Arial"/>
                          <a:cs typeface="Arial"/>
                        </a:rPr>
                        <a:t>change and technical (</a:t>
                      </a:r>
                      <a:r>
                        <a:rPr lang="en-AU" sz="900" u="none" strike="noStrike" cap="none">
                          <a:effectLst/>
                          <a:latin typeface="Arial"/>
                          <a:cs typeface="Arial"/>
                          <a:sym typeface="Arial"/>
                        </a:rPr>
                        <a:t>environment</a:t>
                      </a:r>
                      <a:r>
                        <a:rPr lang="en-AU" sz="900" u="none" strike="noStrike" cap="none">
                          <a:effectLst/>
                          <a:latin typeface="Arial"/>
                          <a:cs typeface="Arial"/>
                        </a:rPr>
                        <a:t>) maturity </a:t>
                      </a:r>
                      <a:endParaRPr lang="en-AU" sz="900" u="none" strike="noStrike" cap="none">
                        <a:effectLst/>
                        <a:latin typeface="Arial"/>
                        <a:cs typeface="Arial"/>
                        <a:sym typeface="Arial"/>
                      </a:endParaRPr>
                    </a:p>
                    <a:p>
                      <a:pPr marL="171450" indent="-171450">
                        <a:lnSpc>
                          <a:spcPct val="130000"/>
                        </a:lnSpc>
                        <a:buFont typeface="Wingdings" pitchFamily="2" charset="2"/>
                        <a:buChar char="q"/>
                      </a:pPr>
                      <a:r>
                        <a:rPr lang="en-AU" sz="900" u="none" strike="noStrike" cap="none">
                          <a:effectLst/>
                          <a:latin typeface="Arial"/>
                          <a:cs typeface="Arial"/>
                          <a:sym typeface="Arial"/>
                        </a:rPr>
                        <a:t>Prepare business change plan and change impact assessment</a:t>
                      </a:r>
                    </a:p>
                    <a:p>
                      <a:pPr marL="171450" indent="-171450">
                        <a:lnSpc>
                          <a:spcPct val="130000"/>
                        </a:lnSpc>
                        <a:buFont typeface="Wingdings" pitchFamily="2" charset="2"/>
                        <a:buChar char="q"/>
                      </a:pPr>
                      <a:r>
                        <a:rPr lang="en-AU" sz="900" u="none" strike="noStrike" cap="none">
                          <a:effectLst/>
                          <a:latin typeface="Arial"/>
                          <a:cs typeface="Arial"/>
                          <a:sym typeface="Arial"/>
                        </a:rPr>
                        <a:t>Prepare business change narrative </a:t>
                      </a:r>
                      <a:r>
                        <a:rPr lang="en-AU" sz="900" u="none" strike="noStrike" cap="none">
                          <a:effectLst/>
                          <a:latin typeface="Arial"/>
                          <a:cs typeface="Arial"/>
                        </a:rPr>
                        <a:t>/ vision </a:t>
                      </a:r>
                      <a:endParaRPr lang="en-AU" sz="900" u="none" strike="noStrike" cap="none">
                        <a:effectLst/>
                        <a:latin typeface="Arial"/>
                        <a:cs typeface="Arial"/>
                        <a:sym typeface="Arial"/>
                      </a:endParaRPr>
                    </a:p>
                    <a:p>
                      <a:pPr marL="171450" lvl="0" indent="-171450">
                        <a:lnSpc>
                          <a:spcPct val="130000"/>
                        </a:lnSpc>
                        <a:buFont typeface="Wingdings" pitchFamily="2" charset="2"/>
                        <a:buChar char="q"/>
                      </a:pPr>
                      <a:r>
                        <a:rPr lang="en-AU" sz="900" b="0" i="0" u="none" strike="noStrike" cap="none" noProof="0">
                          <a:effectLst/>
                          <a:latin typeface="Arial"/>
                        </a:rPr>
                        <a:t>Identify adoption benefits and risks</a:t>
                      </a:r>
                      <a:endParaRPr lang="en-AU" sz="900" u="none" strike="noStrike" cap="none">
                        <a:effectLst/>
                        <a:latin typeface="Arial"/>
                        <a:cs typeface="Arial"/>
                      </a:endParaRPr>
                    </a:p>
                    <a:p>
                      <a:pPr marL="171450" indent="-171450">
                        <a:lnSpc>
                          <a:spcPct val="130000"/>
                        </a:lnSpc>
                        <a:buFont typeface="Wingdings" pitchFamily="2" charset="2"/>
                        <a:buChar char="q"/>
                      </a:pPr>
                      <a:r>
                        <a:rPr lang="en-AU" sz="900" u="none" strike="noStrike" cap="none">
                          <a:effectLst/>
                          <a:latin typeface="Arial"/>
                          <a:cs typeface="Arial"/>
                          <a:sym typeface="Arial"/>
                        </a:rPr>
                        <a:t>Develop benefits realisation plan.</a:t>
                      </a:r>
                      <a:r>
                        <a:rPr lang="en-AU" sz="900" u="none" strike="noStrike" cap="none">
                          <a:effectLst/>
                          <a:latin typeface="Arial"/>
                          <a:cs typeface="Arial"/>
                        </a:rPr>
                        <a:t> </a:t>
                      </a:r>
                      <a:endParaRPr lang="en-AU" sz="900" u="none" strike="noStrike" cap="none">
                        <a:effectLst/>
                        <a:latin typeface="Arial"/>
                        <a:cs typeface="Arial"/>
                        <a:sym typeface="Aria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48012297"/>
                  </a:ext>
                </a:extLst>
              </a:tr>
              <a:tr h="983594">
                <a:tc>
                  <a:txBody>
                    <a:bodyPr/>
                    <a:lstStyle/>
                    <a:p>
                      <a:pPr marL="0" indent="0">
                        <a:buFont typeface="Arial" panose="020B0604020202020204" pitchFamily="34" charset="0"/>
                        <a:buNone/>
                      </a:pPr>
                      <a:r>
                        <a:rPr lang="en-AU" sz="800" b="1" u="none" strike="noStrike" cap="none">
                          <a:solidFill>
                            <a:schemeClr val="bg1"/>
                          </a:solidFill>
                          <a:effectLst/>
                          <a:latin typeface="Arial"/>
                          <a:ea typeface="Open Sans"/>
                          <a:cs typeface="Arial"/>
                          <a:sym typeface="Arial"/>
                        </a:rPr>
                        <a:t>DTA will support you via access to:</a:t>
                      </a:r>
                    </a:p>
                    <a:p>
                      <a:pPr marL="0" indent="0">
                        <a:buFont typeface="Arial" panose="020B0604020202020204" pitchFamily="34" charset="0"/>
                        <a:buNone/>
                      </a:pPr>
                      <a:endParaRPr lang="en-AU" sz="800" b="1" u="none" strike="noStrike" cap="none">
                        <a:solidFill>
                          <a:schemeClr val="bg1"/>
                        </a:solidFill>
                        <a:effectLst/>
                        <a:latin typeface="Arial" panose="020B0604020202020204" pitchFamily="34" charset="0"/>
                        <a:ea typeface="Open Sans" panose="020B0606030504020204" pitchFamily="34" charset="0"/>
                        <a:cs typeface="Arial" panose="020B0604020202020204" pitchFamily="34" charset="0"/>
                        <a:sym typeface="Arial"/>
                      </a:endParaRPr>
                    </a:p>
                    <a:p>
                      <a:pPr marL="171450" indent="-171450">
                        <a:buFont typeface="Arial" panose="020B0604020202020204" pitchFamily="34" charset="0"/>
                        <a:buChar char="•"/>
                      </a:pPr>
                      <a:r>
                        <a:rPr lang="en-AU" sz="800" b="1" i="0" u="none" strike="noStrike" cap="none">
                          <a:solidFill>
                            <a:schemeClr val="bg1"/>
                          </a:solidFill>
                          <a:effectLst/>
                          <a:latin typeface="Arial"/>
                          <a:ea typeface="Open Sans"/>
                          <a:cs typeface="Arial"/>
                          <a:sym typeface="Arial"/>
                        </a:rPr>
                        <a:t>T</a:t>
                      </a:r>
                      <a:r>
                        <a:rPr lang="en-AU" sz="800">
                          <a:solidFill>
                            <a:schemeClr val="bg1"/>
                          </a:solidFill>
                          <a:latin typeface="Arial"/>
                          <a:cs typeface="Arial"/>
                        </a:rPr>
                        <a:t>he </a:t>
                      </a:r>
                      <a:r>
                        <a:rPr lang="en-AU" sz="800" u="sng">
                          <a:solidFill>
                            <a:schemeClr val="bg1"/>
                          </a:solidFill>
                          <a:latin typeface="Arial"/>
                          <a:cs typeface="Arial"/>
                          <a:hlinkClick r:id="rId4">
                            <a:extLst>
                              <a:ext uri="{A12FA001-AC4F-418D-AE19-62706E023703}">
                                <ahyp:hlinkClr xmlns:ahyp="http://schemas.microsoft.com/office/drawing/2018/hyperlinkcolor" val="tx"/>
                              </a:ext>
                            </a:extLst>
                          </a:hlinkClick>
                        </a:rPr>
                        <a:t>community portal</a:t>
                      </a:r>
                      <a:r>
                        <a:rPr lang="en-AU" sz="800">
                          <a:solidFill>
                            <a:schemeClr val="bg1"/>
                          </a:solidFill>
                          <a:latin typeface="Arial"/>
                          <a:cs typeface="Arial"/>
                        </a:rPr>
                        <a:t>: for asking questions, FAQ and understanding which agencies are using the blueprint</a:t>
                      </a:r>
                    </a:p>
                    <a:p>
                      <a:pPr marL="171450" indent="-171450">
                        <a:buFont typeface="Arial" panose="020B0604020202020204" pitchFamily="34" charset="0"/>
                        <a:buChar char="•"/>
                      </a:pPr>
                      <a:r>
                        <a:rPr lang="en-AU" sz="800">
                          <a:solidFill>
                            <a:schemeClr val="bg1"/>
                          </a:solidFill>
                          <a:latin typeface="Arial"/>
                          <a:cs typeface="Arial"/>
                        </a:rPr>
                        <a:t>The </a:t>
                      </a:r>
                      <a:r>
                        <a:rPr lang="en-AU" sz="800" u="sng">
                          <a:solidFill>
                            <a:schemeClr val="bg1"/>
                          </a:solidFill>
                          <a:latin typeface="Arial"/>
                          <a:cs typeface="Arial"/>
                          <a:hlinkClick r:id="rId5">
                            <a:extLst>
                              <a:ext uri="{A12FA001-AC4F-418D-AE19-62706E023703}">
                                <ahyp:hlinkClr xmlns:ahyp="http://schemas.microsoft.com/office/drawing/2018/hyperlinkcolor" val="tx"/>
                              </a:ext>
                            </a:extLst>
                          </a:hlinkClick>
                        </a:rPr>
                        <a:t>desktop.gov.au</a:t>
                      </a:r>
                      <a:r>
                        <a:rPr lang="en-AU" sz="800">
                          <a:solidFill>
                            <a:schemeClr val="bg1"/>
                          </a:solidFill>
                          <a:latin typeface="Arial"/>
                          <a:cs typeface="Arial"/>
                        </a:rPr>
                        <a:t> website: for information, the latest version of the blueprint and knowledge articles.</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2208403523"/>
                  </a:ext>
                </a:extLst>
              </a:tr>
            </a:tbl>
          </a:graphicData>
        </a:graphic>
      </p:graphicFrame>
      <p:sp>
        <p:nvSpPr>
          <p:cNvPr id="108" name="Rectangle 107">
            <a:extLst>
              <a:ext uri="{FF2B5EF4-FFF2-40B4-BE49-F238E27FC236}">
                <a16:creationId xmlns:a16="http://schemas.microsoft.com/office/drawing/2014/main" id="{69E2BD08-C485-40CF-B3B0-213EA6BA6A6D}"/>
              </a:ext>
            </a:extLst>
          </p:cNvPr>
          <p:cNvSpPr/>
          <p:nvPr/>
        </p:nvSpPr>
        <p:spPr>
          <a:xfrm>
            <a:off x="437070" y="1366623"/>
            <a:ext cx="11259068" cy="738664"/>
          </a:xfrm>
          <a:prstGeom prst="rect">
            <a:avLst/>
          </a:prstGeom>
        </p:spPr>
        <p:txBody>
          <a:bodyPr wrap="square" lIns="91440" tIns="45720" rIns="91440" bIns="45720" anchor="t">
            <a:spAutoFit/>
          </a:bodyPr>
          <a:lstStyle/>
          <a:p>
            <a:pPr marL="80645">
              <a:spcBef>
                <a:spcPts val="100"/>
              </a:spcBef>
              <a:defRPr/>
            </a:pPr>
            <a:r>
              <a:rPr lang="en-AU" sz="1400" kern="0" spc="-5" dirty="0">
                <a:solidFill>
                  <a:srgbClr val="414141"/>
                </a:solidFill>
                <a:latin typeface="Arial"/>
                <a:ea typeface="Open Sans"/>
                <a:cs typeface="Arial"/>
              </a:rPr>
              <a:t>In the Prepare and Design phase, it's time to start planning your transition to the blueprint. To arm yourself with the right information to develop an effective plan, this phase will take you through the relevant assessments you'll need to carry out to understand your starting point in terms of your business (systems and processes); your people (who will be impacted and how); and your technology. </a:t>
            </a:r>
            <a:endParaRPr lang="en-AU" sz="1400" kern="0" spc="-5" dirty="0">
              <a:solidFill>
                <a:srgbClr val="414141"/>
              </a:solidFill>
              <a:latin typeface="Arial" panose="020B0604020202020204" pitchFamily="34" charset="0"/>
              <a:ea typeface="Open Sans" panose="020B0606030504020204" pitchFamily="34" charset="0"/>
              <a:cs typeface="Arial" panose="020B0604020202020204" pitchFamily="34" charset="0"/>
            </a:endParaRPr>
          </a:p>
        </p:txBody>
      </p:sp>
      <p:graphicFrame>
        <p:nvGraphicFramePr>
          <p:cNvPr id="60" name="Table 59">
            <a:extLst>
              <a:ext uri="{FF2B5EF4-FFF2-40B4-BE49-F238E27FC236}">
                <a16:creationId xmlns:a16="http://schemas.microsoft.com/office/drawing/2014/main" id="{513C64A0-22BC-4CC2-A6F4-F8B752F42487}"/>
              </a:ext>
            </a:extLst>
          </p:cNvPr>
          <p:cNvGraphicFramePr>
            <a:graphicFrameLocks noGrp="1"/>
          </p:cNvGraphicFramePr>
          <p:nvPr>
            <p:extLst>
              <p:ext uri="{D42A27DB-BD31-4B8C-83A1-F6EECF244321}">
                <p14:modId xmlns:p14="http://schemas.microsoft.com/office/powerpoint/2010/main" val="530535720"/>
              </p:ext>
            </p:extLst>
          </p:nvPr>
        </p:nvGraphicFramePr>
        <p:xfrm>
          <a:off x="606658" y="2299747"/>
          <a:ext cx="4364827" cy="1870389"/>
        </p:xfrm>
        <a:graphic>
          <a:graphicData uri="http://schemas.openxmlformats.org/drawingml/2006/table">
            <a:tbl>
              <a:tblPr firstRow="1" bandRow="1">
                <a:tableStyleId>{F2DE63D5-997A-4646-A377-4702673A728D}</a:tableStyleId>
              </a:tblPr>
              <a:tblGrid>
                <a:gridCol w="4364827">
                  <a:extLst>
                    <a:ext uri="{9D8B030D-6E8A-4147-A177-3AD203B41FA5}">
                      <a16:colId xmlns:a16="http://schemas.microsoft.com/office/drawing/2014/main" val="856159035"/>
                    </a:ext>
                  </a:extLst>
                </a:gridCol>
              </a:tblGrid>
              <a:tr h="258934">
                <a:tc>
                  <a:txBody>
                    <a:bodyPr/>
                    <a:lstStyle/>
                    <a:p>
                      <a:pPr marL="0" marR="0" lvl="0" indent="0" algn="ctr" rtl="0" eaLnBrk="1" fontAlgn="auto" latinLnBrk="0" hangingPunct="1">
                        <a:lnSpc>
                          <a:spcPct val="100000"/>
                        </a:lnSpc>
                        <a:spcBef>
                          <a:spcPts val="0"/>
                        </a:spcBef>
                        <a:spcAft>
                          <a:spcPts val="0"/>
                        </a:spcAft>
                        <a:buClr>
                          <a:srgbClr val="000000"/>
                        </a:buClr>
                        <a:buSzTx/>
                        <a:buFont typeface="Arial" panose="020B0604020202020204" pitchFamily="34" charset="0"/>
                        <a:buNone/>
                      </a:pPr>
                      <a:r>
                        <a:rPr lang="en-AU" sz="1200" u="none" strike="noStrike" cap="none">
                          <a:effectLst/>
                          <a:latin typeface="Arial"/>
                          <a:ea typeface="Open Sans"/>
                          <a:cs typeface="Arial"/>
                          <a:sym typeface="Arial"/>
                        </a:rPr>
                        <a:t>Benefits</a:t>
                      </a:r>
                      <a:endParaRPr lang="en-AU" sz="1200" b="0" u="none" strike="noStrike" cap="none">
                        <a:solidFill>
                          <a:schemeClr val="bg1"/>
                        </a:solidFill>
                        <a:effectLst/>
                        <a:latin typeface="Arial" panose="020B0604020202020204" pitchFamily="34" charset="0"/>
                        <a:ea typeface="Open Sans" panose="020B0606030504020204" pitchFamily="34" charset="0"/>
                        <a:cs typeface="Arial" panose="020B0604020202020204" pitchFamily="34" charset="0"/>
                        <a:sym typeface="Aria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213869431"/>
                  </a:ext>
                </a:extLst>
              </a:tr>
              <a:tr h="1596069">
                <a:tc>
                  <a:txBody>
                    <a:bodyPr/>
                    <a:lstStyle/>
                    <a:p>
                      <a:pPr>
                        <a:buFont typeface="Arial" panose="020B0604020202020204" pitchFamily="34" charset="0"/>
                        <a:buNone/>
                      </a:pPr>
                      <a:r>
                        <a:rPr lang="en-AU" sz="900" dirty="0">
                          <a:solidFill>
                            <a:schemeClr val="tx1"/>
                          </a:solidFill>
                          <a:latin typeface="Arial" panose="020B0604020202020204" pitchFamily="34" charset="0"/>
                          <a:cs typeface="Arial" panose="020B0604020202020204" pitchFamily="34" charset="0"/>
                        </a:rPr>
                        <a:t>The Prepare and Design phase helps you to understand the business change impacts by: </a:t>
                      </a:r>
                    </a:p>
                    <a:p>
                      <a:pPr>
                        <a:buFont typeface="Arial" panose="020B0604020202020204" pitchFamily="34" charset="0"/>
                        <a:buNone/>
                      </a:pPr>
                      <a:endParaRPr lang="en-AU" sz="900" dirty="0">
                        <a:solidFill>
                          <a:schemeClr val="tx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AU" sz="900" b="0" i="0" kern="1200" dirty="0">
                          <a:solidFill>
                            <a:schemeClr val="tx1"/>
                          </a:solidFill>
                          <a:effectLst/>
                          <a:latin typeface="Arial" panose="020B0604020202020204" pitchFamily="34" charset="0"/>
                          <a:ea typeface="+mn-ea"/>
                          <a:cs typeface="Arial" panose="020B0604020202020204" pitchFamily="34" charset="0"/>
                        </a:rPr>
                        <a:t>Preparing you to build your awareness of the drivers, risks and blockers for adopting the MWP.</a:t>
                      </a:r>
                    </a:p>
                    <a:p>
                      <a:pPr marL="171450" indent="-171450">
                        <a:buFont typeface="Arial" panose="020B0604020202020204" pitchFamily="34" charset="0"/>
                        <a:buChar char="•"/>
                      </a:pPr>
                      <a:r>
                        <a:rPr lang="en-AU" sz="900" b="0" i="0" kern="1200" dirty="0">
                          <a:solidFill>
                            <a:schemeClr val="tx1"/>
                          </a:solidFill>
                          <a:effectLst/>
                          <a:latin typeface="Arial" panose="020B0604020202020204" pitchFamily="34" charset="0"/>
                          <a:ea typeface="+mn-ea"/>
                          <a:cs typeface="Arial" panose="020B0604020202020204" pitchFamily="34" charset="0"/>
                        </a:rPr>
                        <a:t>Preparing you to understand the value that the MWP can provide your agency</a:t>
                      </a:r>
                    </a:p>
                    <a:p>
                      <a:pPr marL="171450" indent="-171450">
                        <a:buFont typeface="Arial" panose="020B0604020202020204" pitchFamily="34" charset="0"/>
                        <a:buChar char="•"/>
                      </a:pPr>
                      <a:r>
                        <a:rPr lang="en-AU" sz="900" b="0" i="0" kern="1200" dirty="0">
                          <a:solidFill>
                            <a:schemeClr val="tx1"/>
                          </a:solidFill>
                          <a:effectLst/>
                          <a:latin typeface="Arial" panose="020B0604020202020204" pitchFamily="34" charset="0"/>
                          <a:ea typeface="+mn-ea"/>
                          <a:cs typeface="Arial" panose="020B0604020202020204" pitchFamily="34" charset="0"/>
                        </a:rPr>
                        <a:t>Designing a successful adoption by mitigating the risks of business change associated with a MWP.</a:t>
                      </a:r>
                    </a:p>
                    <a:p>
                      <a:pPr marL="171450" indent="-171450">
                        <a:lnSpc>
                          <a:spcPct val="130000"/>
                        </a:lnSpc>
                        <a:buFont typeface="Wingdings" pitchFamily="2" charset="2"/>
                        <a:buChar char="q"/>
                      </a:pPr>
                      <a:endParaRPr lang="en-AU" sz="900" u="none" strike="noStrike" cap="none" dirty="0">
                        <a:effectLst/>
                        <a:latin typeface="Arial" panose="020B0604020202020204" pitchFamily="34" charset="0"/>
                        <a:ea typeface="Open Sans" panose="020B0606030504020204" pitchFamily="34" charset="0"/>
                        <a:cs typeface="Arial" panose="020B0604020202020204" pitchFamily="34" charset="0"/>
                        <a:sym typeface="Aria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48012297"/>
                  </a:ext>
                </a:extLst>
              </a:tr>
            </a:tbl>
          </a:graphicData>
        </a:graphic>
      </p:graphicFrame>
      <p:graphicFrame>
        <p:nvGraphicFramePr>
          <p:cNvPr id="61" name="Table 60">
            <a:extLst>
              <a:ext uri="{FF2B5EF4-FFF2-40B4-BE49-F238E27FC236}">
                <a16:creationId xmlns:a16="http://schemas.microsoft.com/office/drawing/2014/main" id="{D4FA4774-A0BA-454D-A3EF-E377FC8FCD57}"/>
              </a:ext>
            </a:extLst>
          </p:cNvPr>
          <p:cNvGraphicFramePr>
            <a:graphicFrameLocks noGrp="1"/>
          </p:cNvGraphicFramePr>
          <p:nvPr>
            <p:extLst>
              <p:ext uri="{D42A27DB-BD31-4B8C-83A1-F6EECF244321}">
                <p14:modId xmlns:p14="http://schemas.microsoft.com/office/powerpoint/2010/main" val="1323310894"/>
              </p:ext>
            </p:extLst>
          </p:nvPr>
        </p:nvGraphicFramePr>
        <p:xfrm>
          <a:off x="597653" y="4259767"/>
          <a:ext cx="4364827" cy="1957255"/>
        </p:xfrm>
        <a:graphic>
          <a:graphicData uri="http://schemas.openxmlformats.org/drawingml/2006/table">
            <a:tbl>
              <a:tblPr firstRow="1" bandRow="1">
                <a:tableStyleId>{F2DE63D5-997A-4646-A377-4702673A728D}</a:tableStyleId>
              </a:tblPr>
              <a:tblGrid>
                <a:gridCol w="4364827">
                  <a:extLst>
                    <a:ext uri="{9D8B030D-6E8A-4147-A177-3AD203B41FA5}">
                      <a16:colId xmlns:a16="http://schemas.microsoft.com/office/drawing/2014/main" val="856159035"/>
                    </a:ext>
                  </a:extLst>
                </a:gridCol>
              </a:tblGrid>
              <a:tr h="256697">
                <a:tc>
                  <a:txBody>
                    <a:bodyPr/>
                    <a:lstStyle/>
                    <a:p>
                      <a:pPr marL="0" marR="0" lvl="0" indent="0" algn="ctr" rtl="0" eaLnBrk="1" fontAlgn="auto" latinLnBrk="0" hangingPunct="1">
                        <a:lnSpc>
                          <a:spcPct val="100000"/>
                        </a:lnSpc>
                        <a:spcBef>
                          <a:spcPts val="0"/>
                        </a:spcBef>
                        <a:spcAft>
                          <a:spcPts val="0"/>
                        </a:spcAft>
                        <a:buClr>
                          <a:srgbClr val="000000"/>
                        </a:buClr>
                        <a:buSzTx/>
                        <a:buFont typeface="Arial" panose="020B0604020202020204" pitchFamily="34" charset="0"/>
                        <a:buNone/>
                      </a:pPr>
                      <a:r>
                        <a:rPr lang="en-AU" sz="1200" u="none" strike="noStrike" cap="none">
                          <a:effectLst/>
                          <a:latin typeface="Arial"/>
                          <a:ea typeface="Open Sans"/>
                          <a:cs typeface="Arial"/>
                          <a:sym typeface="Arial"/>
                        </a:rPr>
                        <a:t>Mitigating Key Risks</a:t>
                      </a:r>
                      <a:endParaRPr lang="en-AU" sz="1200" b="0" u="none" strike="noStrike" cap="none">
                        <a:solidFill>
                          <a:schemeClr val="bg1"/>
                        </a:solidFill>
                        <a:effectLst/>
                        <a:latin typeface="Arial"/>
                        <a:ea typeface="Open Sans"/>
                        <a:cs typeface="Arial"/>
                        <a:sym typeface="Aria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213869431"/>
                  </a:ext>
                </a:extLst>
              </a:tr>
              <a:tr h="1682935">
                <a:tc>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Wingdings" pitchFamily="2" charset="2"/>
                        <a:buNone/>
                        <a:tabLst/>
                        <a:defRPr/>
                      </a:pPr>
                      <a:r>
                        <a:rPr lang="en-AU" sz="900" dirty="0">
                          <a:solidFill>
                            <a:schemeClr val="tx1"/>
                          </a:solidFill>
                          <a:latin typeface="Arial" panose="020B0604020202020204" pitchFamily="34" charset="0"/>
                          <a:cs typeface="Arial" panose="020B0604020202020204" pitchFamily="34" charset="0"/>
                        </a:rPr>
                        <a:t>The Prepare and Design phase helps you to mitigate risks such as: </a:t>
                      </a:r>
                    </a:p>
                    <a:p>
                      <a:pPr marL="0" marR="0" lvl="0" indent="0" algn="l" defTabSz="914400" rtl="0" eaLnBrk="1" fontAlgn="auto" latinLnBrk="0" hangingPunct="1">
                        <a:lnSpc>
                          <a:spcPct val="130000"/>
                        </a:lnSpc>
                        <a:spcBef>
                          <a:spcPts val="0"/>
                        </a:spcBef>
                        <a:spcAft>
                          <a:spcPts val="0"/>
                        </a:spcAft>
                        <a:buClr>
                          <a:srgbClr val="000000"/>
                        </a:buClr>
                        <a:buSzTx/>
                        <a:buFont typeface="Wingdings" pitchFamily="2" charset="2"/>
                        <a:buNone/>
                        <a:tabLst/>
                        <a:defRPr/>
                      </a:pPr>
                      <a:r>
                        <a:rPr lang="en-AU" sz="900" dirty="0">
                          <a:solidFill>
                            <a:schemeClr val="tx1"/>
                          </a:solidFill>
                          <a:latin typeface="Arial" panose="020B0604020202020204" pitchFamily="34" charset="0"/>
                          <a:cs typeface="Arial" panose="020B0604020202020204" pitchFamily="34" charset="0"/>
                        </a:rPr>
                        <a:t> </a:t>
                      </a:r>
                      <a:endParaRPr lang="en-AU" sz="900" b="0" i="0"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AU" sz="900" b="0" i="0" kern="1200" dirty="0">
                          <a:solidFill>
                            <a:schemeClr val="tx1"/>
                          </a:solidFill>
                          <a:effectLst/>
                          <a:latin typeface="Arial" panose="020B0604020202020204" pitchFamily="34" charset="0"/>
                          <a:ea typeface="+mn-ea"/>
                          <a:cs typeface="Arial" panose="020B0604020202020204" pitchFamily="34" charset="0"/>
                        </a:rPr>
                        <a:t>Making sure you understand the full impact and scope of the business change involved in adopting the MWP</a:t>
                      </a:r>
                    </a:p>
                    <a:p>
                      <a:pPr marL="171450" indent="-171450">
                        <a:buFont typeface="Arial" panose="020B0604020202020204" pitchFamily="34" charset="0"/>
                        <a:buChar char="•"/>
                      </a:pPr>
                      <a:r>
                        <a:rPr lang="en-AU" sz="900" b="0" i="0" kern="1200" dirty="0">
                          <a:solidFill>
                            <a:schemeClr val="tx1"/>
                          </a:solidFill>
                          <a:effectLst/>
                          <a:latin typeface="Arial" panose="020B0604020202020204" pitchFamily="34" charset="0"/>
                          <a:ea typeface="+mn-ea"/>
                          <a:cs typeface="Arial" panose="020B0604020202020204" pitchFamily="34" charset="0"/>
                        </a:rPr>
                        <a:t>Making sure you have a clear understanding of the drivers, benefits, costs and risks of business change </a:t>
                      </a:r>
                    </a:p>
                    <a:p>
                      <a:pPr marL="171450" indent="-171450">
                        <a:buFont typeface="Arial" panose="020B0604020202020204" pitchFamily="34" charset="0"/>
                        <a:buChar char="•"/>
                      </a:pPr>
                      <a:r>
                        <a:rPr lang="en-AU" sz="900" b="0" i="0" kern="1200" dirty="0">
                          <a:solidFill>
                            <a:schemeClr val="tx1"/>
                          </a:solidFill>
                          <a:effectLst/>
                          <a:latin typeface="Arial" panose="020B0604020202020204" pitchFamily="34" charset="0"/>
                          <a:ea typeface="+mn-ea"/>
                          <a:cs typeface="Arial" panose="020B0604020202020204" pitchFamily="34" charset="0"/>
                        </a:rPr>
                        <a:t>Making sure your business change is fit for purpose.</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48012297"/>
                  </a:ext>
                </a:extLst>
              </a:tr>
            </a:tbl>
          </a:graphicData>
        </a:graphic>
      </p:graphicFrame>
      <p:sp>
        <p:nvSpPr>
          <p:cNvPr id="29" name="Flowchart: Connector 13">
            <a:extLst>
              <a:ext uri="{FF2B5EF4-FFF2-40B4-BE49-F238E27FC236}">
                <a16:creationId xmlns:a16="http://schemas.microsoft.com/office/drawing/2014/main" id="{D5278492-FC62-4B44-96EE-3586B9CD7CF7}"/>
              </a:ext>
            </a:extLst>
          </p:cNvPr>
          <p:cNvSpPr/>
          <p:nvPr/>
        </p:nvSpPr>
        <p:spPr>
          <a:xfrm>
            <a:off x="6268021" y="225615"/>
            <a:ext cx="666807" cy="643653"/>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Flowchart: Connector 20">
            <a:extLst>
              <a:ext uri="{FF2B5EF4-FFF2-40B4-BE49-F238E27FC236}">
                <a16:creationId xmlns:a16="http://schemas.microsoft.com/office/drawing/2014/main" id="{418BAC98-F0C2-9544-8C8F-E8CEB4764C02}"/>
              </a:ext>
            </a:extLst>
          </p:cNvPr>
          <p:cNvSpPr/>
          <p:nvPr/>
        </p:nvSpPr>
        <p:spPr>
          <a:xfrm>
            <a:off x="5424569"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TextBox 30">
            <a:extLst>
              <a:ext uri="{FF2B5EF4-FFF2-40B4-BE49-F238E27FC236}">
                <a16:creationId xmlns:a16="http://schemas.microsoft.com/office/drawing/2014/main" id="{BF455ABC-3244-1A47-B0C9-880B058C4F03}"/>
              </a:ext>
            </a:extLst>
          </p:cNvPr>
          <p:cNvSpPr txBox="1"/>
          <p:nvPr/>
        </p:nvSpPr>
        <p:spPr>
          <a:xfrm>
            <a:off x="606658" y="354318"/>
            <a:ext cx="10508131" cy="430887"/>
          </a:xfrm>
          <a:prstGeom prst="rect">
            <a:avLst/>
          </a:prstGeom>
          <a:noFill/>
        </p:spPr>
        <p:txBody>
          <a:bodyPr wrap="square" lIns="91440" tIns="45720" rIns="91440" bIns="45720" rtlCol="0" anchor="t">
            <a:spAutoFit/>
          </a:bodyPr>
          <a:lstStyle/>
          <a:p>
            <a:pPr>
              <a:defRPr/>
            </a:pPr>
            <a:r>
              <a:rPr lang="en-AU" sz="2200" b="1">
                <a:solidFill>
                  <a:prstClr val="white"/>
                </a:solidFill>
                <a:latin typeface="Arial"/>
                <a:cs typeface="Arial"/>
              </a:rPr>
              <a:t>Phase 2: Prepare and Design</a:t>
            </a:r>
            <a:endParaRPr kumimoji="0" lang="en-AU" sz="2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32" name="Graphic 4">
            <a:extLst>
              <a:ext uri="{FF2B5EF4-FFF2-40B4-BE49-F238E27FC236}">
                <a16:creationId xmlns:a16="http://schemas.microsoft.com/office/drawing/2014/main" id="{6E6D6148-354D-6E45-9DA3-232310BC12E4}"/>
              </a:ext>
            </a:extLst>
          </p:cNvPr>
          <p:cNvGrpSpPr/>
          <p:nvPr/>
        </p:nvGrpSpPr>
        <p:grpSpPr>
          <a:xfrm>
            <a:off x="5424569" y="228310"/>
            <a:ext cx="666807" cy="640958"/>
            <a:chOff x="3607758" y="4793256"/>
            <a:chExt cx="362309" cy="361971"/>
          </a:xfrm>
          <a:solidFill>
            <a:srgbClr val="012069"/>
          </a:solidFill>
        </p:grpSpPr>
        <p:sp>
          <p:nvSpPr>
            <p:cNvPr id="33" name="Graphic 4">
              <a:extLst>
                <a:ext uri="{FF2B5EF4-FFF2-40B4-BE49-F238E27FC236}">
                  <a16:creationId xmlns:a16="http://schemas.microsoft.com/office/drawing/2014/main" id="{68B590B4-0BE3-9E42-BBF1-314BDDC24863}"/>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34" name="Graphic 4">
              <a:extLst>
                <a:ext uri="{FF2B5EF4-FFF2-40B4-BE49-F238E27FC236}">
                  <a16:creationId xmlns:a16="http://schemas.microsoft.com/office/drawing/2014/main" id="{D463898F-7C8B-454D-8351-C9DF644ACDF2}"/>
                </a:ext>
              </a:extLst>
            </p:cNvPr>
            <p:cNvSpPr/>
            <p:nvPr/>
          </p:nvSpPr>
          <p:spPr>
            <a:xfrm>
              <a:off x="3708719" y="4871326"/>
              <a:ext cx="162304" cy="204740"/>
            </a:xfrm>
            <a:custGeom>
              <a:avLst/>
              <a:gdLst>
                <a:gd name="connsiteX0" fmla="*/ 157831 w 162304"/>
                <a:gd name="connsiteY0" fmla="*/ 14498 h 204740"/>
                <a:gd name="connsiteX1" fmla="*/ 151441 w 162304"/>
                <a:gd name="connsiteY1" fmla="*/ 14498 h 204740"/>
                <a:gd name="connsiteX2" fmla="*/ 84986 w 162304"/>
                <a:gd name="connsiteY2" fmla="*/ 15136 h 204740"/>
                <a:gd name="connsiteX3" fmla="*/ 2556 w 162304"/>
                <a:gd name="connsiteY3" fmla="*/ 14498 h 204740"/>
                <a:gd name="connsiteX4" fmla="*/ 0 w 162304"/>
                <a:gd name="connsiteY4" fmla="*/ 19605 h 204740"/>
                <a:gd name="connsiteX5" fmla="*/ 0 w 162304"/>
                <a:gd name="connsiteY5" fmla="*/ 198356 h 204740"/>
                <a:gd name="connsiteX6" fmla="*/ 6390 w 162304"/>
                <a:gd name="connsiteY6" fmla="*/ 204740 h 204740"/>
                <a:gd name="connsiteX7" fmla="*/ 12780 w 162304"/>
                <a:gd name="connsiteY7" fmla="*/ 198356 h 204740"/>
                <a:gd name="connsiteX8" fmla="*/ 12780 w 162304"/>
                <a:gd name="connsiteY8" fmla="*/ 119834 h 204740"/>
                <a:gd name="connsiteX9" fmla="*/ 76679 w 162304"/>
                <a:gd name="connsiteY9" fmla="*/ 121110 h 204740"/>
                <a:gd name="connsiteX10" fmla="*/ 159109 w 162304"/>
                <a:gd name="connsiteY10" fmla="*/ 121749 h 204740"/>
                <a:gd name="connsiteX11" fmla="*/ 162304 w 162304"/>
                <a:gd name="connsiteY11" fmla="*/ 116642 h 204740"/>
                <a:gd name="connsiteX12" fmla="*/ 162304 w 162304"/>
                <a:gd name="connsiteY12" fmla="*/ 20243 h 204740"/>
                <a:gd name="connsiteX13" fmla="*/ 157831 w 162304"/>
                <a:gd name="connsiteY13" fmla="*/ 14498 h 204740"/>
                <a:gd name="connsiteX14" fmla="*/ 148246 w 162304"/>
                <a:gd name="connsiteY14" fmla="*/ 112811 h 204740"/>
                <a:gd name="connsiteX15" fmla="*/ 84347 w 162304"/>
                <a:gd name="connsiteY15" fmla="*/ 112173 h 204740"/>
                <a:gd name="connsiteX16" fmla="*/ 46646 w 162304"/>
                <a:gd name="connsiteY16" fmla="*/ 96851 h 204740"/>
                <a:gd name="connsiteX17" fmla="*/ 12141 w 162304"/>
                <a:gd name="connsiteY17" fmla="*/ 105789 h 204740"/>
                <a:gd name="connsiteX18" fmla="*/ 12141 w 162304"/>
                <a:gd name="connsiteY18" fmla="*/ 23435 h 204740"/>
                <a:gd name="connsiteX19" fmla="*/ 76040 w 162304"/>
                <a:gd name="connsiteY19" fmla="*/ 24712 h 204740"/>
                <a:gd name="connsiteX20" fmla="*/ 148885 w 162304"/>
                <a:gd name="connsiteY20" fmla="*/ 31096 h 204740"/>
                <a:gd name="connsiteX21" fmla="*/ 148246 w 162304"/>
                <a:gd name="connsiteY21" fmla="*/ 112811 h 20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04" h="204740">
                  <a:moveTo>
                    <a:pt x="157831" y="14498"/>
                  </a:moveTo>
                  <a:cubicBezTo>
                    <a:pt x="155914" y="13221"/>
                    <a:pt x="153358" y="13859"/>
                    <a:pt x="151441" y="14498"/>
                  </a:cubicBezTo>
                  <a:cubicBezTo>
                    <a:pt x="150802" y="14498"/>
                    <a:pt x="110546" y="41311"/>
                    <a:pt x="84986" y="15136"/>
                  </a:cubicBezTo>
                  <a:cubicBezTo>
                    <a:pt x="58148" y="-11677"/>
                    <a:pt x="19170" y="3007"/>
                    <a:pt x="2556" y="14498"/>
                  </a:cubicBezTo>
                  <a:cubicBezTo>
                    <a:pt x="639" y="15775"/>
                    <a:pt x="0" y="17690"/>
                    <a:pt x="0" y="19605"/>
                  </a:cubicBezTo>
                  <a:lnTo>
                    <a:pt x="0" y="198356"/>
                  </a:lnTo>
                  <a:cubicBezTo>
                    <a:pt x="0" y="202187"/>
                    <a:pt x="2556" y="204740"/>
                    <a:pt x="6390" y="204740"/>
                  </a:cubicBezTo>
                  <a:cubicBezTo>
                    <a:pt x="10224" y="204740"/>
                    <a:pt x="12780" y="202187"/>
                    <a:pt x="12780" y="198356"/>
                  </a:cubicBezTo>
                  <a:lnTo>
                    <a:pt x="12780" y="119834"/>
                  </a:lnTo>
                  <a:cubicBezTo>
                    <a:pt x="22365" y="114088"/>
                    <a:pt x="53675" y="98128"/>
                    <a:pt x="76679" y="121110"/>
                  </a:cubicBezTo>
                  <a:cubicBezTo>
                    <a:pt x="102878" y="147285"/>
                    <a:pt x="141856" y="133240"/>
                    <a:pt x="159109" y="121749"/>
                  </a:cubicBezTo>
                  <a:cubicBezTo>
                    <a:pt x="161026" y="120472"/>
                    <a:pt x="162304" y="118557"/>
                    <a:pt x="162304" y="116642"/>
                  </a:cubicBezTo>
                  <a:lnTo>
                    <a:pt x="162304" y="20243"/>
                  </a:lnTo>
                  <a:cubicBezTo>
                    <a:pt x="161665" y="17690"/>
                    <a:pt x="159748" y="15136"/>
                    <a:pt x="157831" y="14498"/>
                  </a:cubicBezTo>
                  <a:close/>
                  <a:moveTo>
                    <a:pt x="148246" y="112811"/>
                  </a:moveTo>
                  <a:cubicBezTo>
                    <a:pt x="138661" y="118557"/>
                    <a:pt x="106712" y="133878"/>
                    <a:pt x="84347" y="112173"/>
                  </a:cubicBezTo>
                  <a:cubicBezTo>
                    <a:pt x="74762" y="101958"/>
                    <a:pt x="60704" y="96851"/>
                    <a:pt x="46646" y="96851"/>
                  </a:cubicBezTo>
                  <a:cubicBezTo>
                    <a:pt x="34505" y="96851"/>
                    <a:pt x="23004" y="100043"/>
                    <a:pt x="12141" y="105789"/>
                  </a:cubicBezTo>
                  <a:lnTo>
                    <a:pt x="12141" y="23435"/>
                  </a:lnTo>
                  <a:cubicBezTo>
                    <a:pt x="21726" y="17690"/>
                    <a:pt x="53675" y="2368"/>
                    <a:pt x="76040" y="24712"/>
                  </a:cubicBezTo>
                  <a:cubicBezTo>
                    <a:pt x="98405" y="47056"/>
                    <a:pt x="129076" y="40672"/>
                    <a:pt x="148885" y="31096"/>
                  </a:cubicBezTo>
                  <a:lnTo>
                    <a:pt x="148246" y="112811"/>
                  </a:lnTo>
                  <a:close/>
                </a:path>
              </a:pathLst>
            </a:custGeom>
            <a:grpFill/>
            <a:ln w="6390" cap="flat">
              <a:noFill/>
              <a:prstDash val="solid"/>
              <a:miter/>
            </a:ln>
          </p:spPr>
          <p:txBody>
            <a:bodyPr rtlCol="0" anchor="ctr"/>
            <a:lstStyle/>
            <a:p>
              <a:endParaRPr lang="en-US"/>
            </a:p>
          </p:txBody>
        </p:sp>
      </p:grpSp>
      <p:grpSp>
        <p:nvGrpSpPr>
          <p:cNvPr id="35" name="Graphic 4">
            <a:extLst>
              <a:ext uri="{FF2B5EF4-FFF2-40B4-BE49-F238E27FC236}">
                <a16:creationId xmlns:a16="http://schemas.microsoft.com/office/drawing/2014/main" id="{198BAFD6-691B-A547-A708-976E2AF7ED3B}"/>
              </a:ext>
            </a:extLst>
          </p:cNvPr>
          <p:cNvGrpSpPr/>
          <p:nvPr/>
        </p:nvGrpSpPr>
        <p:grpSpPr>
          <a:xfrm>
            <a:off x="6253957" y="228310"/>
            <a:ext cx="682651" cy="649914"/>
            <a:chOff x="1515054" y="3339623"/>
            <a:chExt cx="362309" cy="361971"/>
          </a:xfrm>
          <a:solidFill>
            <a:srgbClr val="9D8AD1"/>
          </a:solidFill>
        </p:grpSpPr>
        <p:sp>
          <p:nvSpPr>
            <p:cNvPr id="36" name="Graphic 4">
              <a:extLst>
                <a:ext uri="{FF2B5EF4-FFF2-40B4-BE49-F238E27FC236}">
                  <a16:creationId xmlns:a16="http://schemas.microsoft.com/office/drawing/2014/main" id="{8AB610B7-779C-AB43-8014-0F6821569792}"/>
                </a:ext>
              </a:extLst>
            </p:cNvPr>
            <p:cNvSpPr/>
            <p:nvPr/>
          </p:nvSpPr>
          <p:spPr>
            <a:xfrm>
              <a:off x="1515054" y="3339623"/>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349204 h 361971"/>
                <a:gd name="connsiteX7" fmla="*/ 12780 w 362309"/>
                <a:gd name="connsiteY7" fmla="*/ 180667 h 361971"/>
                <a:gd name="connsiteX8" fmla="*/ 180835 w 362309"/>
                <a:gd name="connsiteY8" fmla="*/ 12768 h 361971"/>
                <a:gd name="connsiteX9" fmla="*/ 349529 w 362309"/>
                <a:gd name="connsiteY9" fmla="*/ 181305 h 361971"/>
                <a:gd name="connsiteX10" fmla="*/ 349529 w 362309"/>
                <a:gd name="connsiteY10" fmla="*/ 181305 h 361971"/>
                <a:gd name="connsiteX11" fmla="*/ 180835 w 362309"/>
                <a:gd name="connsiteY11" fmla="*/ 349204 h 361971"/>
                <a:gd name="connsiteX12" fmla="*/ 180835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lnTo>
                    <a:pt x="362309" y="180667"/>
                  </a:lnTo>
                  <a:cubicBezTo>
                    <a:pt x="361670" y="81077"/>
                    <a:pt x="280518"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37" name="Graphic 4">
              <a:extLst>
                <a:ext uri="{FF2B5EF4-FFF2-40B4-BE49-F238E27FC236}">
                  <a16:creationId xmlns:a16="http://schemas.microsoft.com/office/drawing/2014/main" id="{7BD4469C-123B-0146-818C-85244C444288}"/>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endParaRPr lang="en-US"/>
            </a:p>
          </p:txBody>
        </p:sp>
        <p:sp>
          <p:nvSpPr>
            <p:cNvPr id="38" name="Graphic 4">
              <a:extLst>
                <a:ext uri="{FF2B5EF4-FFF2-40B4-BE49-F238E27FC236}">
                  <a16:creationId xmlns:a16="http://schemas.microsoft.com/office/drawing/2014/main" id="{3EB796E2-315D-3C4D-A989-A5E0D0D615F0}"/>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endParaRPr lang="en-US"/>
            </a:p>
          </p:txBody>
        </p:sp>
        <p:sp>
          <p:nvSpPr>
            <p:cNvPr id="39" name="Graphic 4">
              <a:extLst>
                <a:ext uri="{FF2B5EF4-FFF2-40B4-BE49-F238E27FC236}">
                  <a16:creationId xmlns:a16="http://schemas.microsoft.com/office/drawing/2014/main" id="{74A44176-6EF2-5340-B4B9-D7592FFF122B}"/>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endParaRPr lang="en-US"/>
            </a:p>
          </p:txBody>
        </p:sp>
        <p:sp>
          <p:nvSpPr>
            <p:cNvPr id="40" name="Graphic 4">
              <a:extLst>
                <a:ext uri="{FF2B5EF4-FFF2-40B4-BE49-F238E27FC236}">
                  <a16:creationId xmlns:a16="http://schemas.microsoft.com/office/drawing/2014/main" id="{0A714DE1-CB8C-0E4A-A550-804CCEBC7A31}"/>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endParaRPr lang="en-US"/>
            </a:p>
          </p:txBody>
        </p:sp>
        <p:sp>
          <p:nvSpPr>
            <p:cNvPr id="41" name="Graphic 4">
              <a:extLst>
                <a:ext uri="{FF2B5EF4-FFF2-40B4-BE49-F238E27FC236}">
                  <a16:creationId xmlns:a16="http://schemas.microsoft.com/office/drawing/2014/main" id="{682F0A10-9552-4B43-8AEE-32DFA1489D46}"/>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endParaRPr lang="en-US"/>
            </a:p>
          </p:txBody>
        </p:sp>
        <p:sp>
          <p:nvSpPr>
            <p:cNvPr id="42" name="Graphic 4">
              <a:extLst>
                <a:ext uri="{FF2B5EF4-FFF2-40B4-BE49-F238E27FC236}">
                  <a16:creationId xmlns:a16="http://schemas.microsoft.com/office/drawing/2014/main" id="{6423098B-DE1D-1740-ADD6-2A858166148D}"/>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endParaRPr lang="en-US"/>
            </a:p>
          </p:txBody>
        </p:sp>
        <p:sp>
          <p:nvSpPr>
            <p:cNvPr id="43" name="Graphic 4">
              <a:extLst>
                <a:ext uri="{FF2B5EF4-FFF2-40B4-BE49-F238E27FC236}">
                  <a16:creationId xmlns:a16="http://schemas.microsoft.com/office/drawing/2014/main" id="{61D10644-E52F-264E-9D01-1D184FB911DB}"/>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endParaRPr lang="en-US"/>
            </a:p>
          </p:txBody>
        </p:sp>
        <p:sp>
          <p:nvSpPr>
            <p:cNvPr id="44" name="Graphic 4">
              <a:extLst>
                <a:ext uri="{FF2B5EF4-FFF2-40B4-BE49-F238E27FC236}">
                  <a16:creationId xmlns:a16="http://schemas.microsoft.com/office/drawing/2014/main" id="{762B414D-2206-4744-B6F5-20B4393D8B26}"/>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endParaRPr lang="en-US"/>
            </a:p>
          </p:txBody>
        </p:sp>
      </p:grpSp>
      <p:sp>
        <p:nvSpPr>
          <p:cNvPr id="45" name="Flowchart: Connector 13">
            <a:extLst>
              <a:ext uri="{FF2B5EF4-FFF2-40B4-BE49-F238E27FC236}">
                <a16:creationId xmlns:a16="http://schemas.microsoft.com/office/drawing/2014/main" id="{22ED94BF-0C3C-6143-9005-73144F0D5358}"/>
              </a:ext>
            </a:extLst>
          </p:cNvPr>
          <p:cNvSpPr/>
          <p:nvPr/>
        </p:nvSpPr>
        <p:spPr>
          <a:xfrm>
            <a:off x="7111473"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6" name="Graphic 4">
            <a:extLst>
              <a:ext uri="{FF2B5EF4-FFF2-40B4-BE49-F238E27FC236}">
                <a16:creationId xmlns:a16="http://schemas.microsoft.com/office/drawing/2014/main" id="{079A5423-CE04-CB46-9E21-75A697F11C33}"/>
              </a:ext>
            </a:extLst>
          </p:cNvPr>
          <p:cNvGrpSpPr/>
          <p:nvPr/>
        </p:nvGrpSpPr>
        <p:grpSpPr>
          <a:xfrm>
            <a:off x="7099189" y="228310"/>
            <a:ext cx="682651" cy="643653"/>
            <a:chOff x="467743" y="4308712"/>
            <a:chExt cx="361670" cy="361971"/>
          </a:xfrm>
          <a:solidFill>
            <a:srgbClr val="00A2DF"/>
          </a:solidFill>
        </p:grpSpPr>
        <p:sp>
          <p:nvSpPr>
            <p:cNvPr id="47" name="Graphic 4">
              <a:extLst>
                <a:ext uri="{FF2B5EF4-FFF2-40B4-BE49-F238E27FC236}">
                  <a16:creationId xmlns:a16="http://schemas.microsoft.com/office/drawing/2014/main" id="{18851713-7805-124A-B6FD-8BEC29E6CA95}"/>
                </a:ext>
              </a:extLst>
            </p:cNvPr>
            <p:cNvSpPr/>
            <p:nvPr/>
          </p:nvSpPr>
          <p:spPr>
            <a:xfrm>
              <a:off x="467743" y="4308712"/>
              <a:ext cx="361670" cy="361971"/>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9204 h 361971"/>
                <a:gd name="connsiteX8" fmla="*/ 12780 w 361670"/>
                <a:gd name="connsiteY8" fmla="*/ 181305 h 361971"/>
                <a:gd name="connsiteX9" fmla="*/ 180835 w 361670"/>
                <a:gd name="connsiteY9" fmla="*/ 12768 h 361971"/>
                <a:gd name="connsiteX10" fmla="*/ 348891 w 361670"/>
                <a:gd name="connsiteY10" fmla="*/ 181305 h 361971"/>
                <a:gd name="connsiteX11" fmla="*/ 348891 w 361670"/>
                <a:gd name="connsiteY11" fmla="*/ 181305 h 361971"/>
                <a:gd name="connsiteX12" fmla="*/ 180835 w 361670"/>
                <a:gd name="connsiteY12" fmla="*/ 349204 h 361971"/>
                <a:gd name="connsiteX13" fmla="*/ 180835 w 361670"/>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1077"/>
                    <a:pt x="281157" y="0"/>
                    <a:pt x="180835" y="0"/>
                  </a:cubicBezTo>
                  <a:cubicBezTo>
                    <a:pt x="180835" y="0"/>
                    <a:pt x="180835" y="0"/>
                    <a:pt x="180835" y="0"/>
                  </a:cubicBezTo>
                  <a:close/>
                  <a:moveTo>
                    <a:pt x="180835" y="349204"/>
                  </a:moveTo>
                  <a:cubicBezTo>
                    <a:pt x="87542" y="349204"/>
                    <a:pt x="12780" y="273873"/>
                    <a:pt x="12780" y="181305"/>
                  </a:cubicBezTo>
                  <a:cubicBezTo>
                    <a:pt x="12780" y="88099"/>
                    <a:pt x="88181" y="12768"/>
                    <a:pt x="180835" y="12768"/>
                  </a:cubicBezTo>
                  <a:cubicBezTo>
                    <a:pt x="273489" y="12768"/>
                    <a:pt x="348891" y="88099"/>
                    <a:pt x="348891" y="181305"/>
                  </a:cubicBezTo>
                  <a:lnTo>
                    <a:pt x="348891"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48" name="Graphic 4">
              <a:extLst>
                <a:ext uri="{FF2B5EF4-FFF2-40B4-BE49-F238E27FC236}">
                  <a16:creationId xmlns:a16="http://schemas.microsoft.com/office/drawing/2014/main" id="{A0ED9556-E6CD-A740-84EE-0E4CD0639378}"/>
                </a:ext>
              </a:extLst>
            </p:cNvPr>
            <p:cNvSpPr/>
            <p:nvPr/>
          </p:nvSpPr>
          <p:spPr>
            <a:xfrm>
              <a:off x="617431" y="4466396"/>
              <a:ext cx="61819" cy="127041"/>
            </a:xfrm>
            <a:custGeom>
              <a:avLst/>
              <a:gdLst>
                <a:gd name="connsiteX0" fmla="*/ 50956 w 61819"/>
                <a:gd name="connsiteY0" fmla="*/ 91930 h 127041"/>
                <a:gd name="connsiteX1" fmla="*/ 37537 w 61819"/>
                <a:gd name="connsiteY1" fmla="*/ 105336 h 127041"/>
                <a:gd name="connsiteX2" fmla="*/ 37537 w 61819"/>
                <a:gd name="connsiteY2" fmla="*/ 6384 h 127041"/>
                <a:gd name="connsiteX3" fmla="*/ 31147 w 61819"/>
                <a:gd name="connsiteY3" fmla="*/ 0 h 127041"/>
                <a:gd name="connsiteX4" fmla="*/ 24757 w 61819"/>
                <a:gd name="connsiteY4" fmla="*/ 6384 h 127041"/>
                <a:gd name="connsiteX5" fmla="*/ 24757 w 61819"/>
                <a:gd name="connsiteY5" fmla="*/ 105336 h 127041"/>
                <a:gd name="connsiteX6" fmla="*/ 11339 w 61819"/>
                <a:gd name="connsiteY6" fmla="*/ 91930 h 127041"/>
                <a:gd name="connsiteX7" fmla="*/ 2393 w 61819"/>
                <a:gd name="connsiteY7" fmla="*/ 90653 h 127041"/>
                <a:gd name="connsiteX8" fmla="*/ 1115 w 61819"/>
                <a:gd name="connsiteY8" fmla="*/ 99590 h 127041"/>
                <a:gd name="connsiteX9" fmla="*/ 2393 w 61819"/>
                <a:gd name="connsiteY9" fmla="*/ 100867 h 127041"/>
                <a:gd name="connsiteX10" fmla="*/ 26674 w 61819"/>
                <a:gd name="connsiteY10" fmla="*/ 125126 h 127041"/>
                <a:gd name="connsiteX11" fmla="*/ 28591 w 61819"/>
                <a:gd name="connsiteY11" fmla="*/ 126403 h 127041"/>
                <a:gd name="connsiteX12" fmla="*/ 31147 w 61819"/>
                <a:gd name="connsiteY12" fmla="*/ 127041 h 127041"/>
                <a:gd name="connsiteX13" fmla="*/ 33703 w 61819"/>
                <a:gd name="connsiteY13" fmla="*/ 126403 h 127041"/>
                <a:gd name="connsiteX14" fmla="*/ 35620 w 61819"/>
                <a:gd name="connsiteY14" fmla="*/ 125126 h 127041"/>
                <a:gd name="connsiteX15" fmla="*/ 59902 w 61819"/>
                <a:gd name="connsiteY15" fmla="*/ 100867 h 127041"/>
                <a:gd name="connsiteX16" fmla="*/ 59902 w 61819"/>
                <a:gd name="connsiteY16" fmla="*/ 91930 h 127041"/>
                <a:gd name="connsiteX17" fmla="*/ 50956 w 61819"/>
                <a:gd name="connsiteY17" fmla="*/ 91930 h 127041"/>
                <a:gd name="connsiteX18" fmla="*/ 50956 w 61819"/>
                <a:gd name="connsiteY18" fmla="*/ 91930 h 12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819" h="127041">
                  <a:moveTo>
                    <a:pt x="50956" y="91930"/>
                  </a:moveTo>
                  <a:lnTo>
                    <a:pt x="37537" y="105336"/>
                  </a:lnTo>
                  <a:lnTo>
                    <a:pt x="37537" y="6384"/>
                  </a:lnTo>
                  <a:cubicBezTo>
                    <a:pt x="37537" y="2554"/>
                    <a:pt x="34981" y="0"/>
                    <a:pt x="31147" y="0"/>
                  </a:cubicBezTo>
                  <a:cubicBezTo>
                    <a:pt x="27313" y="0"/>
                    <a:pt x="24757" y="2554"/>
                    <a:pt x="24757" y="6384"/>
                  </a:cubicBezTo>
                  <a:lnTo>
                    <a:pt x="24757" y="105336"/>
                  </a:lnTo>
                  <a:lnTo>
                    <a:pt x="11339" y="91930"/>
                  </a:lnTo>
                  <a:cubicBezTo>
                    <a:pt x="9422" y="89376"/>
                    <a:pt x="4949" y="88738"/>
                    <a:pt x="2393" y="90653"/>
                  </a:cubicBezTo>
                  <a:cubicBezTo>
                    <a:pt x="-163" y="92568"/>
                    <a:pt x="-802" y="97037"/>
                    <a:pt x="1115" y="99590"/>
                  </a:cubicBezTo>
                  <a:cubicBezTo>
                    <a:pt x="1754" y="100229"/>
                    <a:pt x="1754" y="100867"/>
                    <a:pt x="2393" y="100867"/>
                  </a:cubicBezTo>
                  <a:lnTo>
                    <a:pt x="26674" y="125126"/>
                  </a:lnTo>
                  <a:cubicBezTo>
                    <a:pt x="27313" y="125765"/>
                    <a:pt x="27952" y="126403"/>
                    <a:pt x="28591" y="126403"/>
                  </a:cubicBezTo>
                  <a:cubicBezTo>
                    <a:pt x="29230" y="126403"/>
                    <a:pt x="29869" y="127041"/>
                    <a:pt x="31147" y="127041"/>
                  </a:cubicBezTo>
                  <a:cubicBezTo>
                    <a:pt x="31786" y="127041"/>
                    <a:pt x="33064" y="127041"/>
                    <a:pt x="33703" y="126403"/>
                  </a:cubicBezTo>
                  <a:cubicBezTo>
                    <a:pt x="34342" y="125765"/>
                    <a:pt x="34981" y="125765"/>
                    <a:pt x="35620" y="125126"/>
                  </a:cubicBezTo>
                  <a:lnTo>
                    <a:pt x="59902" y="100867"/>
                  </a:lnTo>
                  <a:cubicBezTo>
                    <a:pt x="62458" y="98313"/>
                    <a:pt x="62458" y="94483"/>
                    <a:pt x="59902" y="91930"/>
                  </a:cubicBezTo>
                  <a:cubicBezTo>
                    <a:pt x="57985" y="89376"/>
                    <a:pt x="54151" y="89376"/>
                    <a:pt x="50956" y="91930"/>
                  </a:cubicBezTo>
                  <a:lnTo>
                    <a:pt x="50956" y="91930"/>
                  </a:lnTo>
                  <a:close/>
                </a:path>
              </a:pathLst>
            </a:custGeom>
            <a:grpFill/>
            <a:ln w="6390" cap="flat">
              <a:noFill/>
              <a:prstDash val="solid"/>
              <a:miter/>
            </a:ln>
          </p:spPr>
          <p:txBody>
            <a:bodyPr rtlCol="0" anchor="ctr"/>
            <a:lstStyle/>
            <a:p>
              <a:endParaRPr lang="en-US"/>
            </a:p>
          </p:txBody>
        </p:sp>
        <p:sp>
          <p:nvSpPr>
            <p:cNvPr id="49" name="Graphic 4">
              <a:extLst>
                <a:ext uri="{FF2B5EF4-FFF2-40B4-BE49-F238E27FC236}">
                  <a16:creationId xmlns:a16="http://schemas.microsoft.com/office/drawing/2014/main" id="{2043B5C3-ABB7-7541-A916-2A15AC53C172}"/>
                </a:ext>
              </a:extLst>
            </p:cNvPr>
            <p:cNvSpPr/>
            <p:nvPr/>
          </p:nvSpPr>
          <p:spPr>
            <a:xfrm>
              <a:off x="527808" y="4385319"/>
              <a:ext cx="239640" cy="143001"/>
            </a:xfrm>
            <a:custGeom>
              <a:avLst/>
              <a:gdLst>
                <a:gd name="connsiteX0" fmla="*/ 202561 w 239640"/>
                <a:gd name="connsiteY0" fmla="*/ 65117 h 143001"/>
                <a:gd name="connsiteX1" fmla="*/ 197449 w 239640"/>
                <a:gd name="connsiteY1" fmla="*/ 65117 h 143001"/>
                <a:gd name="connsiteX2" fmla="*/ 197449 w 239640"/>
                <a:gd name="connsiteY2" fmla="*/ 63840 h 143001"/>
                <a:gd name="connsiteX3" fmla="*/ 133550 w 239640"/>
                <a:gd name="connsiteY3" fmla="*/ 0 h 143001"/>
                <a:gd name="connsiteX4" fmla="*/ 71567 w 239640"/>
                <a:gd name="connsiteY4" fmla="*/ 42773 h 143001"/>
                <a:gd name="connsiteX5" fmla="*/ 52398 w 239640"/>
                <a:gd name="connsiteY5" fmla="*/ 38304 h 143001"/>
                <a:gd name="connsiteX6" fmla="*/ 0 w 239640"/>
                <a:gd name="connsiteY6" fmla="*/ 90653 h 143001"/>
                <a:gd name="connsiteX7" fmla="*/ 52398 w 239640"/>
                <a:gd name="connsiteY7" fmla="*/ 143001 h 143001"/>
                <a:gd name="connsiteX8" fmla="*/ 52398 w 239640"/>
                <a:gd name="connsiteY8" fmla="*/ 143001 h 143001"/>
                <a:gd name="connsiteX9" fmla="*/ 79874 w 239640"/>
                <a:gd name="connsiteY9" fmla="*/ 143001 h 143001"/>
                <a:gd name="connsiteX10" fmla="*/ 86264 w 239640"/>
                <a:gd name="connsiteY10" fmla="*/ 136617 h 143001"/>
                <a:gd name="connsiteX11" fmla="*/ 79874 w 239640"/>
                <a:gd name="connsiteY11" fmla="*/ 130233 h 143001"/>
                <a:gd name="connsiteX12" fmla="*/ 52398 w 239640"/>
                <a:gd name="connsiteY12" fmla="*/ 130233 h 143001"/>
                <a:gd name="connsiteX13" fmla="*/ 12780 w 239640"/>
                <a:gd name="connsiteY13" fmla="*/ 90653 h 143001"/>
                <a:gd name="connsiteX14" fmla="*/ 52398 w 239640"/>
                <a:gd name="connsiteY14" fmla="*/ 51072 h 143001"/>
                <a:gd name="connsiteX15" fmla="*/ 72206 w 239640"/>
                <a:gd name="connsiteY15" fmla="*/ 57456 h 143001"/>
                <a:gd name="connsiteX16" fmla="*/ 73484 w 239640"/>
                <a:gd name="connsiteY16" fmla="*/ 58094 h 143001"/>
                <a:gd name="connsiteX17" fmla="*/ 74123 w 239640"/>
                <a:gd name="connsiteY17" fmla="*/ 58094 h 143001"/>
                <a:gd name="connsiteX18" fmla="*/ 74123 w 239640"/>
                <a:gd name="connsiteY18" fmla="*/ 58094 h 143001"/>
                <a:gd name="connsiteX19" fmla="*/ 79235 w 239640"/>
                <a:gd name="connsiteY19" fmla="*/ 56818 h 143001"/>
                <a:gd name="connsiteX20" fmla="*/ 80513 w 239640"/>
                <a:gd name="connsiteY20" fmla="*/ 55541 h 143001"/>
                <a:gd name="connsiteX21" fmla="*/ 80513 w 239640"/>
                <a:gd name="connsiteY21" fmla="*/ 55541 h 143001"/>
                <a:gd name="connsiteX22" fmla="*/ 81152 w 239640"/>
                <a:gd name="connsiteY22" fmla="*/ 54264 h 143001"/>
                <a:gd name="connsiteX23" fmla="*/ 81791 w 239640"/>
                <a:gd name="connsiteY23" fmla="*/ 53626 h 143001"/>
                <a:gd name="connsiteX24" fmla="*/ 81791 w 239640"/>
                <a:gd name="connsiteY24" fmla="*/ 53626 h 143001"/>
                <a:gd name="connsiteX25" fmla="*/ 132911 w 239640"/>
                <a:gd name="connsiteY25" fmla="*/ 12768 h 143001"/>
                <a:gd name="connsiteX26" fmla="*/ 184030 w 239640"/>
                <a:gd name="connsiteY26" fmla="*/ 63840 h 143001"/>
                <a:gd name="connsiteX27" fmla="*/ 183391 w 239640"/>
                <a:gd name="connsiteY27" fmla="*/ 70224 h 143001"/>
                <a:gd name="connsiteX28" fmla="*/ 183391 w 239640"/>
                <a:gd name="connsiteY28" fmla="*/ 71501 h 143001"/>
                <a:gd name="connsiteX29" fmla="*/ 185947 w 239640"/>
                <a:gd name="connsiteY29" fmla="*/ 81077 h 143001"/>
                <a:gd name="connsiteX30" fmla="*/ 193615 w 239640"/>
                <a:gd name="connsiteY30" fmla="*/ 79800 h 143001"/>
                <a:gd name="connsiteX31" fmla="*/ 195532 w 239640"/>
                <a:gd name="connsiteY31" fmla="*/ 78523 h 143001"/>
                <a:gd name="connsiteX32" fmla="*/ 201922 w 239640"/>
                <a:gd name="connsiteY32" fmla="*/ 77885 h 143001"/>
                <a:gd name="connsiteX33" fmla="*/ 226843 w 239640"/>
                <a:gd name="connsiteY33" fmla="*/ 105336 h 143001"/>
                <a:gd name="connsiteX34" fmla="*/ 201922 w 239640"/>
                <a:gd name="connsiteY34" fmla="*/ 130233 h 143001"/>
                <a:gd name="connsiteX35" fmla="*/ 161026 w 239640"/>
                <a:gd name="connsiteY35" fmla="*/ 130233 h 143001"/>
                <a:gd name="connsiteX36" fmla="*/ 154637 w 239640"/>
                <a:gd name="connsiteY36" fmla="*/ 136617 h 143001"/>
                <a:gd name="connsiteX37" fmla="*/ 161026 w 239640"/>
                <a:gd name="connsiteY37" fmla="*/ 143001 h 143001"/>
                <a:gd name="connsiteX38" fmla="*/ 201922 w 239640"/>
                <a:gd name="connsiteY38" fmla="*/ 143001 h 143001"/>
                <a:gd name="connsiteX39" fmla="*/ 239623 w 239640"/>
                <a:gd name="connsiteY39" fmla="*/ 102144 h 143001"/>
                <a:gd name="connsiteX40" fmla="*/ 202561 w 239640"/>
                <a:gd name="connsiteY40" fmla="*/ 65117 h 143001"/>
                <a:gd name="connsiteX41" fmla="*/ 202561 w 239640"/>
                <a:gd name="connsiteY41" fmla="*/ 65117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9640" h="143001">
                  <a:moveTo>
                    <a:pt x="202561" y="65117"/>
                  </a:moveTo>
                  <a:cubicBezTo>
                    <a:pt x="200644" y="65117"/>
                    <a:pt x="199366" y="65117"/>
                    <a:pt x="197449" y="65117"/>
                  </a:cubicBezTo>
                  <a:lnTo>
                    <a:pt x="197449" y="63840"/>
                  </a:lnTo>
                  <a:cubicBezTo>
                    <a:pt x="197449" y="28728"/>
                    <a:pt x="168694" y="0"/>
                    <a:pt x="133550" y="0"/>
                  </a:cubicBezTo>
                  <a:cubicBezTo>
                    <a:pt x="106073" y="0"/>
                    <a:pt x="81152" y="17237"/>
                    <a:pt x="71567" y="42773"/>
                  </a:cubicBezTo>
                  <a:cubicBezTo>
                    <a:pt x="65816" y="39581"/>
                    <a:pt x="58787" y="38304"/>
                    <a:pt x="52398" y="38304"/>
                  </a:cubicBezTo>
                  <a:cubicBezTo>
                    <a:pt x="23643" y="38304"/>
                    <a:pt x="0" y="61925"/>
                    <a:pt x="0" y="90653"/>
                  </a:cubicBezTo>
                  <a:cubicBezTo>
                    <a:pt x="0" y="119381"/>
                    <a:pt x="23643" y="143001"/>
                    <a:pt x="52398" y="143001"/>
                  </a:cubicBezTo>
                  <a:lnTo>
                    <a:pt x="52398" y="143001"/>
                  </a:lnTo>
                  <a:lnTo>
                    <a:pt x="79874" y="143001"/>
                  </a:lnTo>
                  <a:cubicBezTo>
                    <a:pt x="83708" y="143001"/>
                    <a:pt x="86264" y="140448"/>
                    <a:pt x="86264" y="136617"/>
                  </a:cubicBezTo>
                  <a:cubicBezTo>
                    <a:pt x="86264" y="132787"/>
                    <a:pt x="83708" y="130233"/>
                    <a:pt x="79874" y="130233"/>
                  </a:cubicBezTo>
                  <a:lnTo>
                    <a:pt x="52398" y="130233"/>
                  </a:lnTo>
                  <a:cubicBezTo>
                    <a:pt x="30672" y="130233"/>
                    <a:pt x="12780" y="112358"/>
                    <a:pt x="12780" y="90653"/>
                  </a:cubicBezTo>
                  <a:cubicBezTo>
                    <a:pt x="12780" y="68947"/>
                    <a:pt x="30672" y="51072"/>
                    <a:pt x="52398" y="51072"/>
                  </a:cubicBezTo>
                  <a:cubicBezTo>
                    <a:pt x="59426" y="51072"/>
                    <a:pt x="66455" y="52987"/>
                    <a:pt x="72206" y="57456"/>
                  </a:cubicBezTo>
                  <a:cubicBezTo>
                    <a:pt x="72845" y="57456"/>
                    <a:pt x="72845" y="58094"/>
                    <a:pt x="73484" y="58094"/>
                  </a:cubicBezTo>
                  <a:lnTo>
                    <a:pt x="74123" y="58094"/>
                  </a:lnTo>
                  <a:lnTo>
                    <a:pt x="74123" y="58094"/>
                  </a:lnTo>
                  <a:cubicBezTo>
                    <a:pt x="76040" y="58733"/>
                    <a:pt x="77957" y="58094"/>
                    <a:pt x="79235" y="56818"/>
                  </a:cubicBezTo>
                  <a:cubicBezTo>
                    <a:pt x="79874" y="56179"/>
                    <a:pt x="80513" y="56179"/>
                    <a:pt x="80513" y="55541"/>
                  </a:cubicBezTo>
                  <a:lnTo>
                    <a:pt x="80513" y="55541"/>
                  </a:lnTo>
                  <a:cubicBezTo>
                    <a:pt x="80513" y="54902"/>
                    <a:pt x="81152" y="54902"/>
                    <a:pt x="81152" y="54264"/>
                  </a:cubicBezTo>
                  <a:cubicBezTo>
                    <a:pt x="81152" y="54264"/>
                    <a:pt x="81152" y="53626"/>
                    <a:pt x="81791" y="53626"/>
                  </a:cubicBezTo>
                  <a:lnTo>
                    <a:pt x="81791" y="53626"/>
                  </a:lnTo>
                  <a:cubicBezTo>
                    <a:pt x="87542" y="30005"/>
                    <a:pt x="108629" y="12768"/>
                    <a:pt x="132911" y="12768"/>
                  </a:cubicBezTo>
                  <a:cubicBezTo>
                    <a:pt x="161026" y="12768"/>
                    <a:pt x="184030" y="35751"/>
                    <a:pt x="184030" y="63840"/>
                  </a:cubicBezTo>
                  <a:cubicBezTo>
                    <a:pt x="184030" y="65755"/>
                    <a:pt x="184030" y="68309"/>
                    <a:pt x="183391" y="70224"/>
                  </a:cubicBezTo>
                  <a:cubicBezTo>
                    <a:pt x="183391" y="70224"/>
                    <a:pt x="183391" y="70862"/>
                    <a:pt x="183391" y="71501"/>
                  </a:cubicBezTo>
                  <a:cubicBezTo>
                    <a:pt x="182113" y="74693"/>
                    <a:pt x="182752" y="78523"/>
                    <a:pt x="185947" y="81077"/>
                  </a:cubicBezTo>
                  <a:cubicBezTo>
                    <a:pt x="188503" y="82354"/>
                    <a:pt x="191698" y="82354"/>
                    <a:pt x="193615" y="79800"/>
                  </a:cubicBezTo>
                  <a:cubicBezTo>
                    <a:pt x="194254" y="79162"/>
                    <a:pt x="194893" y="79162"/>
                    <a:pt x="195532" y="78523"/>
                  </a:cubicBezTo>
                  <a:cubicBezTo>
                    <a:pt x="197449" y="77885"/>
                    <a:pt x="200005" y="77885"/>
                    <a:pt x="201922" y="77885"/>
                  </a:cubicBezTo>
                  <a:cubicBezTo>
                    <a:pt x="216619" y="78523"/>
                    <a:pt x="227482" y="90653"/>
                    <a:pt x="226843" y="105336"/>
                  </a:cubicBezTo>
                  <a:cubicBezTo>
                    <a:pt x="226204" y="118742"/>
                    <a:pt x="215341" y="129595"/>
                    <a:pt x="201922" y="130233"/>
                  </a:cubicBezTo>
                  <a:lnTo>
                    <a:pt x="161026" y="130233"/>
                  </a:lnTo>
                  <a:cubicBezTo>
                    <a:pt x="157192" y="130233"/>
                    <a:pt x="154637" y="132787"/>
                    <a:pt x="154637" y="136617"/>
                  </a:cubicBezTo>
                  <a:cubicBezTo>
                    <a:pt x="154637" y="140448"/>
                    <a:pt x="157192" y="143001"/>
                    <a:pt x="161026" y="143001"/>
                  </a:cubicBezTo>
                  <a:lnTo>
                    <a:pt x="201922" y="143001"/>
                  </a:lnTo>
                  <a:cubicBezTo>
                    <a:pt x="223648" y="142363"/>
                    <a:pt x="240262" y="123849"/>
                    <a:pt x="239623" y="102144"/>
                  </a:cubicBezTo>
                  <a:cubicBezTo>
                    <a:pt x="238984" y="81715"/>
                    <a:pt x="222370" y="65117"/>
                    <a:pt x="202561" y="65117"/>
                  </a:cubicBezTo>
                  <a:lnTo>
                    <a:pt x="202561" y="65117"/>
                  </a:lnTo>
                  <a:close/>
                </a:path>
              </a:pathLst>
            </a:custGeom>
            <a:grpFill/>
            <a:ln w="6390" cap="flat">
              <a:noFill/>
              <a:prstDash val="solid"/>
              <a:miter/>
            </a:ln>
          </p:spPr>
          <p:txBody>
            <a:bodyPr rtlCol="0" anchor="ctr"/>
            <a:lstStyle/>
            <a:p>
              <a:endParaRPr lang="en-US"/>
            </a:p>
          </p:txBody>
        </p:sp>
      </p:grpSp>
      <p:sp>
        <p:nvSpPr>
          <p:cNvPr id="50" name="Flowchart: Connector 13">
            <a:extLst>
              <a:ext uri="{FF2B5EF4-FFF2-40B4-BE49-F238E27FC236}">
                <a16:creationId xmlns:a16="http://schemas.microsoft.com/office/drawing/2014/main" id="{2B883627-9AB1-3143-A412-DEE106196E56}"/>
              </a:ext>
            </a:extLst>
          </p:cNvPr>
          <p:cNvSpPr/>
          <p:nvPr/>
        </p:nvSpPr>
        <p:spPr>
          <a:xfrm>
            <a:off x="7954925"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1" name="Graphic 4">
            <a:extLst>
              <a:ext uri="{FF2B5EF4-FFF2-40B4-BE49-F238E27FC236}">
                <a16:creationId xmlns:a16="http://schemas.microsoft.com/office/drawing/2014/main" id="{323579E5-BFC0-5245-A4DD-061F993F2C73}"/>
              </a:ext>
            </a:extLst>
          </p:cNvPr>
          <p:cNvGrpSpPr/>
          <p:nvPr/>
        </p:nvGrpSpPr>
        <p:grpSpPr>
          <a:xfrm>
            <a:off x="7944421" y="228310"/>
            <a:ext cx="682650" cy="643653"/>
            <a:chOff x="6754802" y="2371173"/>
            <a:chExt cx="361670" cy="361333"/>
          </a:xfrm>
          <a:solidFill>
            <a:srgbClr val="CBBEA5"/>
          </a:solidFill>
        </p:grpSpPr>
        <p:sp>
          <p:nvSpPr>
            <p:cNvPr id="52" name="Graphic 4">
              <a:extLst>
                <a:ext uri="{FF2B5EF4-FFF2-40B4-BE49-F238E27FC236}">
                  <a16:creationId xmlns:a16="http://schemas.microsoft.com/office/drawing/2014/main" id="{94D88C06-60F3-BD45-BADC-2C0C92FE09BE}"/>
                </a:ext>
              </a:extLst>
            </p:cNvPr>
            <p:cNvSpPr/>
            <p:nvPr/>
          </p:nvSpPr>
          <p:spPr>
            <a:xfrm>
              <a:off x="6754802" y="2371173"/>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0836 w 361670"/>
                <a:gd name="connsiteY5" fmla="*/ 349204 h 361333"/>
                <a:gd name="connsiteX6" fmla="*/ 12780 w 361670"/>
                <a:gd name="connsiteY6" fmla="*/ 181305 h 361333"/>
                <a:gd name="connsiteX7" fmla="*/ 180836 w 361670"/>
                <a:gd name="connsiteY7" fmla="*/ 13406 h 361333"/>
                <a:gd name="connsiteX8" fmla="*/ 348890 w 361670"/>
                <a:gd name="connsiteY8" fmla="*/ 181305 h 361333"/>
                <a:gd name="connsiteX9" fmla="*/ 180836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6" y="0"/>
                  </a:moveTo>
                  <a:cubicBezTo>
                    <a:pt x="80513" y="0"/>
                    <a:pt x="0" y="81077"/>
                    <a:pt x="0" y="180667"/>
                  </a:cubicBezTo>
                  <a:cubicBezTo>
                    <a:pt x="0" y="280257"/>
                    <a:pt x="81153" y="361333"/>
                    <a:pt x="180836" y="361333"/>
                  </a:cubicBezTo>
                  <a:cubicBezTo>
                    <a:pt x="281157" y="361333"/>
                    <a:pt x="361670" y="280257"/>
                    <a:pt x="361670" y="180667"/>
                  </a:cubicBezTo>
                  <a:cubicBezTo>
                    <a:pt x="361670" y="81077"/>
                    <a:pt x="280518" y="0"/>
                    <a:pt x="180836" y="0"/>
                  </a:cubicBezTo>
                  <a:close/>
                  <a:moveTo>
                    <a:pt x="180836" y="349204"/>
                  </a:moveTo>
                  <a:cubicBezTo>
                    <a:pt x="88181" y="349204"/>
                    <a:pt x="12780" y="273873"/>
                    <a:pt x="12780" y="181305"/>
                  </a:cubicBezTo>
                  <a:cubicBezTo>
                    <a:pt x="12780" y="88738"/>
                    <a:pt x="88181" y="13406"/>
                    <a:pt x="180836" y="13406"/>
                  </a:cubicBezTo>
                  <a:cubicBezTo>
                    <a:pt x="273490" y="13406"/>
                    <a:pt x="348890" y="88738"/>
                    <a:pt x="348890" y="181305"/>
                  </a:cubicBezTo>
                  <a:cubicBezTo>
                    <a:pt x="348890" y="273873"/>
                    <a:pt x="273490" y="349204"/>
                    <a:pt x="180836" y="349204"/>
                  </a:cubicBezTo>
                  <a:close/>
                </a:path>
              </a:pathLst>
            </a:custGeom>
            <a:grpFill/>
            <a:ln w="6390" cap="flat">
              <a:noFill/>
              <a:prstDash val="solid"/>
              <a:miter/>
            </a:ln>
          </p:spPr>
          <p:txBody>
            <a:bodyPr rtlCol="0" anchor="ctr"/>
            <a:lstStyle/>
            <a:p>
              <a:endParaRPr lang="en-US"/>
            </a:p>
          </p:txBody>
        </p:sp>
        <p:sp>
          <p:nvSpPr>
            <p:cNvPr id="53" name="Graphic 4">
              <a:extLst>
                <a:ext uri="{FF2B5EF4-FFF2-40B4-BE49-F238E27FC236}">
                  <a16:creationId xmlns:a16="http://schemas.microsoft.com/office/drawing/2014/main" id="{A928CED3-81D2-8142-98F6-490D8455DFC2}"/>
                </a:ext>
              </a:extLst>
            </p:cNvPr>
            <p:cNvSpPr/>
            <p:nvPr/>
          </p:nvSpPr>
          <p:spPr>
            <a:xfrm>
              <a:off x="6873016" y="2533326"/>
              <a:ext cx="125242" cy="109804"/>
            </a:xfrm>
            <a:custGeom>
              <a:avLst/>
              <a:gdLst>
                <a:gd name="connsiteX0" fmla="*/ 62622 w 125242"/>
                <a:gd name="connsiteY0" fmla="*/ 0 h 109804"/>
                <a:gd name="connsiteX1" fmla="*/ 0 w 125242"/>
                <a:gd name="connsiteY1" fmla="*/ 37027 h 109804"/>
                <a:gd name="connsiteX2" fmla="*/ 0 w 125242"/>
                <a:gd name="connsiteY2" fmla="*/ 103420 h 109804"/>
                <a:gd name="connsiteX3" fmla="*/ 6390 w 125242"/>
                <a:gd name="connsiteY3" fmla="*/ 109804 h 109804"/>
                <a:gd name="connsiteX4" fmla="*/ 12780 w 125242"/>
                <a:gd name="connsiteY4" fmla="*/ 103420 h 109804"/>
                <a:gd name="connsiteX5" fmla="*/ 12780 w 125242"/>
                <a:gd name="connsiteY5" fmla="*/ 37027 h 109804"/>
                <a:gd name="connsiteX6" fmla="*/ 62622 w 125242"/>
                <a:gd name="connsiteY6" fmla="*/ 12768 h 109804"/>
                <a:gd name="connsiteX7" fmla="*/ 112463 w 125242"/>
                <a:gd name="connsiteY7" fmla="*/ 37027 h 109804"/>
                <a:gd name="connsiteX8" fmla="*/ 112463 w 125242"/>
                <a:gd name="connsiteY8" fmla="*/ 103420 h 109804"/>
                <a:gd name="connsiteX9" fmla="*/ 118853 w 125242"/>
                <a:gd name="connsiteY9" fmla="*/ 109804 h 109804"/>
                <a:gd name="connsiteX10" fmla="*/ 125243 w 125242"/>
                <a:gd name="connsiteY10" fmla="*/ 103420 h 109804"/>
                <a:gd name="connsiteX11" fmla="*/ 125243 w 125242"/>
                <a:gd name="connsiteY11" fmla="*/ 37027 h 109804"/>
                <a:gd name="connsiteX12" fmla="*/ 62622 w 125242"/>
                <a:gd name="connsiteY12" fmla="*/ 0 h 10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242" h="109804">
                  <a:moveTo>
                    <a:pt x="62622" y="0"/>
                  </a:moveTo>
                  <a:cubicBezTo>
                    <a:pt x="40257" y="0"/>
                    <a:pt x="0" y="14045"/>
                    <a:pt x="0" y="37027"/>
                  </a:cubicBezTo>
                  <a:lnTo>
                    <a:pt x="0" y="103420"/>
                  </a:lnTo>
                  <a:cubicBezTo>
                    <a:pt x="0" y="107251"/>
                    <a:pt x="2556" y="109804"/>
                    <a:pt x="6390" y="109804"/>
                  </a:cubicBezTo>
                  <a:cubicBezTo>
                    <a:pt x="10224" y="109804"/>
                    <a:pt x="12780" y="107251"/>
                    <a:pt x="12780" y="103420"/>
                  </a:cubicBezTo>
                  <a:lnTo>
                    <a:pt x="12780" y="37027"/>
                  </a:lnTo>
                  <a:cubicBezTo>
                    <a:pt x="12780" y="24897"/>
                    <a:pt x="44091" y="12768"/>
                    <a:pt x="62622" y="12768"/>
                  </a:cubicBezTo>
                  <a:cubicBezTo>
                    <a:pt x="81153" y="12768"/>
                    <a:pt x="112463" y="24897"/>
                    <a:pt x="112463" y="37027"/>
                  </a:cubicBezTo>
                  <a:lnTo>
                    <a:pt x="112463" y="103420"/>
                  </a:lnTo>
                  <a:cubicBezTo>
                    <a:pt x="112463" y="107251"/>
                    <a:pt x="115019" y="109804"/>
                    <a:pt x="118853" y="109804"/>
                  </a:cubicBezTo>
                  <a:cubicBezTo>
                    <a:pt x="122687" y="109804"/>
                    <a:pt x="125243" y="107251"/>
                    <a:pt x="125243" y="103420"/>
                  </a:cubicBezTo>
                  <a:lnTo>
                    <a:pt x="125243" y="37027"/>
                  </a:lnTo>
                  <a:cubicBezTo>
                    <a:pt x="125243" y="14045"/>
                    <a:pt x="84986" y="0"/>
                    <a:pt x="62622" y="0"/>
                  </a:cubicBezTo>
                  <a:close/>
                </a:path>
              </a:pathLst>
            </a:custGeom>
            <a:grpFill/>
            <a:ln w="6390" cap="flat">
              <a:noFill/>
              <a:prstDash val="solid"/>
              <a:miter/>
            </a:ln>
          </p:spPr>
          <p:txBody>
            <a:bodyPr rtlCol="0" anchor="ctr"/>
            <a:lstStyle/>
            <a:p>
              <a:endParaRPr lang="en-US"/>
            </a:p>
          </p:txBody>
        </p:sp>
        <p:sp>
          <p:nvSpPr>
            <p:cNvPr id="54" name="Graphic 4">
              <a:extLst>
                <a:ext uri="{FF2B5EF4-FFF2-40B4-BE49-F238E27FC236}">
                  <a16:creationId xmlns:a16="http://schemas.microsoft.com/office/drawing/2014/main" id="{88E9AB64-1786-114A-93DC-B6BAACDE1FDE}"/>
                </a:ext>
              </a:extLst>
            </p:cNvPr>
            <p:cNvSpPr/>
            <p:nvPr/>
          </p:nvSpPr>
          <p:spPr>
            <a:xfrm>
              <a:off x="6990591" y="2543541"/>
              <a:ext cx="69011" cy="94483"/>
            </a:xfrm>
            <a:custGeom>
              <a:avLst/>
              <a:gdLst>
                <a:gd name="connsiteX0" fmla="*/ 11502 w 69011"/>
                <a:gd name="connsiteY0" fmla="*/ 0 h 94483"/>
                <a:gd name="connsiteX1" fmla="*/ 6390 w 69011"/>
                <a:gd name="connsiteY1" fmla="*/ 0 h 94483"/>
                <a:gd name="connsiteX2" fmla="*/ 0 w 69011"/>
                <a:gd name="connsiteY2" fmla="*/ 6384 h 94483"/>
                <a:gd name="connsiteX3" fmla="*/ 6390 w 69011"/>
                <a:gd name="connsiteY3" fmla="*/ 12768 h 94483"/>
                <a:gd name="connsiteX4" fmla="*/ 11502 w 69011"/>
                <a:gd name="connsiteY4" fmla="*/ 12768 h 94483"/>
                <a:gd name="connsiteX5" fmla="*/ 56232 w 69011"/>
                <a:gd name="connsiteY5" fmla="*/ 37027 h 94483"/>
                <a:gd name="connsiteX6" fmla="*/ 56232 w 69011"/>
                <a:gd name="connsiteY6" fmla="*/ 88099 h 94483"/>
                <a:gd name="connsiteX7" fmla="*/ 62622 w 69011"/>
                <a:gd name="connsiteY7" fmla="*/ 94483 h 94483"/>
                <a:gd name="connsiteX8" fmla="*/ 69012 w 69011"/>
                <a:gd name="connsiteY8" fmla="*/ 88099 h 94483"/>
                <a:gd name="connsiteX9" fmla="*/ 69012 w 69011"/>
                <a:gd name="connsiteY9" fmla="*/ 37027 h 94483"/>
                <a:gd name="connsiteX10" fmla="*/ 11502 w 69011"/>
                <a:gd name="connsiteY10" fmla="*/ 0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11502" y="0"/>
                  </a:moveTo>
                  <a:lnTo>
                    <a:pt x="6390" y="0"/>
                  </a:lnTo>
                  <a:cubicBezTo>
                    <a:pt x="2556" y="0"/>
                    <a:pt x="0" y="2554"/>
                    <a:pt x="0" y="6384"/>
                  </a:cubicBezTo>
                  <a:cubicBezTo>
                    <a:pt x="0" y="10214"/>
                    <a:pt x="2556" y="12768"/>
                    <a:pt x="6390" y="12768"/>
                  </a:cubicBezTo>
                  <a:lnTo>
                    <a:pt x="11502" y="12768"/>
                  </a:lnTo>
                  <a:cubicBezTo>
                    <a:pt x="28755" y="12768"/>
                    <a:pt x="56232" y="26174"/>
                    <a:pt x="56232" y="37027"/>
                  </a:cubicBezTo>
                  <a:lnTo>
                    <a:pt x="56232" y="88099"/>
                  </a:lnTo>
                  <a:cubicBezTo>
                    <a:pt x="56232" y="91930"/>
                    <a:pt x="58787" y="94483"/>
                    <a:pt x="62622" y="94483"/>
                  </a:cubicBezTo>
                  <a:cubicBezTo>
                    <a:pt x="66456" y="94483"/>
                    <a:pt x="69012" y="91930"/>
                    <a:pt x="69012" y="88099"/>
                  </a:cubicBezTo>
                  <a:lnTo>
                    <a:pt x="69012" y="37027"/>
                  </a:lnTo>
                  <a:cubicBezTo>
                    <a:pt x="69012" y="15322"/>
                    <a:pt x="31950" y="0"/>
                    <a:pt x="11502" y="0"/>
                  </a:cubicBezTo>
                  <a:close/>
                </a:path>
              </a:pathLst>
            </a:custGeom>
            <a:grpFill/>
            <a:ln w="6390" cap="flat">
              <a:noFill/>
              <a:prstDash val="solid"/>
              <a:miter/>
            </a:ln>
          </p:spPr>
          <p:txBody>
            <a:bodyPr rtlCol="0" anchor="ctr"/>
            <a:lstStyle/>
            <a:p>
              <a:endParaRPr lang="en-US"/>
            </a:p>
          </p:txBody>
        </p:sp>
        <p:sp>
          <p:nvSpPr>
            <p:cNvPr id="55" name="Graphic 4">
              <a:extLst>
                <a:ext uri="{FF2B5EF4-FFF2-40B4-BE49-F238E27FC236}">
                  <a16:creationId xmlns:a16="http://schemas.microsoft.com/office/drawing/2014/main" id="{1D07C862-8D7D-6A49-858C-DF0E1999C0BF}"/>
                </a:ext>
              </a:extLst>
            </p:cNvPr>
            <p:cNvSpPr/>
            <p:nvPr/>
          </p:nvSpPr>
          <p:spPr>
            <a:xfrm>
              <a:off x="6811672" y="2543541"/>
              <a:ext cx="69011" cy="94483"/>
            </a:xfrm>
            <a:custGeom>
              <a:avLst/>
              <a:gdLst>
                <a:gd name="connsiteX0" fmla="*/ 69012 w 69011"/>
                <a:gd name="connsiteY0" fmla="*/ 6384 h 94483"/>
                <a:gd name="connsiteX1" fmla="*/ 62622 w 69011"/>
                <a:gd name="connsiteY1" fmla="*/ 0 h 94483"/>
                <a:gd name="connsiteX2" fmla="*/ 57509 w 69011"/>
                <a:gd name="connsiteY2" fmla="*/ 0 h 94483"/>
                <a:gd name="connsiteX3" fmla="*/ 0 w 69011"/>
                <a:gd name="connsiteY3" fmla="*/ 37027 h 94483"/>
                <a:gd name="connsiteX4" fmla="*/ 0 w 69011"/>
                <a:gd name="connsiteY4" fmla="*/ 88099 h 94483"/>
                <a:gd name="connsiteX5" fmla="*/ 6390 w 69011"/>
                <a:gd name="connsiteY5" fmla="*/ 94483 h 94483"/>
                <a:gd name="connsiteX6" fmla="*/ 12780 w 69011"/>
                <a:gd name="connsiteY6" fmla="*/ 88099 h 94483"/>
                <a:gd name="connsiteX7" fmla="*/ 12780 w 69011"/>
                <a:gd name="connsiteY7" fmla="*/ 37027 h 94483"/>
                <a:gd name="connsiteX8" fmla="*/ 57509 w 69011"/>
                <a:gd name="connsiteY8" fmla="*/ 12768 h 94483"/>
                <a:gd name="connsiteX9" fmla="*/ 62622 w 69011"/>
                <a:gd name="connsiteY9" fmla="*/ 12768 h 94483"/>
                <a:gd name="connsiteX10" fmla="*/ 69012 w 69011"/>
                <a:gd name="connsiteY10" fmla="*/ 6384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69012" y="6384"/>
                  </a:moveTo>
                  <a:cubicBezTo>
                    <a:pt x="69012" y="2554"/>
                    <a:pt x="66456" y="0"/>
                    <a:pt x="62622" y="0"/>
                  </a:cubicBezTo>
                  <a:lnTo>
                    <a:pt x="57509" y="0"/>
                  </a:lnTo>
                  <a:cubicBezTo>
                    <a:pt x="37062" y="0"/>
                    <a:pt x="0" y="15322"/>
                    <a:pt x="0" y="37027"/>
                  </a:cubicBezTo>
                  <a:lnTo>
                    <a:pt x="0" y="88099"/>
                  </a:lnTo>
                  <a:cubicBezTo>
                    <a:pt x="0" y="91930"/>
                    <a:pt x="2556" y="94483"/>
                    <a:pt x="6390" y="94483"/>
                  </a:cubicBezTo>
                  <a:cubicBezTo>
                    <a:pt x="10224" y="94483"/>
                    <a:pt x="12780" y="91930"/>
                    <a:pt x="12780" y="88099"/>
                  </a:cubicBezTo>
                  <a:lnTo>
                    <a:pt x="12780" y="37027"/>
                  </a:lnTo>
                  <a:cubicBezTo>
                    <a:pt x="12780" y="26174"/>
                    <a:pt x="40257" y="12768"/>
                    <a:pt x="57509" y="12768"/>
                  </a:cubicBezTo>
                  <a:lnTo>
                    <a:pt x="62622" y="12768"/>
                  </a:lnTo>
                  <a:cubicBezTo>
                    <a:pt x="65817" y="12768"/>
                    <a:pt x="69012" y="10214"/>
                    <a:pt x="69012" y="6384"/>
                  </a:cubicBezTo>
                  <a:close/>
                </a:path>
              </a:pathLst>
            </a:custGeom>
            <a:grpFill/>
            <a:ln w="6390" cap="flat">
              <a:noFill/>
              <a:prstDash val="solid"/>
              <a:miter/>
            </a:ln>
          </p:spPr>
          <p:txBody>
            <a:bodyPr rtlCol="0" anchor="ctr"/>
            <a:lstStyle/>
            <a:p>
              <a:endParaRPr lang="en-US"/>
            </a:p>
          </p:txBody>
        </p:sp>
        <p:sp>
          <p:nvSpPr>
            <p:cNvPr id="56" name="Graphic 4">
              <a:extLst>
                <a:ext uri="{FF2B5EF4-FFF2-40B4-BE49-F238E27FC236}">
                  <a16:creationId xmlns:a16="http://schemas.microsoft.com/office/drawing/2014/main" id="{918CDB66-9EF3-5D44-BBEF-035C2B643486}"/>
                </a:ext>
              </a:extLst>
            </p:cNvPr>
            <p:cNvSpPr/>
            <p:nvPr/>
          </p:nvSpPr>
          <p:spPr>
            <a:xfrm>
              <a:off x="6896019" y="2447781"/>
              <a:ext cx="79235" cy="79161"/>
            </a:xfrm>
            <a:custGeom>
              <a:avLst/>
              <a:gdLst>
                <a:gd name="connsiteX0" fmla="*/ 39618 w 79235"/>
                <a:gd name="connsiteY0" fmla="*/ 79162 h 79161"/>
                <a:gd name="connsiteX1" fmla="*/ 79235 w 79235"/>
                <a:gd name="connsiteY1" fmla="*/ 39581 h 79161"/>
                <a:gd name="connsiteX2" fmla="*/ 39618 w 79235"/>
                <a:gd name="connsiteY2" fmla="*/ 0 h 79161"/>
                <a:gd name="connsiteX3" fmla="*/ 0 w 79235"/>
                <a:gd name="connsiteY3" fmla="*/ 39581 h 79161"/>
                <a:gd name="connsiteX4" fmla="*/ 39618 w 79235"/>
                <a:gd name="connsiteY4" fmla="*/ 79162 h 79161"/>
                <a:gd name="connsiteX5" fmla="*/ 39618 w 79235"/>
                <a:gd name="connsiteY5" fmla="*/ 12130 h 79161"/>
                <a:gd name="connsiteX6" fmla="*/ 66456 w 79235"/>
                <a:gd name="connsiteY6" fmla="*/ 38942 h 79161"/>
                <a:gd name="connsiteX7" fmla="*/ 39618 w 79235"/>
                <a:gd name="connsiteY7" fmla="*/ 65755 h 79161"/>
                <a:gd name="connsiteX8" fmla="*/ 12780 w 79235"/>
                <a:gd name="connsiteY8" fmla="*/ 38942 h 79161"/>
                <a:gd name="connsiteX9" fmla="*/ 39618 w 79235"/>
                <a:gd name="connsiteY9" fmla="*/ 12130 h 7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35" h="79161">
                  <a:moveTo>
                    <a:pt x="39618" y="79162"/>
                  </a:moveTo>
                  <a:cubicBezTo>
                    <a:pt x="61344" y="79162"/>
                    <a:pt x="79235" y="61286"/>
                    <a:pt x="79235" y="39581"/>
                  </a:cubicBezTo>
                  <a:cubicBezTo>
                    <a:pt x="79235" y="17875"/>
                    <a:pt x="61344" y="0"/>
                    <a:pt x="39618" y="0"/>
                  </a:cubicBezTo>
                  <a:cubicBezTo>
                    <a:pt x="17892" y="0"/>
                    <a:pt x="0" y="17875"/>
                    <a:pt x="0" y="39581"/>
                  </a:cubicBezTo>
                  <a:cubicBezTo>
                    <a:pt x="0" y="61286"/>
                    <a:pt x="17892" y="79162"/>
                    <a:pt x="39618" y="79162"/>
                  </a:cubicBezTo>
                  <a:close/>
                  <a:moveTo>
                    <a:pt x="39618" y="12130"/>
                  </a:moveTo>
                  <a:cubicBezTo>
                    <a:pt x="54314" y="12130"/>
                    <a:pt x="66456" y="24259"/>
                    <a:pt x="66456" y="38942"/>
                  </a:cubicBezTo>
                  <a:cubicBezTo>
                    <a:pt x="66456" y="53626"/>
                    <a:pt x="54314" y="65755"/>
                    <a:pt x="39618" y="65755"/>
                  </a:cubicBezTo>
                  <a:cubicBezTo>
                    <a:pt x="24921" y="65755"/>
                    <a:pt x="12780" y="53626"/>
                    <a:pt x="12780" y="38942"/>
                  </a:cubicBezTo>
                  <a:cubicBezTo>
                    <a:pt x="12780" y="24259"/>
                    <a:pt x="24921" y="12130"/>
                    <a:pt x="39618" y="12130"/>
                  </a:cubicBezTo>
                  <a:close/>
                </a:path>
              </a:pathLst>
            </a:custGeom>
            <a:grpFill/>
            <a:ln w="6390" cap="flat">
              <a:noFill/>
              <a:prstDash val="solid"/>
              <a:miter/>
            </a:ln>
          </p:spPr>
          <p:txBody>
            <a:bodyPr rtlCol="0" anchor="ctr"/>
            <a:lstStyle/>
            <a:p>
              <a:endParaRPr lang="en-US"/>
            </a:p>
          </p:txBody>
        </p:sp>
        <p:sp>
          <p:nvSpPr>
            <p:cNvPr id="57" name="Graphic 4">
              <a:extLst>
                <a:ext uri="{FF2B5EF4-FFF2-40B4-BE49-F238E27FC236}">
                  <a16:creationId xmlns:a16="http://schemas.microsoft.com/office/drawing/2014/main" id="{3F13E270-405B-B34E-8165-A5C0DFDF1777}"/>
                </a:ext>
              </a:extLst>
            </p:cNvPr>
            <p:cNvSpPr/>
            <p:nvPr/>
          </p:nvSpPr>
          <p:spPr>
            <a:xfrm>
              <a:off x="6825730" y="2469487"/>
              <a:ext cx="65177" cy="65116"/>
            </a:xfrm>
            <a:custGeom>
              <a:avLst/>
              <a:gdLst>
                <a:gd name="connsiteX0" fmla="*/ 32589 w 65177"/>
                <a:gd name="connsiteY0" fmla="*/ 65117 h 65116"/>
                <a:gd name="connsiteX1" fmla="*/ 65178 w 65177"/>
                <a:gd name="connsiteY1" fmla="*/ 32558 h 65116"/>
                <a:gd name="connsiteX2" fmla="*/ 32589 w 65177"/>
                <a:gd name="connsiteY2" fmla="*/ 0 h 65116"/>
                <a:gd name="connsiteX3" fmla="*/ 0 w 65177"/>
                <a:gd name="connsiteY3" fmla="*/ 32558 h 65116"/>
                <a:gd name="connsiteX4" fmla="*/ 32589 w 65177"/>
                <a:gd name="connsiteY4" fmla="*/ 65117 h 65116"/>
                <a:gd name="connsiteX5" fmla="*/ 32589 w 65177"/>
                <a:gd name="connsiteY5" fmla="*/ 12768 h 65116"/>
                <a:gd name="connsiteX6" fmla="*/ 52398 w 65177"/>
                <a:gd name="connsiteY6" fmla="*/ 32558 h 65116"/>
                <a:gd name="connsiteX7" fmla="*/ 32589 w 65177"/>
                <a:gd name="connsiteY7" fmla="*/ 52349 h 65116"/>
                <a:gd name="connsiteX8" fmla="*/ 12780 w 65177"/>
                <a:gd name="connsiteY8" fmla="*/ 32558 h 65116"/>
                <a:gd name="connsiteX9" fmla="*/ 32589 w 6517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5116">
                  <a:moveTo>
                    <a:pt x="32589" y="65117"/>
                  </a:moveTo>
                  <a:cubicBezTo>
                    <a:pt x="50481" y="65117"/>
                    <a:pt x="65178" y="50433"/>
                    <a:pt x="65178" y="32558"/>
                  </a:cubicBezTo>
                  <a:cubicBezTo>
                    <a:pt x="65178" y="14683"/>
                    <a:pt x="50481" y="0"/>
                    <a:pt x="32589" y="0"/>
                  </a:cubicBezTo>
                  <a:cubicBezTo>
                    <a:pt x="14697" y="0"/>
                    <a:pt x="0" y="14683"/>
                    <a:pt x="0" y="32558"/>
                  </a:cubicBezTo>
                  <a:cubicBezTo>
                    <a:pt x="0" y="50433"/>
                    <a:pt x="14697" y="65117"/>
                    <a:pt x="32589" y="65117"/>
                  </a:cubicBezTo>
                  <a:close/>
                  <a:moveTo>
                    <a:pt x="32589" y="12768"/>
                  </a:moveTo>
                  <a:cubicBezTo>
                    <a:pt x="43452" y="12768"/>
                    <a:pt x="52398" y="21706"/>
                    <a:pt x="52398" y="32558"/>
                  </a:cubicBezTo>
                  <a:cubicBezTo>
                    <a:pt x="52398" y="43411"/>
                    <a:pt x="43452" y="52349"/>
                    <a:pt x="32589" y="52349"/>
                  </a:cubicBezTo>
                  <a:cubicBezTo>
                    <a:pt x="21726" y="52349"/>
                    <a:pt x="12780" y="43411"/>
                    <a:pt x="12780" y="32558"/>
                  </a:cubicBezTo>
                  <a:cubicBezTo>
                    <a:pt x="12780" y="21706"/>
                    <a:pt x="21726" y="12768"/>
                    <a:pt x="32589" y="12768"/>
                  </a:cubicBezTo>
                  <a:close/>
                </a:path>
              </a:pathLst>
            </a:custGeom>
            <a:grpFill/>
            <a:ln w="6390" cap="flat">
              <a:noFill/>
              <a:prstDash val="solid"/>
              <a:miter/>
            </a:ln>
          </p:spPr>
          <p:txBody>
            <a:bodyPr rtlCol="0" anchor="ctr"/>
            <a:lstStyle/>
            <a:p>
              <a:endParaRPr lang="en-US"/>
            </a:p>
          </p:txBody>
        </p:sp>
        <p:sp>
          <p:nvSpPr>
            <p:cNvPr id="58" name="Graphic 4">
              <a:extLst>
                <a:ext uri="{FF2B5EF4-FFF2-40B4-BE49-F238E27FC236}">
                  <a16:creationId xmlns:a16="http://schemas.microsoft.com/office/drawing/2014/main" id="{97C7464B-623C-F04F-8B7F-6D0FC0D3735B}"/>
                </a:ext>
              </a:extLst>
            </p:cNvPr>
            <p:cNvSpPr/>
            <p:nvPr/>
          </p:nvSpPr>
          <p:spPr>
            <a:xfrm>
              <a:off x="6980986" y="2469487"/>
              <a:ext cx="65197" cy="65116"/>
            </a:xfrm>
            <a:custGeom>
              <a:avLst/>
              <a:gdLst>
                <a:gd name="connsiteX0" fmla="*/ 32609 w 65197"/>
                <a:gd name="connsiteY0" fmla="*/ 65117 h 65116"/>
                <a:gd name="connsiteX1" fmla="*/ 65197 w 65197"/>
                <a:gd name="connsiteY1" fmla="*/ 32558 h 65116"/>
                <a:gd name="connsiteX2" fmla="*/ 32609 w 65197"/>
                <a:gd name="connsiteY2" fmla="*/ 0 h 65116"/>
                <a:gd name="connsiteX3" fmla="*/ 20 w 65197"/>
                <a:gd name="connsiteY3" fmla="*/ 32558 h 65116"/>
                <a:gd name="connsiteX4" fmla="*/ 32609 w 65197"/>
                <a:gd name="connsiteY4" fmla="*/ 65117 h 65116"/>
                <a:gd name="connsiteX5" fmla="*/ 32609 w 65197"/>
                <a:gd name="connsiteY5" fmla="*/ 12768 h 65116"/>
                <a:gd name="connsiteX6" fmla="*/ 52417 w 65197"/>
                <a:gd name="connsiteY6" fmla="*/ 32558 h 65116"/>
                <a:gd name="connsiteX7" fmla="*/ 32609 w 65197"/>
                <a:gd name="connsiteY7" fmla="*/ 52349 h 65116"/>
                <a:gd name="connsiteX8" fmla="*/ 12800 w 65197"/>
                <a:gd name="connsiteY8" fmla="*/ 32558 h 65116"/>
                <a:gd name="connsiteX9" fmla="*/ 32609 w 6519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7" h="65116">
                  <a:moveTo>
                    <a:pt x="32609" y="65117"/>
                  </a:moveTo>
                  <a:cubicBezTo>
                    <a:pt x="50501" y="65117"/>
                    <a:pt x="65197" y="50433"/>
                    <a:pt x="65197" y="32558"/>
                  </a:cubicBezTo>
                  <a:cubicBezTo>
                    <a:pt x="65197" y="14683"/>
                    <a:pt x="50501" y="0"/>
                    <a:pt x="32609" y="0"/>
                  </a:cubicBezTo>
                  <a:cubicBezTo>
                    <a:pt x="14717" y="0"/>
                    <a:pt x="20" y="14683"/>
                    <a:pt x="20" y="32558"/>
                  </a:cubicBezTo>
                  <a:cubicBezTo>
                    <a:pt x="-619" y="50433"/>
                    <a:pt x="14078" y="65117"/>
                    <a:pt x="32609" y="65117"/>
                  </a:cubicBezTo>
                  <a:close/>
                  <a:moveTo>
                    <a:pt x="32609" y="12768"/>
                  </a:moveTo>
                  <a:cubicBezTo>
                    <a:pt x="43472" y="12768"/>
                    <a:pt x="52417" y="21706"/>
                    <a:pt x="52417" y="32558"/>
                  </a:cubicBezTo>
                  <a:cubicBezTo>
                    <a:pt x="52417" y="43411"/>
                    <a:pt x="43472" y="52349"/>
                    <a:pt x="32609" y="52349"/>
                  </a:cubicBezTo>
                  <a:cubicBezTo>
                    <a:pt x="21746" y="52349"/>
                    <a:pt x="12800" y="43411"/>
                    <a:pt x="12800" y="32558"/>
                  </a:cubicBezTo>
                  <a:cubicBezTo>
                    <a:pt x="12800" y="21706"/>
                    <a:pt x="21107" y="12768"/>
                    <a:pt x="32609" y="12768"/>
                  </a:cubicBezTo>
                  <a:close/>
                </a:path>
              </a:pathLst>
            </a:custGeom>
            <a:grpFill/>
            <a:ln w="6390" cap="flat">
              <a:noFill/>
              <a:prstDash val="solid"/>
              <a:miter/>
            </a:ln>
          </p:spPr>
          <p:txBody>
            <a:bodyPr rtlCol="0" anchor="ctr"/>
            <a:lstStyle/>
            <a:p>
              <a:endParaRPr lang="en-US"/>
            </a:p>
          </p:txBody>
        </p:sp>
      </p:grpSp>
      <p:sp>
        <p:nvSpPr>
          <p:cNvPr id="59" name="Flowchart: Connector 13">
            <a:extLst>
              <a:ext uri="{FF2B5EF4-FFF2-40B4-BE49-F238E27FC236}">
                <a16:creationId xmlns:a16="http://schemas.microsoft.com/office/drawing/2014/main" id="{EFDAC1ED-557D-114E-A659-155BCD34C1B8}"/>
              </a:ext>
            </a:extLst>
          </p:cNvPr>
          <p:cNvSpPr/>
          <p:nvPr/>
        </p:nvSpPr>
        <p:spPr>
          <a:xfrm>
            <a:off x="8798378"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62" name="Graphic 4">
            <a:extLst>
              <a:ext uri="{FF2B5EF4-FFF2-40B4-BE49-F238E27FC236}">
                <a16:creationId xmlns:a16="http://schemas.microsoft.com/office/drawing/2014/main" id="{F6EAB7F8-1505-D442-81B9-785CCAD89F0D}"/>
              </a:ext>
            </a:extLst>
          </p:cNvPr>
          <p:cNvGrpSpPr/>
          <p:nvPr/>
        </p:nvGrpSpPr>
        <p:grpSpPr>
          <a:xfrm>
            <a:off x="8789650" y="228310"/>
            <a:ext cx="682651" cy="666300"/>
            <a:chOff x="467743" y="918179"/>
            <a:chExt cx="361670" cy="361333"/>
          </a:xfrm>
          <a:solidFill>
            <a:srgbClr val="197593"/>
          </a:solidFill>
        </p:grpSpPr>
        <p:sp>
          <p:nvSpPr>
            <p:cNvPr id="63" name="Graphic 4">
              <a:extLst>
                <a:ext uri="{FF2B5EF4-FFF2-40B4-BE49-F238E27FC236}">
                  <a16:creationId xmlns:a16="http://schemas.microsoft.com/office/drawing/2014/main" id="{768C6A67-D7D2-F042-8888-AC311EF63036}"/>
                </a:ext>
              </a:extLst>
            </p:cNvPr>
            <p:cNvSpPr/>
            <p:nvPr/>
          </p:nvSpPr>
          <p:spPr>
            <a:xfrm>
              <a:off x="467743" y="918179"/>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234"/>
                    <a:pt x="273489" y="349204"/>
                    <a:pt x="180835" y="349204"/>
                  </a:cubicBezTo>
                  <a:close/>
                </a:path>
              </a:pathLst>
            </a:custGeom>
            <a:grpFill/>
            <a:ln w="6390" cap="flat">
              <a:noFill/>
              <a:prstDash val="solid"/>
              <a:miter/>
            </a:ln>
          </p:spPr>
          <p:txBody>
            <a:bodyPr rtlCol="0" anchor="ctr"/>
            <a:lstStyle/>
            <a:p>
              <a:endParaRPr lang="en-US"/>
            </a:p>
          </p:txBody>
        </p:sp>
        <p:sp>
          <p:nvSpPr>
            <p:cNvPr id="64" name="Graphic 4">
              <a:extLst>
                <a:ext uri="{FF2B5EF4-FFF2-40B4-BE49-F238E27FC236}">
                  <a16:creationId xmlns:a16="http://schemas.microsoft.com/office/drawing/2014/main" id="{9AC54DC1-C8D3-B247-B4F8-B24E0247AE6F}"/>
                </a:ext>
              </a:extLst>
            </p:cNvPr>
            <p:cNvSpPr/>
            <p:nvPr/>
          </p:nvSpPr>
          <p:spPr>
            <a:xfrm>
              <a:off x="540588" y="999894"/>
              <a:ext cx="215463" cy="198541"/>
            </a:xfrm>
            <a:custGeom>
              <a:avLst/>
              <a:gdLst>
                <a:gd name="connsiteX0" fmla="*/ 201283 w 215463"/>
                <a:gd name="connsiteY0" fmla="*/ 0 h 198541"/>
                <a:gd name="connsiteX1" fmla="*/ 76040 w 215463"/>
                <a:gd name="connsiteY1" fmla="*/ 0 h 198541"/>
                <a:gd name="connsiteX2" fmla="*/ 62621 w 215463"/>
                <a:gd name="connsiteY2" fmla="*/ 14683 h 198541"/>
                <a:gd name="connsiteX3" fmla="*/ 62621 w 215463"/>
                <a:gd name="connsiteY3" fmla="*/ 74054 h 198541"/>
                <a:gd name="connsiteX4" fmla="*/ 13419 w 215463"/>
                <a:gd name="connsiteY4" fmla="*/ 74054 h 198541"/>
                <a:gd name="connsiteX5" fmla="*/ 1278 w 215463"/>
                <a:gd name="connsiteY5" fmla="*/ 87461 h 198541"/>
                <a:gd name="connsiteX6" fmla="*/ 0 w 215463"/>
                <a:gd name="connsiteY6" fmla="*/ 158323 h 198541"/>
                <a:gd name="connsiteX7" fmla="*/ 4473 w 215463"/>
                <a:gd name="connsiteY7" fmla="*/ 169814 h 198541"/>
                <a:gd name="connsiteX8" fmla="*/ 13419 w 215463"/>
                <a:gd name="connsiteY8" fmla="*/ 173644 h 198541"/>
                <a:gd name="connsiteX9" fmla="*/ 13419 w 215463"/>
                <a:gd name="connsiteY9" fmla="*/ 173644 h 198541"/>
                <a:gd name="connsiteX10" fmla="*/ 27477 w 215463"/>
                <a:gd name="connsiteY10" fmla="*/ 173644 h 198541"/>
                <a:gd name="connsiteX11" fmla="*/ 39618 w 215463"/>
                <a:gd name="connsiteY11" fmla="*/ 195350 h 198541"/>
                <a:gd name="connsiteX12" fmla="*/ 40257 w 215463"/>
                <a:gd name="connsiteY12" fmla="*/ 195988 h 198541"/>
                <a:gd name="connsiteX13" fmla="*/ 40896 w 215463"/>
                <a:gd name="connsiteY13" fmla="*/ 196627 h 198541"/>
                <a:gd name="connsiteX14" fmla="*/ 42174 w 215463"/>
                <a:gd name="connsiteY14" fmla="*/ 197265 h 198541"/>
                <a:gd name="connsiteX15" fmla="*/ 42813 w 215463"/>
                <a:gd name="connsiteY15" fmla="*/ 197903 h 198541"/>
                <a:gd name="connsiteX16" fmla="*/ 44730 w 215463"/>
                <a:gd name="connsiteY16" fmla="*/ 198542 h 198541"/>
                <a:gd name="connsiteX17" fmla="*/ 44730 w 215463"/>
                <a:gd name="connsiteY17" fmla="*/ 198542 h 198541"/>
                <a:gd name="connsiteX18" fmla="*/ 46008 w 215463"/>
                <a:gd name="connsiteY18" fmla="*/ 198542 h 198541"/>
                <a:gd name="connsiteX19" fmla="*/ 47925 w 215463"/>
                <a:gd name="connsiteY19" fmla="*/ 198542 h 198541"/>
                <a:gd name="connsiteX20" fmla="*/ 48564 w 215463"/>
                <a:gd name="connsiteY20" fmla="*/ 198542 h 198541"/>
                <a:gd name="connsiteX21" fmla="*/ 49203 w 215463"/>
                <a:gd name="connsiteY21" fmla="*/ 198542 h 198541"/>
                <a:gd name="connsiteX22" fmla="*/ 49203 w 215463"/>
                <a:gd name="connsiteY22" fmla="*/ 198542 h 198541"/>
                <a:gd name="connsiteX23" fmla="*/ 50481 w 215463"/>
                <a:gd name="connsiteY23" fmla="*/ 197265 h 198541"/>
                <a:gd name="connsiteX24" fmla="*/ 51119 w 215463"/>
                <a:gd name="connsiteY24" fmla="*/ 196627 h 198541"/>
                <a:gd name="connsiteX25" fmla="*/ 51758 w 215463"/>
                <a:gd name="connsiteY25" fmla="*/ 195350 h 198541"/>
                <a:gd name="connsiteX26" fmla="*/ 51758 w 215463"/>
                <a:gd name="connsiteY26" fmla="*/ 194711 h 198541"/>
                <a:gd name="connsiteX27" fmla="*/ 51758 w 215463"/>
                <a:gd name="connsiteY27" fmla="*/ 194711 h 198541"/>
                <a:gd name="connsiteX28" fmla="*/ 56231 w 215463"/>
                <a:gd name="connsiteY28" fmla="*/ 176198 h 198541"/>
                <a:gd name="connsiteX29" fmla="*/ 125882 w 215463"/>
                <a:gd name="connsiteY29" fmla="*/ 176198 h 198541"/>
                <a:gd name="connsiteX30" fmla="*/ 138023 w 215463"/>
                <a:gd name="connsiteY30" fmla="*/ 162792 h 198541"/>
                <a:gd name="connsiteX31" fmla="*/ 138023 w 215463"/>
                <a:gd name="connsiteY31" fmla="*/ 112996 h 198541"/>
                <a:gd name="connsiteX32" fmla="*/ 153997 w 215463"/>
                <a:gd name="connsiteY32" fmla="*/ 112996 h 198541"/>
                <a:gd name="connsiteX33" fmla="*/ 159109 w 215463"/>
                <a:gd name="connsiteY33" fmla="*/ 134064 h 198541"/>
                <a:gd name="connsiteX34" fmla="*/ 159109 w 215463"/>
                <a:gd name="connsiteY34" fmla="*/ 134064 h 198541"/>
                <a:gd name="connsiteX35" fmla="*/ 159109 w 215463"/>
                <a:gd name="connsiteY35" fmla="*/ 134702 h 198541"/>
                <a:gd name="connsiteX36" fmla="*/ 159748 w 215463"/>
                <a:gd name="connsiteY36" fmla="*/ 135979 h 198541"/>
                <a:gd name="connsiteX37" fmla="*/ 160387 w 215463"/>
                <a:gd name="connsiteY37" fmla="*/ 136617 h 198541"/>
                <a:gd name="connsiteX38" fmla="*/ 161665 w 215463"/>
                <a:gd name="connsiteY38" fmla="*/ 137894 h 198541"/>
                <a:gd name="connsiteX39" fmla="*/ 161665 w 215463"/>
                <a:gd name="connsiteY39" fmla="*/ 137894 h 198541"/>
                <a:gd name="connsiteX40" fmla="*/ 162304 w 215463"/>
                <a:gd name="connsiteY40" fmla="*/ 137894 h 198541"/>
                <a:gd name="connsiteX41" fmla="*/ 162943 w 215463"/>
                <a:gd name="connsiteY41" fmla="*/ 137894 h 198541"/>
                <a:gd name="connsiteX42" fmla="*/ 164860 w 215463"/>
                <a:gd name="connsiteY42" fmla="*/ 137894 h 198541"/>
                <a:gd name="connsiteX43" fmla="*/ 166138 w 215463"/>
                <a:gd name="connsiteY43" fmla="*/ 137894 h 198541"/>
                <a:gd name="connsiteX44" fmla="*/ 166138 w 215463"/>
                <a:gd name="connsiteY44" fmla="*/ 137894 h 198541"/>
                <a:gd name="connsiteX45" fmla="*/ 168055 w 215463"/>
                <a:gd name="connsiteY45" fmla="*/ 137256 h 198541"/>
                <a:gd name="connsiteX46" fmla="*/ 168694 w 215463"/>
                <a:gd name="connsiteY46" fmla="*/ 136617 h 198541"/>
                <a:gd name="connsiteX47" fmla="*/ 169972 w 215463"/>
                <a:gd name="connsiteY47" fmla="*/ 135979 h 198541"/>
                <a:gd name="connsiteX48" fmla="*/ 170611 w 215463"/>
                <a:gd name="connsiteY48" fmla="*/ 135340 h 198541"/>
                <a:gd name="connsiteX49" fmla="*/ 171250 w 215463"/>
                <a:gd name="connsiteY49" fmla="*/ 134702 h 198541"/>
                <a:gd name="connsiteX50" fmla="*/ 185308 w 215463"/>
                <a:gd name="connsiteY50" fmla="*/ 109804 h 198541"/>
                <a:gd name="connsiteX51" fmla="*/ 201283 w 215463"/>
                <a:gd name="connsiteY51" fmla="*/ 109804 h 198541"/>
                <a:gd name="connsiteX52" fmla="*/ 210868 w 215463"/>
                <a:gd name="connsiteY52" fmla="*/ 105974 h 198541"/>
                <a:gd name="connsiteX53" fmla="*/ 215341 w 215463"/>
                <a:gd name="connsiteY53" fmla="*/ 93845 h 198541"/>
                <a:gd name="connsiteX54" fmla="*/ 214063 w 215463"/>
                <a:gd name="connsiteY54" fmla="*/ 15322 h 198541"/>
                <a:gd name="connsiteX55" fmla="*/ 201283 w 215463"/>
                <a:gd name="connsiteY55" fmla="*/ 0 h 198541"/>
                <a:gd name="connsiteX56" fmla="*/ 125882 w 215463"/>
                <a:gd name="connsiteY56" fmla="*/ 161515 h 198541"/>
                <a:gd name="connsiteX57" fmla="*/ 125882 w 215463"/>
                <a:gd name="connsiteY57" fmla="*/ 162153 h 198541"/>
                <a:gd name="connsiteX58" fmla="*/ 52398 w 215463"/>
                <a:gd name="connsiteY58" fmla="*/ 162153 h 198541"/>
                <a:gd name="connsiteX59" fmla="*/ 51758 w 215463"/>
                <a:gd name="connsiteY59" fmla="*/ 162153 h 198541"/>
                <a:gd name="connsiteX60" fmla="*/ 45369 w 215463"/>
                <a:gd name="connsiteY60" fmla="*/ 166622 h 198541"/>
                <a:gd name="connsiteX61" fmla="*/ 43452 w 215463"/>
                <a:gd name="connsiteY61" fmla="*/ 174283 h 198541"/>
                <a:gd name="connsiteX62" fmla="*/ 37062 w 215463"/>
                <a:gd name="connsiteY62" fmla="*/ 163430 h 198541"/>
                <a:gd name="connsiteX63" fmla="*/ 36423 w 215463"/>
                <a:gd name="connsiteY63" fmla="*/ 162792 h 198541"/>
                <a:gd name="connsiteX64" fmla="*/ 35784 w 215463"/>
                <a:gd name="connsiteY64" fmla="*/ 161515 h 198541"/>
                <a:gd name="connsiteX65" fmla="*/ 34506 w 215463"/>
                <a:gd name="connsiteY65" fmla="*/ 160876 h 198541"/>
                <a:gd name="connsiteX66" fmla="*/ 33228 w 215463"/>
                <a:gd name="connsiteY66" fmla="*/ 160238 h 198541"/>
                <a:gd name="connsiteX67" fmla="*/ 31950 w 215463"/>
                <a:gd name="connsiteY67" fmla="*/ 160238 h 198541"/>
                <a:gd name="connsiteX68" fmla="*/ 31311 w 215463"/>
                <a:gd name="connsiteY68" fmla="*/ 160238 h 198541"/>
                <a:gd name="connsiteX69" fmla="*/ 14058 w 215463"/>
                <a:gd name="connsiteY69" fmla="*/ 160876 h 198541"/>
                <a:gd name="connsiteX70" fmla="*/ 13419 w 215463"/>
                <a:gd name="connsiteY70" fmla="*/ 158323 h 198541"/>
                <a:gd name="connsiteX71" fmla="*/ 14697 w 215463"/>
                <a:gd name="connsiteY71" fmla="*/ 87461 h 198541"/>
                <a:gd name="connsiteX72" fmla="*/ 14697 w 215463"/>
                <a:gd name="connsiteY72" fmla="*/ 86822 h 198541"/>
                <a:gd name="connsiteX73" fmla="*/ 63260 w 215463"/>
                <a:gd name="connsiteY73" fmla="*/ 86822 h 198541"/>
                <a:gd name="connsiteX74" fmla="*/ 63260 w 215463"/>
                <a:gd name="connsiteY74" fmla="*/ 97037 h 198541"/>
                <a:gd name="connsiteX75" fmla="*/ 76679 w 215463"/>
                <a:gd name="connsiteY75" fmla="*/ 111720 h 198541"/>
                <a:gd name="connsiteX76" fmla="*/ 126521 w 215463"/>
                <a:gd name="connsiteY76" fmla="*/ 111720 h 198541"/>
                <a:gd name="connsiteX77" fmla="*/ 126521 w 215463"/>
                <a:gd name="connsiteY77" fmla="*/ 161515 h 198541"/>
                <a:gd name="connsiteX78" fmla="*/ 201283 w 215463"/>
                <a:gd name="connsiteY78" fmla="*/ 96398 h 198541"/>
                <a:gd name="connsiteX79" fmla="*/ 181474 w 215463"/>
                <a:gd name="connsiteY79" fmla="*/ 95760 h 198541"/>
                <a:gd name="connsiteX80" fmla="*/ 180835 w 215463"/>
                <a:gd name="connsiteY80" fmla="*/ 95760 h 198541"/>
                <a:gd name="connsiteX81" fmla="*/ 178918 w 215463"/>
                <a:gd name="connsiteY81" fmla="*/ 96398 h 198541"/>
                <a:gd name="connsiteX82" fmla="*/ 178279 w 215463"/>
                <a:gd name="connsiteY82" fmla="*/ 96398 h 198541"/>
                <a:gd name="connsiteX83" fmla="*/ 177001 w 215463"/>
                <a:gd name="connsiteY83" fmla="*/ 97037 h 198541"/>
                <a:gd name="connsiteX84" fmla="*/ 176362 w 215463"/>
                <a:gd name="connsiteY84" fmla="*/ 97675 h 198541"/>
                <a:gd name="connsiteX85" fmla="*/ 175723 w 215463"/>
                <a:gd name="connsiteY85" fmla="*/ 98313 h 198541"/>
                <a:gd name="connsiteX86" fmla="*/ 168055 w 215463"/>
                <a:gd name="connsiteY86" fmla="*/ 112358 h 198541"/>
                <a:gd name="connsiteX87" fmla="*/ 165499 w 215463"/>
                <a:gd name="connsiteY87" fmla="*/ 102144 h 198541"/>
                <a:gd name="connsiteX88" fmla="*/ 159109 w 215463"/>
                <a:gd name="connsiteY88" fmla="*/ 97675 h 198541"/>
                <a:gd name="connsiteX89" fmla="*/ 158470 w 215463"/>
                <a:gd name="connsiteY89" fmla="*/ 97675 h 198541"/>
                <a:gd name="connsiteX90" fmla="*/ 132272 w 215463"/>
                <a:gd name="connsiteY90" fmla="*/ 97675 h 198541"/>
                <a:gd name="connsiteX91" fmla="*/ 132272 w 215463"/>
                <a:gd name="connsiteY91" fmla="*/ 97675 h 198541"/>
                <a:gd name="connsiteX92" fmla="*/ 132272 w 215463"/>
                <a:gd name="connsiteY92" fmla="*/ 97675 h 198541"/>
                <a:gd name="connsiteX93" fmla="*/ 76679 w 215463"/>
                <a:gd name="connsiteY93" fmla="*/ 97675 h 198541"/>
                <a:gd name="connsiteX94" fmla="*/ 76040 w 215463"/>
                <a:gd name="connsiteY94" fmla="*/ 95760 h 198541"/>
                <a:gd name="connsiteX95" fmla="*/ 76040 w 215463"/>
                <a:gd name="connsiteY95" fmla="*/ 13406 h 198541"/>
                <a:gd name="connsiteX96" fmla="*/ 76679 w 215463"/>
                <a:gd name="connsiteY96" fmla="*/ 11491 h 198541"/>
                <a:gd name="connsiteX97" fmla="*/ 201922 w 215463"/>
                <a:gd name="connsiteY97" fmla="*/ 11491 h 198541"/>
                <a:gd name="connsiteX98" fmla="*/ 202561 w 215463"/>
                <a:gd name="connsiteY98" fmla="*/ 13406 h 198541"/>
                <a:gd name="connsiteX99" fmla="*/ 203839 w 215463"/>
                <a:gd name="connsiteY99" fmla="*/ 91929 h 198541"/>
                <a:gd name="connsiteX100" fmla="*/ 201283 w 215463"/>
                <a:gd name="connsiteY100" fmla="*/ 96398 h 1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15463" h="198541">
                  <a:moveTo>
                    <a:pt x="201283" y="0"/>
                  </a:moveTo>
                  <a:lnTo>
                    <a:pt x="76040" y="0"/>
                  </a:lnTo>
                  <a:cubicBezTo>
                    <a:pt x="69011" y="0"/>
                    <a:pt x="62621" y="6384"/>
                    <a:pt x="62621" y="14683"/>
                  </a:cubicBezTo>
                  <a:lnTo>
                    <a:pt x="62621" y="74054"/>
                  </a:lnTo>
                  <a:lnTo>
                    <a:pt x="13419" y="74054"/>
                  </a:lnTo>
                  <a:cubicBezTo>
                    <a:pt x="6390" y="74054"/>
                    <a:pt x="1278" y="80438"/>
                    <a:pt x="1278" y="87461"/>
                  </a:cubicBezTo>
                  <a:lnTo>
                    <a:pt x="0" y="158323"/>
                  </a:lnTo>
                  <a:cubicBezTo>
                    <a:pt x="0" y="162792"/>
                    <a:pt x="1278" y="166622"/>
                    <a:pt x="4473" y="169814"/>
                  </a:cubicBezTo>
                  <a:cubicBezTo>
                    <a:pt x="7029" y="172368"/>
                    <a:pt x="10224" y="173644"/>
                    <a:pt x="13419" y="173644"/>
                  </a:cubicBezTo>
                  <a:cubicBezTo>
                    <a:pt x="13419" y="173644"/>
                    <a:pt x="13419" y="173644"/>
                    <a:pt x="13419" y="173644"/>
                  </a:cubicBezTo>
                  <a:lnTo>
                    <a:pt x="27477" y="173644"/>
                  </a:lnTo>
                  <a:lnTo>
                    <a:pt x="39618" y="195350"/>
                  </a:lnTo>
                  <a:cubicBezTo>
                    <a:pt x="39618" y="195350"/>
                    <a:pt x="39618" y="195350"/>
                    <a:pt x="40257" y="195988"/>
                  </a:cubicBezTo>
                  <a:cubicBezTo>
                    <a:pt x="40257" y="195988"/>
                    <a:pt x="40257" y="196627"/>
                    <a:pt x="40896" y="196627"/>
                  </a:cubicBezTo>
                  <a:cubicBezTo>
                    <a:pt x="40896" y="197265"/>
                    <a:pt x="41535" y="197265"/>
                    <a:pt x="42174" y="197265"/>
                  </a:cubicBezTo>
                  <a:cubicBezTo>
                    <a:pt x="42174" y="197265"/>
                    <a:pt x="42174" y="197265"/>
                    <a:pt x="42813" y="197903"/>
                  </a:cubicBezTo>
                  <a:cubicBezTo>
                    <a:pt x="43452" y="198542"/>
                    <a:pt x="44091" y="198542"/>
                    <a:pt x="44730" y="198542"/>
                  </a:cubicBezTo>
                  <a:cubicBezTo>
                    <a:pt x="44730" y="198542"/>
                    <a:pt x="44730" y="198542"/>
                    <a:pt x="44730" y="198542"/>
                  </a:cubicBezTo>
                  <a:cubicBezTo>
                    <a:pt x="45369" y="198542"/>
                    <a:pt x="46008" y="198542"/>
                    <a:pt x="46008" y="198542"/>
                  </a:cubicBezTo>
                  <a:cubicBezTo>
                    <a:pt x="46647" y="198542"/>
                    <a:pt x="47286" y="198542"/>
                    <a:pt x="47925" y="198542"/>
                  </a:cubicBezTo>
                  <a:cubicBezTo>
                    <a:pt x="47925" y="198542"/>
                    <a:pt x="48564" y="198542"/>
                    <a:pt x="48564" y="198542"/>
                  </a:cubicBezTo>
                  <a:cubicBezTo>
                    <a:pt x="48564" y="198542"/>
                    <a:pt x="49203" y="198542"/>
                    <a:pt x="49203" y="198542"/>
                  </a:cubicBezTo>
                  <a:cubicBezTo>
                    <a:pt x="49203" y="198542"/>
                    <a:pt x="49203" y="198542"/>
                    <a:pt x="49203" y="198542"/>
                  </a:cubicBezTo>
                  <a:cubicBezTo>
                    <a:pt x="49842" y="198542"/>
                    <a:pt x="49842" y="197903"/>
                    <a:pt x="50481" y="197265"/>
                  </a:cubicBezTo>
                  <a:cubicBezTo>
                    <a:pt x="50481" y="197265"/>
                    <a:pt x="51119" y="196627"/>
                    <a:pt x="51119" y="196627"/>
                  </a:cubicBezTo>
                  <a:cubicBezTo>
                    <a:pt x="51119" y="195988"/>
                    <a:pt x="51758" y="195988"/>
                    <a:pt x="51758" y="195350"/>
                  </a:cubicBezTo>
                  <a:cubicBezTo>
                    <a:pt x="51758" y="195350"/>
                    <a:pt x="51758" y="194711"/>
                    <a:pt x="51758" y="194711"/>
                  </a:cubicBezTo>
                  <a:cubicBezTo>
                    <a:pt x="51758" y="194711"/>
                    <a:pt x="51758" y="194711"/>
                    <a:pt x="51758" y="194711"/>
                  </a:cubicBezTo>
                  <a:lnTo>
                    <a:pt x="56231" y="176198"/>
                  </a:lnTo>
                  <a:lnTo>
                    <a:pt x="125882" y="176198"/>
                  </a:lnTo>
                  <a:cubicBezTo>
                    <a:pt x="132911" y="176198"/>
                    <a:pt x="138023" y="169814"/>
                    <a:pt x="138023" y="162792"/>
                  </a:cubicBezTo>
                  <a:lnTo>
                    <a:pt x="138023" y="112996"/>
                  </a:lnTo>
                  <a:lnTo>
                    <a:pt x="153997" y="112996"/>
                  </a:lnTo>
                  <a:lnTo>
                    <a:pt x="159109" y="134064"/>
                  </a:lnTo>
                  <a:cubicBezTo>
                    <a:pt x="159109" y="134064"/>
                    <a:pt x="159109" y="134064"/>
                    <a:pt x="159109" y="134064"/>
                  </a:cubicBezTo>
                  <a:cubicBezTo>
                    <a:pt x="159109" y="134064"/>
                    <a:pt x="159109" y="134702"/>
                    <a:pt x="159109" y="134702"/>
                  </a:cubicBezTo>
                  <a:cubicBezTo>
                    <a:pt x="159109" y="135340"/>
                    <a:pt x="159748" y="135979"/>
                    <a:pt x="159748" y="135979"/>
                  </a:cubicBezTo>
                  <a:cubicBezTo>
                    <a:pt x="159748" y="135979"/>
                    <a:pt x="160387" y="136617"/>
                    <a:pt x="160387" y="136617"/>
                  </a:cubicBezTo>
                  <a:cubicBezTo>
                    <a:pt x="161026" y="137256"/>
                    <a:pt x="161026" y="137256"/>
                    <a:pt x="161665" y="137894"/>
                  </a:cubicBezTo>
                  <a:cubicBezTo>
                    <a:pt x="161665" y="137894"/>
                    <a:pt x="161665" y="137894"/>
                    <a:pt x="161665" y="137894"/>
                  </a:cubicBezTo>
                  <a:cubicBezTo>
                    <a:pt x="161665" y="137894"/>
                    <a:pt x="162304" y="137894"/>
                    <a:pt x="162304" y="137894"/>
                  </a:cubicBezTo>
                  <a:cubicBezTo>
                    <a:pt x="162304" y="137894"/>
                    <a:pt x="162943" y="137894"/>
                    <a:pt x="162943" y="137894"/>
                  </a:cubicBezTo>
                  <a:cubicBezTo>
                    <a:pt x="163582" y="137894"/>
                    <a:pt x="164221" y="137894"/>
                    <a:pt x="164860" y="137894"/>
                  </a:cubicBezTo>
                  <a:cubicBezTo>
                    <a:pt x="165499" y="137894"/>
                    <a:pt x="166138" y="137894"/>
                    <a:pt x="166138" y="137894"/>
                  </a:cubicBezTo>
                  <a:cubicBezTo>
                    <a:pt x="166138" y="137894"/>
                    <a:pt x="166138" y="137894"/>
                    <a:pt x="166138" y="137894"/>
                  </a:cubicBezTo>
                  <a:cubicBezTo>
                    <a:pt x="166777" y="137894"/>
                    <a:pt x="167416" y="137256"/>
                    <a:pt x="168055" y="137256"/>
                  </a:cubicBezTo>
                  <a:cubicBezTo>
                    <a:pt x="168055" y="137256"/>
                    <a:pt x="168055" y="137256"/>
                    <a:pt x="168694" y="136617"/>
                  </a:cubicBezTo>
                  <a:cubicBezTo>
                    <a:pt x="169333" y="136617"/>
                    <a:pt x="169333" y="135979"/>
                    <a:pt x="169972" y="135979"/>
                  </a:cubicBezTo>
                  <a:cubicBezTo>
                    <a:pt x="169972" y="135979"/>
                    <a:pt x="169972" y="135340"/>
                    <a:pt x="170611" y="135340"/>
                  </a:cubicBezTo>
                  <a:cubicBezTo>
                    <a:pt x="170611" y="135340"/>
                    <a:pt x="170611" y="135340"/>
                    <a:pt x="171250" y="134702"/>
                  </a:cubicBezTo>
                  <a:lnTo>
                    <a:pt x="185308" y="109804"/>
                  </a:lnTo>
                  <a:lnTo>
                    <a:pt x="201283" y="109804"/>
                  </a:lnTo>
                  <a:cubicBezTo>
                    <a:pt x="205117" y="109804"/>
                    <a:pt x="208312" y="108528"/>
                    <a:pt x="210868" y="105974"/>
                  </a:cubicBezTo>
                  <a:cubicBezTo>
                    <a:pt x="214063" y="102782"/>
                    <a:pt x="215980" y="98313"/>
                    <a:pt x="215341" y="93845"/>
                  </a:cubicBezTo>
                  <a:lnTo>
                    <a:pt x="214063" y="15322"/>
                  </a:lnTo>
                  <a:cubicBezTo>
                    <a:pt x="214702" y="6384"/>
                    <a:pt x="208951" y="0"/>
                    <a:pt x="201283" y="0"/>
                  </a:cubicBezTo>
                  <a:close/>
                  <a:moveTo>
                    <a:pt x="125882" y="161515"/>
                  </a:moveTo>
                  <a:cubicBezTo>
                    <a:pt x="125882" y="162153"/>
                    <a:pt x="125882" y="162153"/>
                    <a:pt x="125882" y="162153"/>
                  </a:cubicBezTo>
                  <a:lnTo>
                    <a:pt x="52398" y="162153"/>
                  </a:lnTo>
                  <a:cubicBezTo>
                    <a:pt x="52398" y="162153"/>
                    <a:pt x="51758" y="162153"/>
                    <a:pt x="51758" y="162153"/>
                  </a:cubicBezTo>
                  <a:cubicBezTo>
                    <a:pt x="48564" y="162153"/>
                    <a:pt x="46008" y="164068"/>
                    <a:pt x="45369" y="166622"/>
                  </a:cubicBezTo>
                  <a:lnTo>
                    <a:pt x="43452" y="174283"/>
                  </a:lnTo>
                  <a:lnTo>
                    <a:pt x="37062" y="163430"/>
                  </a:lnTo>
                  <a:cubicBezTo>
                    <a:pt x="37062" y="163430"/>
                    <a:pt x="36423" y="162792"/>
                    <a:pt x="36423" y="162792"/>
                  </a:cubicBezTo>
                  <a:cubicBezTo>
                    <a:pt x="36423" y="162153"/>
                    <a:pt x="35784" y="162153"/>
                    <a:pt x="35784" y="161515"/>
                  </a:cubicBezTo>
                  <a:cubicBezTo>
                    <a:pt x="35784" y="161515"/>
                    <a:pt x="35145" y="160876"/>
                    <a:pt x="34506" y="160876"/>
                  </a:cubicBezTo>
                  <a:cubicBezTo>
                    <a:pt x="33867" y="160876"/>
                    <a:pt x="33867" y="160238"/>
                    <a:pt x="33228" y="160238"/>
                  </a:cubicBezTo>
                  <a:cubicBezTo>
                    <a:pt x="32589" y="160238"/>
                    <a:pt x="32589" y="160238"/>
                    <a:pt x="31950" y="160238"/>
                  </a:cubicBezTo>
                  <a:cubicBezTo>
                    <a:pt x="31950" y="160238"/>
                    <a:pt x="31311" y="160238"/>
                    <a:pt x="31311" y="160238"/>
                  </a:cubicBezTo>
                  <a:lnTo>
                    <a:pt x="14058" y="160876"/>
                  </a:lnTo>
                  <a:cubicBezTo>
                    <a:pt x="14058" y="160876"/>
                    <a:pt x="13419" y="160238"/>
                    <a:pt x="13419" y="158323"/>
                  </a:cubicBezTo>
                  <a:lnTo>
                    <a:pt x="14697" y="87461"/>
                  </a:lnTo>
                  <a:cubicBezTo>
                    <a:pt x="14697" y="86822"/>
                    <a:pt x="14697" y="86822"/>
                    <a:pt x="14697" y="86822"/>
                  </a:cubicBezTo>
                  <a:lnTo>
                    <a:pt x="63260" y="86822"/>
                  </a:lnTo>
                  <a:lnTo>
                    <a:pt x="63260" y="97037"/>
                  </a:lnTo>
                  <a:cubicBezTo>
                    <a:pt x="63260" y="105336"/>
                    <a:pt x="69011" y="111720"/>
                    <a:pt x="76679" y="111720"/>
                  </a:cubicBezTo>
                  <a:lnTo>
                    <a:pt x="126521" y="111720"/>
                  </a:lnTo>
                  <a:lnTo>
                    <a:pt x="126521" y="161515"/>
                  </a:lnTo>
                  <a:close/>
                  <a:moveTo>
                    <a:pt x="201283" y="96398"/>
                  </a:moveTo>
                  <a:lnTo>
                    <a:pt x="181474" y="95760"/>
                  </a:lnTo>
                  <a:cubicBezTo>
                    <a:pt x="181474" y="95760"/>
                    <a:pt x="180835" y="95760"/>
                    <a:pt x="180835" y="95760"/>
                  </a:cubicBezTo>
                  <a:cubicBezTo>
                    <a:pt x="180196" y="95760"/>
                    <a:pt x="179557" y="95760"/>
                    <a:pt x="178918" y="96398"/>
                  </a:cubicBezTo>
                  <a:cubicBezTo>
                    <a:pt x="178918" y="96398"/>
                    <a:pt x="178279" y="96398"/>
                    <a:pt x="178279" y="96398"/>
                  </a:cubicBezTo>
                  <a:cubicBezTo>
                    <a:pt x="177640" y="96398"/>
                    <a:pt x="177001" y="97037"/>
                    <a:pt x="177001" y="97037"/>
                  </a:cubicBezTo>
                  <a:cubicBezTo>
                    <a:pt x="177001" y="97037"/>
                    <a:pt x="176362" y="97675"/>
                    <a:pt x="176362" y="97675"/>
                  </a:cubicBezTo>
                  <a:cubicBezTo>
                    <a:pt x="176362" y="97675"/>
                    <a:pt x="175723" y="98313"/>
                    <a:pt x="175723" y="98313"/>
                  </a:cubicBezTo>
                  <a:lnTo>
                    <a:pt x="168055" y="112358"/>
                  </a:lnTo>
                  <a:lnTo>
                    <a:pt x="165499" y="102144"/>
                  </a:lnTo>
                  <a:cubicBezTo>
                    <a:pt x="164860" y="98952"/>
                    <a:pt x="161665" y="97037"/>
                    <a:pt x="159109" y="97675"/>
                  </a:cubicBezTo>
                  <a:cubicBezTo>
                    <a:pt x="159109" y="97675"/>
                    <a:pt x="158470" y="97675"/>
                    <a:pt x="158470" y="97675"/>
                  </a:cubicBezTo>
                  <a:lnTo>
                    <a:pt x="132272" y="97675"/>
                  </a:lnTo>
                  <a:cubicBezTo>
                    <a:pt x="132272" y="97675"/>
                    <a:pt x="132272" y="97675"/>
                    <a:pt x="132272" y="97675"/>
                  </a:cubicBezTo>
                  <a:cubicBezTo>
                    <a:pt x="132272" y="97675"/>
                    <a:pt x="132272" y="97675"/>
                    <a:pt x="132272" y="97675"/>
                  </a:cubicBezTo>
                  <a:lnTo>
                    <a:pt x="76679" y="97675"/>
                  </a:lnTo>
                  <a:cubicBezTo>
                    <a:pt x="76679" y="97675"/>
                    <a:pt x="76040" y="97037"/>
                    <a:pt x="76040" y="95760"/>
                  </a:cubicBezTo>
                  <a:lnTo>
                    <a:pt x="76040" y="13406"/>
                  </a:lnTo>
                  <a:cubicBezTo>
                    <a:pt x="76040" y="12130"/>
                    <a:pt x="76679" y="11491"/>
                    <a:pt x="76679" y="11491"/>
                  </a:cubicBezTo>
                  <a:lnTo>
                    <a:pt x="201922" y="11491"/>
                  </a:lnTo>
                  <a:cubicBezTo>
                    <a:pt x="201922" y="11491"/>
                    <a:pt x="202561" y="12130"/>
                    <a:pt x="202561" y="13406"/>
                  </a:cubicBezTo>
                  <a:lnTo>
                    <a:pt x="203839" y="91929"/>
                  </a:lnTo>
                  <a:cubicBezTo>
                    <a:pt x="202561" y="94483"/>
                    <a:pt x="202561" y="95760"/>
                    <a:pt x="201283" y="96398"/>
                  </a:cubicBezTo>
                  <a:close/>
                </a:path>
              </a:pathLst>
            </a:custGeom>
            <a:grpFill/>
            <a:ln w="6390" cap="flat">
              <a:noFill/>
              <a:prstDash val="solid"/>
              <a:miter/>
            </a:ln>
          </p:spPr>
          <p:txBody>
            <a:bodyPr rtlCol="0" anchor="ctr"/>
            <a:lstStyle/>
            <a:p>
              <a:endParaRPr lang="en-US"/>
            </a:p>
          </p:txBody>
        </p:sp>
        <p:sp>
          <p:nvSpPr>
            <p:cNvPr id="65" name="Graphic 4">
              <a:extLst>
                <a:ext uri="{FF2B5EF4-FFF2-40B4-BE49-F238E27FC236}">
                  <a16:creationId xmlns:a16="http://schemas.microsoft.com/office/drawing/2014/main" id="{896D8E41-55BB-9449-80F1-AEBE8B02AE32}"/>
                </a:ext>
              </a:extLst>
            </p:cNvPr>
            <p:cNvSpPr/>
            <p:nvPr/>
          </p:nvSpPr>
          <p:spPr>
            <a:xfrm>
              <a:off x="640910" y="1049050"/>
              <a:ext cx="12779" cy="12767"/>
            </a:xfrm>
            <a:custGeom>
              <a:avLst/>
              <a:gdLst>
                <a:gd name="connsiteX0" fmla="*/ 10863 w 12779"/>
                <a:gd name="connsiteY0" fmla="*/ 1915 h 12767"/>
                <a:gd name="connsiteX1" fmla="*/ 8946 w 12779"/>
                <a:gd name="connsiteY1" fmla="*/ 638 h 12767"/>
                <a:gd name="connsiteX2" fmla="*/ 5112 w 12779"/>
                <a:gd name="connsiteY2" fmla="*/ 0 h 12767"/>
                <a:gd name="connsiteX3" fmla="*/ 3834 w 12779"/>
                <a:gd name="connsiteY3" fmla="*/ 638 h 12767"/>
                <a:gd name="connsiteX4" fmla="*/ 2556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224" y="1277"/>
                    <a:pt x="9585" y="638"/>
                    <a:pt x="8946" y="638"/>
                  </a:cubicBezTo>
                  <a:cubicBezTo>
                    <a:pt x="7668" y="0"/>
                    <a:pt x="6390" y="0"/>
                    <a:pt x="5112" y="0"/>
                  </a:cubicBezTo>
                  <a:cubicBezTo>
                    <a:pt x="4473" y="0"/>
                    <a:pt x="4473" y="0"/>
                    <a:pt x="3834" y="638"/>
                  </a:cubicBezTo>
                  <a:cubicBezTo>
                    <a:pt x="3195" y="638"/>
                    <a:pt x="3195" y="1277"/>
                    <a:pt x="2556" y="1277"/>
                  </a:cubicBezTo>
                  <a:cubicBezTo>
                    <a:pt x="1917" y="1277"/>
                    <a:pt x="1917" y="1915"/>
                    <a:pt x="1917" y="1915"/>
                  </a:cubicBezTo>
                  <a:cubicBezTo>
                    <a:pt x="1278" y="2554"/>
                    <a:pt x="639" y="3192"/>
                    <a:pt x="639" y="3830"/>
                  </a:cubicBezTo>
                  <a:cubicBezTo>
                    <a:pt x="639"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66" name="Graphic 4">
              <a:extLst>
                <a:ext uri="{FF2B5EF4-FFF2-40B4-BE49-F238E27FC236}">
                  <a16:creationId xmlns:a16="http://schemas.microsoft.com/office/drawing/2014/main" id="{6831CCBD-3CEC-A845-9706-889939409C4C}"/>
                </a:ext>
              </a:extLst>
            </p:cNvPr>
            <p:cNvSpPr/>
            <p:nvPr/>
          </p:nvSpPr>
          <p:spPr>
            <a:xfrm>
              <a:off x="706088" y="1049050"/>
              <a:ext cx="12779" cy="12767"/>
            </a:xfrm>
            <a:custGeom>
              <a:avLst/>
              <a:gdLst>
                <a:gd name="connsiteX0" fmla="*/ 10863 w 12779"/>
                <a:gd name="connsiteY0" fmla="*/ 1915 h 12767"/>
                <a:gd name="connsiteX1" fmla="*/ 10224 w 12779"/>
                <a:gd name="connsiteY1" fmla="*/ 1277 h 12767"/>
                <a:gd name="connsiteX2" fmla="*/ 8946 w 12779"/>
                <a:gd name="connsiteY2" fmla="*/ 638 h 12767"/>
                <a:gd name="connsiteX3" fmla="*/ 7668 w 12779"/>
                <a:gd name="connsiteY3" fmla="*/ 0 h 12767"/>
                <a:gd name="connsiteX4" fmla="*/ 3834 w 12779"/>
                <a:gd name="connsiteY4" fmla="*/ 638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863" y="1915"/>
                    <a:pt x="10224" y="1277"/>
                    <a:pt x="10224" y="1277"/>
                  </a:cubicBezTo>
                  <a:cubicBezTo>
                    <a:pt x="9585" y="1277"/>
                    <a:pt x="9585" y="638"/>
                    <a:pt x="8946" y="638"/>
                  </a:cubicBezTo>
                  <a:cubicBezTo>
                    <a:pt x="8307" y="638"/>
                    <a:pt x="8307" y="638"/>
                    <a:pt x="7668" y="0"/>
                  </a:cubicBezTo>
                  <a:cubicBezTo>
                    <a:pt x="6390" y="0"/>
                    <a:pt x="5112" y="0"/>
                    <a:pt x="3834" y="638"/>
                  </a:cubicBezTo>
                  <a:cubicBezTo>
                    <a:pt x="3195" y="638"/>
                    <a:pt x="2556" y="1277"/>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67" name="Graphic 4">
              <a:extLst>
                <a:ext uri="{FF2B5EF4-FFF2-40B4-BE49-F238E27FC236}">
                  <a16:creationId xmlns:a16="http://schemas.microsoft.com/office/drawing/2014/main" id="{B1639F73-585C-E041-A17E-6B72AFDD1E3D}"/>
                </a:ext>
              </a:extLst>
            </p:cNvPr>
            <p:cNvSpPr/>
            <p:nvPr/>
          </p:nvSpPr>
          <p:spPr>
            <a:xfrm>
              <a:off x="672221" y="1049050"/>
              <a:ext cx="12779" cy="12767"/>
            </a:xfrm>
            <a:custGeom>
              <a:avLst/>
              <a:gdLst>
                <a:gd name="connsiteX0" fmla="*/ 11502 w 12779"/>
                <a:gd name="connsiteY0" fmla="*/ 1915 h 12767"/>
                <a:gd name="connsiteX1" fmla="*/ 9585 w 12779"/>
                <a:gd name="connsiteY1" fmla="*/ 638 h 12767"/>
                <a:gd name="connsiteX2" fmla="*/ 5751 w 12779"/>
                <a:gd name="connsiteY2" fmla="*/ 0 h 12767"/>
                <a:gd name="connsiteX3" fmla="*/ 4473 w 12779"/>
                <a:gd name="connsiteY3" fmla="*/ 638 h 12767"/>
                <a:gd name="connsiteX4" fmla="*/ 3195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1502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1502" y="1915"/>
                  </a:moveTo>
                  <a:cubicBezTo>
                    <a:pt x="10863" y="1277"/>
                    <a:pt x="10224" y="638"/>
                    <a:pt x="9585" y="638"/>
                  </a:cubicBezTo>
                  <a:cubicBezTo>
                    <a:pt x="8307" y="0"/>
                    <a:pt x="7029" y="0"/>
                    <a:pt x="5751" y="0"/>
                  </a:cubicBezTo>
                  <a:cubicBezTo>
                    <a:pt x="5112" y="0"/>
                    <a:pt x="5112" y="0"/>
                    <a:pt x="4473" y="638"/>
                  </a:cubicBezTo>
                  <a:cubicBezTo>
                    <a:pt x="3834" y="638"/>
                    <a:pt x="3834" y="1277"/>
                    <a:pt x="3195" y="1277"/>
                  </a:cubicBezTo>
                  <a:cubicBezTo>
                    <a:pt x="2556" y="1277"/>
                    <a:pt x="2556" y="1915"/>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780" y="3192"/>
                    <a:pt x="12141" y="2554"/>
                    <a:pt x="11502" y="1915"/>
                  </a:cubicBezTo>
                  <a:close/>
                </a:path>
              </a:pathLst>
            </a:custGeom>
            <a:grpFill/>
            <a:ln w="6390" cap="flat">
              <a:noFill/>
              <a:prstDash val="solid"/>
              <a:miter/>
            </a:ln>
          </p:spPr>
          <p:txBody>
            <a:bodyPr rtlCol="0" anchor="ctr"/>
            <a:lstStyle/>
            <a:p>
              <a:endParaRPr lang="en-US"/>
            </a:p>
          </p:txBody>
        </p:sp>
      </p:grpSp>
      <p:sp>
        <p:nvSpPr>
          <p:cNvPr id="2" name="Slide Number Placeholder 4">
            <a:extLst>
              <a:ext uri="{FF2B5EF4-FFF2-40B4-BE49-F238E27FC236}">
                <a16:creationId xmlns:a16="http://schemas.microsoft.com/office/drawing/2014/main" id="{75FC274A-94E2-4DBE-BCC4-FF9945E31F80}"/>
              </a:ext>
            </a:extLst>
          </p:cNvPr>
          <p:cNvSpPr>
            <a:spLocks noGrp="1"/>
          </p:cNvSpPr>
          <p:nvPr>
            <p:ph type="sldNum" sz="quarter" idx="4"/>
          </p:nvPr>
        </p:nvSpPr>
        <p:spPr>
          <a:xfrm>
            <a:off x="9050665" y="6356352"/>
            <a:ext cx="2743200" cy="365125"/>
          </a:xfrm>
        </p:spPr>
        <p:txBody>
          <a:bodyPr/>
          <a:lstStyle/>
          <a:p>
            <a:fld id="{6E3BC083-7328-4EBF-BB21-5CD03E77450A}" type="slidenum">
              <a:rPr lang="en-AU" sz="1000" smtClean="0"/>
              <a:pPr/>
              <a:t>18</a:t>
            </a:fld>
            <a:endParaRPr lang="en-AU" sz="1000"/>
          </a:p>
        </p:txBody>
      </p:sp>
    </p:spTree>
    <p:extLst>
      <p:ext uri="{BB962C8B-B14F-4D97-AF65-F5344CB8AC3E}">
        <p14:creationId xmlns:p14="http://schemas.microsoft.com/office/powerpoint/2010/main" val="2401082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oogle Shape;32;p6" descr="DTA-wordmark.png">
            <a:extLst>
              <a:ext uri="{FF2B5EF4-FFF2-40B4-BE49-F238E27FC236}">
                <a16:creationId xmlns:a16="http://schemas.microsoft.com/office/drawing/2014/main" id="{8AFBA575-A69E-8B4C-9E87-704DF110022B}"/>
              </a:ext>
            </a:extLst>
          </p:cNvPr>
          <p:cNvPicPr preferRelativeResize="0"/>
          <p:nvPr/>
        </p:nvPicPr>
        <p:blipFill>
          <a:blip r:embed="rId3">
            <a:alphaModFix/>
          </a:blip>
          <a:stretch>
            <a:fillRect/>
          </a:stretch>
        </p:blipFill>
        <p:spPr>
          <a:xfrm>
            <a:off x="11013487" y="319310"/>
            <a:ext cx="682651" cy="436900"/>
          </a:xfrm>
          <a:prstGeom prst="rect">
            <a:avLst/>
          </a:prstGeom>
          <a:noFill/>
          <a:ln>
            <a:noFill/>
          </a:ln>
        </p:spPr>
      </p:pic>
      <p:grpSp>
        <p:nvGrpSpPr>
          <p:cNvPr id="106" name="Group 105">
            <a:extLst>
              <a:ext uri="{FF2B5EF4-FFF2-40B4-BE49-F238E27FC236}">
                <a16:creationId xmlns:a16="http://schemas.microsoft.com/office/drawing/2014/main" id="{1297D36E-0BAE-4661-894C-8BD8C291C444}"/>
              </a:ext>
            </a:extLst>
          </p:cNvPr>
          <p:cNvGrpSpPr/>
          <p:nvPr/>
        </p:nvGrpSpPr>
        <p:grpSpPr>
          <a:xfrm>
            <a:off x="677153" y="1605066"/>
            <a:ext cx="5354997" cy="4897534"/>
            <a:chOff x="4126914" y="1910693"/>
            <a:chExt cx="4430916" cy="4897534"/>
          </a:xfrm>
        </p:grpSpPr>
        <p:grpSp>
          <p:nvGrpSpPr>
            <p:cNvPr id="108" name="Group 107">
              <a:extLst>
                <a:ext uri="{FF2B5EF4-FFF2-40B4-BE49-F238E27FC236}">
                  <a16:creationId xmlns:a16="http://schemas.microsoft.com/office/drawing/2014/main" id="{A3DB5C76-CBC8-4E65-90DD-89DD8AAB8C0A}"/>
                </a:ext>
              </a:extLst>
            </p:cNvPr>
            <p:cNvGrpSpPr/>
            <p:nvPr/>
          </p:nvGrpSpPr>
          <p:grpSpPr>
            <a:xfrm>
              <a:off x="4126914" y="1913250"/>
              <a:ext cx="4430916" cy="4894977"/>
              <a:chOff x="4126914" y="1913250"/>
              <a:chExt cx="4430916" cy="4894977"/>
            </a:xfrm>
          </p:grpSpPr>
          <p:sp>
            <p:nvSpPr>
              <p:cNvPr id="110" name="Rectangle 109">
                <a:extLst>
                  <a:ext uri="{FF2B5EF4-FFF2-40B4-BE49-F238E27FC236}">
                    <a16:creationId xmlns:a16="http://schemas.microsoft.com/office/drawing/2014/main" id="{4F1C5682-717F-4D62-BB3C-32C9C16839CA}"/>
                  </a:ext>
                </a:extLst>
              </p:cNvPr>
              <p:cNvSpPr/>
              <p:nvPr/>
            </p:nvSpPr>
            <p:spPr>
              <a:xfrm>
                <a:off x="4126914" y="1913250"/>
                <a:ext cx="4400426" cy="2671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grpSp>
            <p:nvGrpSpPr>
              <p:cNvPr id="113" name="Group 112">
                <a:extLst>
                  <a:ext uri="{FF2B5EF4-FFF2-40B4-BE49-F238E27FC236}">
                    <a16:creationId xmlns:a16="http://schemas.microsoft.com/office/drawing/2014/main" id="{C6DBAC78-8348-4CD6-864D-9C1D3FFC7D64}"/>
                  </a:ext>
                </a:extLst>
              </p:cNvPr>
              <p:cNvGrpSpPr/>
              <p:nvPr/>
            </p:nvGrpSpPr>
            <p:grpSpPr>
              <a:xfrm>
                <a:off x="4126914" y="2184998"/>
                <a:ext cx="4430916" cy="4623229"/>
                <a:chOff x="4126914" y="1770296"/>
                <a:chExt cx="3965458" cy="4623229"/>
              </a:xfrm>
            </p:grpSpPr>
            <p:sp>
              <p:nvSpPr>
                <p:cNvPr id="114" name="Rectangle 113">
                  <a:extLst>
                    <a:ext uri="{FF2B5EF4-FFF2-40B4-BE49-F238E27FC236}">
                      <a16:creationId xmlns:a16="http://schemas.microsoft.com/office/drawing/2014/main" id="{D4B603DC-FF1B-4225-8B91-1F9FBD2DD0A4}"/>
                    </a:ext>
                  </a:extLst>
                </p:cNvPr>
                <p:cNvSpPr/>
                <p:nvPr/>
              </p:nvSpPr>
              <p:spPr>
                <a:xfrm>
                  <a:off x="4154200" y="4429644"/>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81CFA0FD-C596-4758-B037-9B1CDA37DDC6}"/>
                    </a:ext>
                  </a:extLst>
                </p:cNvPr>
                <p:cNvSpPr/>
                <p:nvPr/>
              </p:nvSpPr>
              <p:spPr>
                <a:xfrm>
                  <a:off x="4136959" y="3077057"/>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73605387-D79A-4F93-AD45-DC34F08B52CF}"/>
                    </a:ext>
                  </a:extLst>
                </p:cNvPr>
                <p:cNvSpPr/>
                <p:nvPr/>
              </p:nvSpPr>
              <p:spPr>
                <a:xfrm>
                  <a:off x="4126914" y="1770296"/>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AA576D3F-DB74-4DE0-90E6-4AE95F7BEBF4}"/>
                    </a:ext>
                  </a:extLst>
                </p:cNvPr>
                <p:cNvSpPr/>
                <p:nvPr/>
              </p:nvSpPr>
              <p:spPr>
                <a:xfrm>
                  <a:off x="4137274" y="5731022"/>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grpSp>
        </p:grpSp>
        <p:sp>
          <p:nvSpPr>
            <p:cNvPr id="109" name="Rectangle 108">
              <a:extLst>
                <a:ext uri="{FF2B5EF4-FFF2-40B4-BE49-F238E27FC236}">
                  <a16:creationId xmlns:a16="http://schemas.microsoft.com/office/drawing/2014/main" id="{A3142198-2CCB-45EC-9B19-538FF259D39E}"/>
                </a:ext>
              </a:extLst>
            </p:cNvPr>
            <p:cNvSpPr/>
            <p:nvPr/>
          </p:nvSpPr>
          <p:spPr>
            <a:xfrm>
              <a:off x="4946476" y="1910693"/>
              <a:ext cx="2581807" cy="276999"/>
            </a:xfrm>
            <a:prstGeom prst="rect">
              <a:avLst/>
            </a:prstGeom>
            <a:noFill/>
            <a:ln>
              <a:noFill/>
            </a:ln>
          </p:spPr>
          <p:txBody>
            <a:bodyPr wrap="square" lIns="91440" tIns="45720" rIns="91440" bIns="45720" anchor="t">
              <a:spAutoFit/>
            </a:bodyPr>
            <a:lstStyle/>
            <a:p>
              <a:pPr marL="80645" algn="ctr">
                <a:spcBef>
                  <a:spcPts val="100"/>
                </a:spcBef>
                <a:defRPr/>
              </a:pPr>
              <a:r>
                <a:rPr lang="en-AU" sz="1200" b="1" kern="0" spc="-5">
                  <a:solidFill>
                    <a:schemeClr val="bg1"/>
                  </a:solidFill>
                  <a:latin typeface="Arial" panose="020B0604020202020204" pitchFamily="34" charset="0"/>
                  <a:ea typeface="Open Sans" panose="020B0606030504020204" pitchFamily="34" charset="0"/>
                  <a:cs typeface="Arial" panose="020B0604020202020204" pitchFamily="34" charset="0"/>
                </a:rPr>
                <a:t>The Prepare and Design Process</a:t>
              </a:r>
            </a:p>
          </p:txBody>
        </p:sp>
      </p:grpSp>
      <p:sp>
        <p:nvSpPr>
          <p:cNvPr id="118" name="Freeform 203">
            <a:extLst>
              <a:ext uri="{FF2B5EF4-FFF2-40B4-BE49-F238E27FC236}">
                <a16:creationId xmlns:a16="http://schemas.microsoft.com/office/drawing/2014/main" id="{F23EB597-FF85-4525-8D9A-70040ECF7595}"/>
              </a:ext>
            </a:extLst>
          </p:cNvPr>
          <p:cNvSpPr/>
          <p:nvPr/>
        </p:nvSpPr>
        <p:spPr>
          <a:xfrm rot="16200000" flipH="1" flipV="1">
            <a:off x="518524" y="4952872"/>
            <a:ext cx="1881702" cy="260092"/>
          </a:xfrm>
          <a:custGeom>
            <a:avLst/>
            <a:gdLst>
              <a:gd name="connsiteX0" fmla="*/ 0 w 8617527"/>
              <a:gd name="connsiteY0" fmla="*/ 651164 h 1191491"/>
              <a:gd name="connsiteX1" fmla="*/ 2673927 w 8617527"/>
              <a:gd name="connsiteY1" fmla="*/ 0 h 1191491"/>
              <a:gd name="connsiteX2" fmla="*/ 6483927 w 8617527"/>
              <a:gd name="connsiteY2" fmla="*/ 1191491 h 1191491"/>
              <a:gd name="connsiteX3" fmla="*/ 8617527 w 8617527"/>
              <a:gd name="connsiteY3" fmla="*/ 498764 h 1191491"/>
              <a:gd name="connsiteX0" fmla="*/ 0 w 8617527"/>
              <a:gd name="connsiteY0" fmla="*/ 661463 h 1201790"/>
              <a:gd name="connsiteX1" fmla="*/ 2673927 w 8617527"/>
              <a:gd name="connsiteY1" fmla="*/ 10299 h 1201790"/>
              <a:gd name="connsiteX2" fmla="*/ 6483927 w 8617527"/>
              <a:gd name="connsiteY2" fmla="*/ 1201790 h 1201790"/>
              <a:gd name="connsiteX3" fmla="*/ 8617527 w 8617527"/>
              <a:gd name="connsiteY3" fmla="*/ 509063 h 1201790"/>
              <a:gd name="connsiteX0" fmla="*/ 0 w 8617527"/>
              <a:gd name="connsiteY0" fmla="*/ 651245 h 1191572"/>
              <a:gd name="connsiteX1" fmla="*/ 2673927 w 8617527"/>
              <a:gd name="connsiteY1" fmla="*/ 81 h 1191572"/>
              <a:gd name="connsiteX2" fmla="*/ 6483927 w 8617527"/>
              <a:gd name="connsiteY2" fmla="*/ 1191572 h 1191572"/>
              <a:gd name="connsiteX3" fmla="*/ 8617527 w 8617527"/>
              <a:gd name="connsiteY3" fmla="*/ 498845 h 1191572"/>
              <a:gd name="connsiteX0" fmla="*/ 0 w 8617527"/>
              <a:gd name="connsiteY0" fmla="*/ 651245 h 1217033"/>
              <a:gd name="connsiteX1" fmla="*/ 2673927 w 8617527"/>
              <a:gd name="connsiteY1" fmla="*/ 81 h 1217033"/>
              <a:gd name="connsiteX2" fmla="*/ 6483927 w 8617527"/>
              <a:gd name="connsiteY2" fmla="*/ 1191572 h 1217033"/>
              <a:gd name="connsiteX3" fmla="*/ 8617527 w 8617527"/>
              <a:gd name="connsiteY3" fmla="*/ 498845 h 1217033"/>
              <a:gd name="connsiteX0" fmla="*/ 0 w 8617527"/>
              <a:gd name="connsiteY0" fmla="*/ 651245 h 1191898"/>
              <a:gd name="connsiteX1" fmla="*/ 2673927 w 8617527"/>
              <a:gd name="connsiteY1" fmla="*/ 81 h 1191898"/>
              <a:gd name="connsiteX2" fmla="*/ 6483927 w 8617527"/>
              <a:gd name="connsiteY2" fmla="*/ 1191572 h 1191898"/>
              <a:gd name="connsiteX3" fmla="*/ 8617527 w 8617527"/>
              <a:gd name="connsiteY3" fmla="*/ 498845 h 1191898"/>
              <a:gd name="connsiteX0" fmla="*/ 0 w 8617527"/>
              <a:gd name="connsiteY0" fmla="*/ 651245 h 1191625"/>
              <a:gd name="connsiteX1" fmla="*/ 2673927 w 8617527"/>
              <a:gd name="connsiteY1" fmla="*/ 81 h 1191625"/>
              <a:gd name="connsiteX2" fmla="*/ 6483927 w 8617527"/>
              <a:gd name="connsiteY2" fmla="*/ 1191572 h 1191625"/>
              <a:gd name="connsiteX3" fmla="*/ 8617527 w 8617527"/>
              <a:gd name="connsiteY3" fmla="*/ 498845 h 1191625"/>
              <a:gd name="connsiteX0" fmla="*/ 0 w 8617527"/>
              <a:gd name="connsiteY0" fmla="*/ 651245 h 1196985"/>
              <a:gd name="connsiteX1" fmla="*/ 2673927 w 8617527"/>
              <a:gd name="connsiteY1" fmla="*/ 81 h 1196985"/>
              <a:gd name="connsiteX2" fmla="*/ 6483927 w 8617527"/>
              <a:gd name="connsiteY2" fmla="*/ 1191572 h 1196985"/>
              <a:gd name="connsiteX3" fmla="*/ 8617527 w 8617527"/>
              <a:gd name="connsiteY3" fmla="*/ 415718 h 1196985"/>
              <a:gd name="connsiteX0" fmla="*/ 0 w 8617527"/>
              <a:gd name="connsiteY0" fmla="*/ 662395 h 1235629"/>
              <a:gd name="connsiteX1" fmla="*/ 2673927 w 8617527"/>
              <a:gd name="connsiteY1" fmla="*/ 11231 h 1235629"/>
              <a:gd name="connsiteX2" fmla="*/ 6276108 w 8617527"/>
              <a:gd name="connsiteY2" fmla="*/ 1230431 h 1235629"/>
              <a:gd name="connsiteX3" fmla="*/ 8617527 w 8617527"/>
              <a:gd name="connsiteY3" fmla="*/ 426868 h 1235629"/>
              <a:gd name="connsiteX0" fmla="*/ 0 w 8617527"/>
              <a:gd name="connsiteY0" fmla="*/ 662395 h 1230431"/>
              <a:gd name="connsiteX1" fmla="*/ 2673927 w 8617527"/>
              <a:gd name="connsiteY1" fmla="*/ 11231 h 1230431"/>
              <a:gd name="connsiteX2" fmla="*/ 6276108 w 8617527"/>
              <a:gd name="connsiteY2" fmla="*/ 1230431 h 1230431"/>
              <a:gd name="connsiteX3" fmla="*/ 8617527 w 8617527"/>
              <a:gd name="connsiteY3" fmla="*/ 426868 h 1230431"/>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82"/>
              <a:gd name="connsiteY0" fmla="*/ 662395 h 1236431"/>
              <a:gd name="connsiteX1" fmla="*/ 2673927 w 8645282"/>
              <a:gd name="connsiteY1" fmla="*/ 11231 h 1236431"/>
              <a:gd name="connsiteX2" fmla="*/ 6276108 w 8645282"/>
              <a:gd name="connsiteY2" fmla="*/ 1230431 h 1236431"/>
              <a:gd name="connsiteX3" fmla="*/ 8645236 w 8645282"/>
              <a:gd name="connsiteY3" fmla="*/ 509995 h 1236431"/>
              <a:gd name="connsiteX0" fmla="*/ 0 w 8631428"/>
              <a:gd name="connsiteY0" fmla="*/ 662395 h 1234327"/>
              <a:gd name="connsiteX1" fmla="*/ 2673927 w 8631428"/>
              <a:gd name="connsiteY1" fmla="*/ 11231 h 1234327"/>
              <a:gd name="connsiteX2" fmla="*/ 6276108 w 8631428"/>
              <a:gd name="connsiteY2" fmla="*/ 1230431 h 1234327"/>
              <a:gd name="connsiteX3" fmla="*/ 8631382 w 8631428"/>
              <a:gd name="connsiteY3" fmla="*/ 426868 h 1234327"/>
              <a:gd name="connsiteX0" fmla="*/ 0 w 8617574"/>
              <a:gd name="connsiteY0" fmla="*/ 1081098 h 1223539"/>
              <a:gd name="connsiteX1" fmla="*/ 2660073 w 8617574"/>
              <a:gd name="connsiteY1" fmla="*/ 443 h 1223539"/>
              <a:gd name="connsiteX2" fmla="*/ 6262254 w 8617574"/>
              <a:gd name="connsiteY2" fmla="*/ 1219643 h 1223539"/>
              <a:gd name="connsiteX3" fmla="*/ 8617528 w 8617574"/>
              <a:gd name="connsiteY3" fmla="*/ 416080 h 1223539"/>
              <a:gd name="connsiteX0" fmla="*/ 0 w 8617574"/>
              <a:gd name="connsiteY0" fmla="*/ 1039556 h 1181296"/>
              <a:gd name="connsiteX1" fmla="*/ 2660073 w 8617574"/>
              <a:gd name="connsiteY1" fmla="*/ 465 h 1181296"/>
              <a:gd name="connsiteX2" fmla="*/ 6262254 w 8617574"/>
              <a:gd name="connsiteY2" fmla="*/ 1178101 h 1181296"/>
              <a:gd name="connsiteX3" fmla="*/ 8617528 w 8617574"/>
              <a:gd name="connsiteY3" fmla="*/ 374538 h 1181296"/>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03720"/>
              <a:gd name="connsiteY0" fmla="*/ 1039774 h 1185059"/>
              <a:gd name="connsiteX1" fmla="*/ 2660073 w 8603720"/>
              <a:gd name="connsiteY1" fmla="*/ 683 h 1185059"/>
              <a:gd name="connsiteX2" fmla="*/ 6262254 w 8603720"/>
              <a:gd name="connsiteY2" fmla="*/ 1178319 h 1185059"/>
              <a:gd name="connsiteX3" fmla="*/ 8603674 w 8603720"/>
              <a:gd name="connsiteY3" fmla="*/ 513302 h 1185059"/>
              <a:gd name="connsiteX0" fmla="*/ 0 w 8646540"/>
              <a:gd name="connsiteY0" fmla="*/ 1039774 h 1183120"/>
              <a:gd name="connsiteX1" fmla="*/ 2660073 w 8646540"/>
              <a:gd name="connsiteY1" fmla="*/ 683 h 1183120"/>
              <a:gd name="connsiteX2" fmla="*/ 6262254 w 8646540"/>
              <a:gd name="connsiteY2" fmla="*/ 1178319 h 1183120"/>
              <a:gd name="connsiteX3" fmla="*/ 8646495 w 8646540"/>
              <a:gd name="connsiteY3" fmla="*/ 185311 h 1183120"/>
              <a:gd name="connsiteX0" fmla="*/ 0 w 8646549"/>
              <a:gd name="connsiteY0" fmla="*/ 1039497 h 1182843"/>
              <a:gd name="connsiteX1" fmla="*/ 2660073 w 8646549"/>
              <a:gd name="connsiteY1" fmla="*/ 406 h 1182843"/>
              <a:gd name="connsiteX2" fmla="*/ 6497771 w 8646549"/>
              <a:gd name="connsiteY2" fmla="*/ 1178042 h 1182843"/>
              <a:gd name="connsiteX3" fmla="*/ 8646495 w 8646549"/>
              <a:gd name="connsiteY3" fmla="*/ 185034 h 1182843"/>
              <a:gd name="connsiteX0" fmla="*/ 0 w 8646550"/>
              <a:gd name="connsiteY0" fmla="*/ 1039497 h 1178042"/>
              <a:gd name="connsiteX1" fmla="*/ 2660073 w 8646550"/>
              <a:gd name="connsiteY1" fmla="*/ 406 h 1178042"/>
              <a:gd name="connsiteX2" fmla="*/ 6497771 w 8646550"/>
              <a:gd name="connsiteY2" fmla="*/ 1178042 h 1178042"/>
              <a:gd name="connsiteX3" fmla="*/ 8646495 w 8646550"/>
              <a:gd name="connsiteY3" fmla="*/ 185034 h 1178042"/>
              <a:gd name="connsiteX0" fmla="*/ 0 w 8646550"/>
              <a:gd name="connsiteY0" fmla="*/ 1039497 h 1178052"/>
              <a:gd name="connsiteX1" fmla="*/ 2660073 w 8646550"/>
              <a:gd name="connsiteY1" fmla="*/ 406 h 1178052"/>
              <a:gd name="connsiteX2" fmla="*/ 6497771 w 8646550"/>
              <a:gd name="connsiteY2" fmla="*/ 1178042 h 1178052"/>
              <a:gd name="connsiteX3" fmla="*/ 8646495 w 8646550"/>
              <a:gd name="connsiteY3" fmla="*/ 185034 h 1178052"/>
              <a:gd name="connsiteX0" fmla="*/ 0 w 8646549"/>
              <a:gd name="connsiteY0" fmla="*/ 1039093 h 1048441"/>
              <a:gd name="connsiteX1" fmla="*/ 2660073 w 8646549"/>
              <a:gd name="connsiteY1" fmla="*/ 2 h 1048441"/>
              <a:gd name="connsiteX2" fmla="*/ 6465655 w 8646549"/>
              <a:gd name="connsiteY2" fmla="*/ 1048430 h 1048441"/>
              <a:gd name="connsiteX3" fmla="*/ 8646495 w 8646549"/>
              <a:gd name="connsiteY3" fmla="*/ 184630 h 1048441"/>
              <a:gd name="connsiteX0" fmla="*/ -2 w 8692706"/>
              <a:gd name="connsiteY0" fmla="*/ 1105683 h 1105682"/>
              <a:gd name="connsiteX1" fmla="*/ 2706230 w 8692706"/>
              <a:gd name="connsiteY1" fmla="*/ 64 h 1105682"/>
              <a:gd name="connsiteX2" fmla="*/ 6511812 w 8692706"/>
              <a:gd name="connsiteY2" fmla="*/ 1048492 h 1105682"/>
              <a:gd name="connsiteX3" fmla="*/ 8692652 w 8692706"/>
              <a:gd name="connsiteY3" fmla="*/ 184692 h 1105682"/>
              <a:gd name="connsiteX0" fmla="*/ -2 w 8692706"/>
              <a:gd name="connsiteY0" fmla="*/ 921011 h 921010"/>
              <a:gd name="connsiteX1" fmla="*/ 2798575 w 8692706"/>
              <a:gd name="connsiteY1" fmla="*/ 81514 h 921010"/>
              <a:gd name="connsiteX2" fmla="*/ 6511812 w 8692706"/>
              <a:gd name="connsiteY2" fmla="*/ 863820 h 921010"/>
              <a:gd name="connsiteX3" fmla="*/ 8692652 w 8692706"/>
              <a:gd name="connsiteY3" fmla="*/ 20 h 921010"/>
              <a:gd name="connsiteX0" fmla="*/ 2 w 8369487"/>
              <a:gd name="connsiteY0" fmla="*/ 743593 h 863835"/>
              <a:gd name="connsiteX1" fmla="*/ 2475356 w 8369487"/>
              <a:gd name="connsiteY1" fmla="*/ 81514 h 863835"/>
              <a:gd name="connsiteX2" fmla="*/ 6188593 w 8369487"/>
              <a:gd name="connsiteY2" fmla="*/ 863820 h 863835"/>
              <a:gd name="connsiteX3" fmla="*/ 8369433 w 8369487"/>
              <a:gd name="connsiteY3" fmla="*/ 20 h 863835"/>
              <a:gd name="connsiteX0" fmla="*/ 2 w 8369459"/>
              <a:gd name="connsiteY0" fmla="*/ 743600 h 743599"/>
              <a:gd name="connsiteX1" fmla="*/ 2475356 w 8369459"/>
              <a:gd name="connsiteY1" fmla="*/ 81521 h 743599"/>
              <a:gd name="connsiteX2" fmla="*/ 5080457 w 8369459"/>
              <a:gd name="connsiteY2" fmla="*/ 575526 h 743599"/>
              <a:gd name="connsiteX3" fmla="*/ 8369433 w 8369459"/>
              <a:gd name="connsiteY3" fmla="*/ 27 h 743599"/>
              <a:gd name="connsiteX0" fmla="*/ 2 w 8507967"/>
              <a:gd name="connsiteY0" fmla="*/ 699246 h 699247"/>
              <a:gd name="connsiteX1" fmla="*/ 2613864 w 8507967"/>
              <a:gd name="connsiteY1" fmla="*/ 81521 h 699247"/>
              <a:gd name="connsiteX2" fmla="*/ 5218965 w 8507967"/>
              <a:gd name="connsiteY2" fmla="*/ 575526 h 699247"/>
              <a:gd name="connsiteX3" fmla="*/ 8507941 w 8507967"/>
              <a:gd name="connsiteY3" fmla="*/ 27 h 699247"/>
              <a:gd name="connsiteX0" fmla="*/ 2 w 8507976"/>
              <a:gd name="connsiteY0" fmla="*/ 699250 h 699251"/>
              <a:gd name="connsiteX1" fmla="*/ 2613864 w 8507976"/>
              <a:gd name="connsiteY1" fmla="*/ 81525 h 699251"/>
              <a:gd name="connsiteX2" fmla="*/ 5634516 w 8507976"/>
              <a:gd name="connsiteY2" fmla="*/ 486823 h 699251"/>
              <a:gd name="connsiteX3" fmla="*/ 8507941 w 8507976"/>
              <a:gd name="connsiteY3" fmla="*/ 31 h 699251"/>
              <a:gd name="connsiteX0" fmla="*/ 2 w 8507976"/>
              <a:gd name="connsiteY0" fmla="*/ 699250 h 699251"/>
              <a:gd name="connsiteX1" fmla="*/ 2660039 w 8507976"/>
              <a:gd name="connsiteY1" fmla="*/ 148055 h 699251"/>
              <a:gd name="connsiteX2" fmla="*/ 5634516 w 8507976"/>
              <a:gd name="connsiteY2" fmla="*/ 486823 h 699251"/>
              <a:gd name="connsiteX3" fmla="*/ 8507941 w 8507976"/>
              <a:gd name="connsiteY3" fmla="*/ 31 h 699251"/>
              <a:gd name="connsiteX0" fmla="*/ 0 w 8646493"/>
              <a:gd name="connsiteY0" fmla="*/ 632721 h 632721"/>
              <a:gd name="connsiteX1" fmla="*/ 2798556 w 8646493"/>
              <a:gd name="connsiteY1" fmla="*/ 148055 h 632721"/>
              <a:gd name="connsiteX2" fmla="*/ 5773033 w 8646493"/>
              <a:gd name="connsiteY2" fmla="*/ 486823 h 632721"/>
              <a:gd name="connsiteX3" fmla="*/ 8646458 w 8646493"/>
              <a:gd name="connsiteY3" fmla="*/ 31 h 632721"/>
              <a:gd name="connsiteX0" fmla="*/ 0 w 8230942"/>
              <a:gd name="connsiteY0" fmla="*/ 810137 h 810137"/>
              <a:gd name="connsiteX1" fmla="*/ 2383005 w 8230942"/>
              <a:gd name="connsiteY1" fmla="*/ 148055 h 810137"/>
              <a:gd name="connsiteX2" fmla="*/ 5357482 w 8230942"/>
              <a:gd name="connsiteY2" fmla="*/ 486823 h 810137"/>
              <a:gd name="connsiteX3" fmla="*/ 8230907 w 8230942"/>
              <a:gd name="connsiteY3" fmla="*/ 31 h 810137"/>
              <a:gd name="connsiteX0" fmla="*/ 0 w 8230942"/>
              <a:gd name="connsiteY0" fmla="*/ 810130 h 810130"/>
              <a:gd name="connsiteX1" fmla="*/ 2383005 w 8230942"/>
              <a:gd name="connsiteY1" fmla="*/ 148048 h 810130"/>
              <a:gd name="connsiteX2" fmla="*/ 5357482 w 8230942"/>
              <a:gd name="connsiteY2" fmla="*/ 642052 h 810130"/>
              <a:gd name="connsiteX3" fmla="*/ 8230907 w 8230942"/>
              <a:gd name="connsiteY3" fmla="*/ 24 h 810130"/>
              <a:gd name="connsiteX0" fmla="*/ 0 w 8230942"/>
              <a:gd name="connsiteY0" fmla="*/ 928932 h 928932"/>
              <a:gd name="connsiteX1" fmla="*/ 2429192 w 8230942"/>
              <a:gd name="connsiteY1" fmla="*/ 725 h 928932"/>
              <a:gd name="connsiteX2" fmla="*/ 5357482 w 8230942"/>
              <a:gd name="connsiteY2" fmla="*/ 760854 h 928932"/>
              <a:gd name="connsiteX3" fmla="*/ 8230907 w 8230942"/>
              <a:gd name="connsiteY3" fmla="*/ 118826 h 928932"/>
              <a:gd name="connsiteX0" fmla="*/ 0 w 8230942"/>
              <a:gd name="connsiteY0" fmla="*/ 810130 h 810130"/>
              <a:gd name="connsiteX1" fmla="*/ 2290677 w 8230942"/>
              <a:gd name="connsiteY1" fmla="*/ 81514 h 810130"/>
              <a:gd name="connsiteX2" fmla="*/ 5357482 w 8230942"/>
              <a:gd name="connsiteY2" fmla="*/ 642052 h 810130"/>
              <a:gd name="connsiteX3" fmla="*/ 8230907 w 8230942"/>
              <a:gd name="connsiteY3" fmla="*/ 24 h 810130"/>
              <a:gd name="connsiteX0" fmla="*/ 0 w 8230942"/>
              <a:gd name="connsiteY0" fmla="*/ 810134 h 810134"/>
              <a:gd name="connsiteX1" fmla="*/ 2290677 w 8230942"/>
              <a:gd name="connsiteY1" fmla="*/ 81518 h 810134"/>
              <a:gd name="connsiteX2" fmla="*/ 5357494 w 8230942"/>
              <a:gd name="connsiteY2" fmla="*/ 531170 h 810134"/>
              <a:gd name="connsiteX3" fmla="*/ 8230907 w 8230942"/>
              <a:gd name="connsiteY3" fmla="*/ 28 h 810134"/>
              <a:gd name="connsiteX0" fmla="*/ 0 w 8369464"/>
              <a:gd name="connsiteY0" fmla="*/ 731668 h 731668"/>
              <a:gd name="connsiteX1" fmla="*/ 2290677 w 8369464"/>
              <a:gd name="connsiteY1" fmla="*/ 3052 h 731668"/>
              <a:gd name="connsiteX2" fmla="*/ 5357494 w 8369464"/>
              <a:gd name="connsiteY2" fmla="*/ 452704 h 731668"/>
              <a:gd name="connsiteX3" fmla="*/ 8369434 w 8369464"/>
              <a:gd name="connsiteY3" fmla="*/ 54623 h 731668"/>
              <a:gd name="connsiteX0" fmla="*/ 0 w 8507981"/>
              <a:gd name="connsiteY0" fmla="*/ 596453 h 596453"/>
              <a:gd name="connsiteX1" fmla="*/ 2429194 w 8507981"/>
              <a:gd name="connsiteY1" fmla="*/ 898 h 596453"/>
              <a:gd name="connsiteX2" fmla="*/ 5496011 w 8507981"/>
              <a:gd name="connsiteY2" fmla="*/ 450550 h 596453"/>
              <a:gd name="connsiteX3" fmla="*/ 8507951 w 8507981"/>
              <a:gd name="connsiteY3" fmla="*/ 52469 h 596453"/>
              <a:gd name="connsiteX0" fmla="*/ -2 w 8369450"/>
              <a:gd name="connsiteY0" fmla="*/ 529299 h 529298"/>
              <a:gd name="connsiteX1" fmla="*/ 2290663 w 8369450"/>
              <a:gd name="connsiteY1" fmla="*/ 276 h 529298"/>
              <a:gd name="connsiteX2" fmla="*/ 5357480 w 8369450"/>
              <a:gd name="connsiteY2" fmla="*/ 449928 h 529298"/>
              <a:gd name="connsiteX3" fmla="*/ 8369420 w 8369450"/>
              <a:gd name="connsiteY3" fmla="*/ 51847 h 529298"/>
              <a:gd name="connsiteX0" fmla="*/ 2 w 8646475"/>
              <a:gd name="connsiteY0" fmla="*/ 574028 h 574028"/>
              <a:gd name="connsiteX1" fmla="*/ 2567688 w 8646475"/>
              <a:gd name="connsiteY1" fmla="*/ 653 h 574028"/>
              <a:gd name="connsiteX2" fmla="*/ 5634505 w 8646475"/>
              <a:gd name="connsiteY2" fmla="*/ 450305 h 574028"/>
              <a:gd name="connsiteX3" fmla="*/ 8646445 w 8646475"/>
              <a:gd name="connsiteY3" fmla="*/ 52224 h 574028"/>
            </a:gdLst>
            <a:ahLst/>
            <a:cxnLst>
              <a:cxn ang="0">
                <a:pos x="connsiteX0" y="connsiteY0"/>
              </a:cxn>
              <a:cxn ang="0">
                <a:pos x="connsiteX1" y="connsiteY1"/>
              </a:cxn>
              <a:cxn ang="0">
                <a:pos x="connsiteX2" y="connsiteY2"/>
              </a:cxn>
              <a:cxn ang="0">
                <a:pos x="connsiteX3" y="connsiteY3"/>
              </a:cxn>
            </a:cxnLst>
            <a:rect l="l" t="t" r="r" b="b"/>
            <a:pathLst>
              <a:path w="8646475" h="574028">
                <a:moveTo>
                  <a:pt x="2" y="574028"/>
                </a:moveTo>
                <a:cubicBezTo>
                  <a:pt x="18475" y="481664"/>
                  <a:pt x="1628604" y="21273"/>
                  <a:pt x="2567688" y="653"/>
                </a:cubicBezTo>
                <a:cubicBezTo>
                  <a:pt x="3506772" y="-19967"/>
                  <a:pt x="4611790" y="454321"/>
                  <a:pt x="5634505" y="450305"/>
                </a:cubicBezTo>
                <a:cubicBezTo>
                  <a:pt x="6657220" y="446289"/>
                  <a:pt x="8655681" y="47605"/>
                  <a:pt x="8646445" y="52224"/>
                </a:cubicBezTo>
              </a:path>
            </a:pathLst>
          </a:custGeom>
          <a:noFill/>
          <a:ln w="9525" cap="flat" cmpd="sng" algn="ctr">
            <a:solidFill>
              <a:schemeClr val="tx1"/>
            </a:solidFill>
            <a:prstDash val="sysDash"/>
            <a:miter lim="800000"/>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9" name="Freeform 203">
            <a:extLst>
              <a:ext uri="{FF2B5EF4-FFF2-40B4-BE49-F238E27FC236}">
                <a16:creationId xmlns:a16="http://schemas.microsoft.com/office/drawing/2014/main" id="{A31836B7-1A32-449B-8C55-A037954A114A}"/>
              </a:ext>
            </a:extLst>
          </p:cNvPr>
          <p:cNvSpPr/>
          <p:nvPr/>
        </p:nvSpPr>
        <p:spPr>
          <a:xfrm rot="5696275" flipH="1">
            <a:off x="477870" y="2916801"/>
            <a:ext cx="1965660" cy="305361"/>
          </a:xfrm>
          <a:custGeom>
            <a:avLst/>
            <a:gdLst>
              <a:gd name="connsiteX0" fmla="*/ 0 w 8617527"/>
              <a:gd name="connsiteY0" fmla="*/ 651164 h 1191491"/>
              <a:gd name="connsiteX1" fmla="*/ 2673927 w 8617527"/>
              <a:gd name="connsiteY1" fmla="*/ 0 h 1191491"/>
              <a:gd name="connsiteX2" fmla="*/ 6483927 w 8617527"/>
              <a:gd name="connsiteY2" fmla="*/ 1191491 h 1191491"/>
              <a:gd name="connsiteX3" fmla="*/ 8617527 w 8617527"/>
              <a:gd name="connsiteY3" fmla="*/ 498764 h 1191491"/>
              <a:gd name="connsiteX0" fmla="*/ 0 w 8617527"/>
              <a:gd name="connsiteY0" fmla="*/ 661463 h 1201790"/>
              <a:gd name="connsiteX1" fmla="*/ 2673927 w 8617527"/>
              <a:gd name="connsiteY1" fmla="*/ 10299 h 1201790"/>
              <a:gd name="connsiteX2" fmla="*/ 6483927 w 8617527"/>
              <a:gd name="connsiteY2" fmla="*/ 1201790 h 1201790"/>
              <a:gd name="connsiteX3" fmla="*/ 8617527 w 8617527"/>
              <a:gd name="connsiteY3" fmla="*/ 509063 h 1201790"/>
              <a:gd name="connsiteX0" fmla="*/ 0 w 8617527"/>
              <a:gd name="connsiteY0" fmla="*/ 651245 h 1191572"/>
              <a:gd name="connsiteX1" fmla="*/ 2673927 w 8617527"/>
              <a:gd name="connsiteY1" fmla="*/ 81 h 1191572"/>
              <a:gd name="connsiteX2" fmla="*/ 6483927 w 8617527"/>
              <a:gd name="connsiteY2" fmla="*/ 1191572 h 1191572"/>
              <a:gd name="connsiteX3" fmla="*/ 8617527 w 8617527"/>
              <a:gd name="connsiteY3" fmla="*/ 498845 h 1191572"/>
              <a:gd name="connsiteX0" fmla="*/ 0 w 8617527"/>
              <a:gd name="connsiteY0" fmla="*/ 651245 h 1217033"/>
              <a:gd name="connsiteX1" fmla="*/ 2673927 w 8617527"/>
              <a:gd name="connsiteY1" fmla="*/ 81 h 1217033"/>
              <a:gd name="connsiteX2" fmla="*/ 6483927 w 8617527"/>
              <a:gd name="connsiteY2" fmla="*/ 1191572 h 1217033"/>
              <a:gd name="connsiteX3" fmla="*/ 8617527 w 8617527"/>
              <a:gd name="connsiteY3" fmla="*/ 498845 h 1217033"/>
              <a:gd name="connsiteX0" fmla="*/ 0 w 8617527"/>
              <a:gd name="connsiteY0" fmla="*/ 651245 h 1191898"/>
              <a:gd name="connsiteX1" fmla="*/ 2673927 w 8617527"/>
              <a:gd name="connsiteY1" fmla="*/ 81 h 1191898"/>
              <a:gd name="connsiteX2" fmla="*/ 6483927 w 8617527"/>
              <a:gd name="connsiteY2" fmla="*/ 1191572 h 1191898"/>
              <a:gd name="connsiteX3" fmla="*/ 8617527 w 8617527"/>
              <a:gd name="connsiteY3" fmla="*/ 498845 h 1191898"/>
              <a:gd name="connsiteX0" fmla="*/ 0 w 8617527"/>
              <a:gd name="connsiteY0" fmla="*/ 651245 h 1191625"/>
              <a:gd name="connsiteX1" fmla="*/ 2673927 w 8617527"/>
              <a:gd name="connsiteY1" fmla="*/ 81 h 1191625"/>
              <a:gd name="connsiteX2" fmla="*/ 6483927 w 8617527"/>
              <a:gd name="connsiteY2" fmla="*/ 1191572 h 1191625"/>
              <a:gd name="connsiteX3" fmla="*/ 8617527 w 8617527"/>
              <a:gd name="connsiteY3" fmla="*/ 498845 h 1191625"/>
              <a:gd name="connsiteX0" fmla="*/ 0 w 8617527"/>
              <a:gd name="connsiteY0" fmla="*/ 651245 h 1196985"/>
              <a:gd name="connsiteX1" fmla="*/ 2673927 w 8617527"/>
              <a:gd name="connsiteY1" fmla="*/ 81 h 1196985"/>
              <a:gd name="connsiteX2" fmla="*/ 6483927 w 8617527"/>
              <a:gd name="connsiteY2" fmla="*/ 1191572 h 1196985"/>
              <a:gd name="connsiteX3" fmla="*/ 8617527 w 8617527"/>
              <a:gd name="connsiteY3" fmla="*/ 415718 h 1196985"/>
              <a:gd name="connsiteX0" fmla="*/ 0 w 8617527"/>
              <a:gd name="connsiteY0" fmla="*/ 662395 h 1235629"/>
              <a:gd name="connsiteX1" fmla="*/ 2673927 w 8617527"/>
              <a:gd name="connsiteY1" fmla="*/ 11231 h 1235629"/>
              <a:gd name="connsiteX2" fmla="*/ 6276108 w 8617527"/>
              <a:gd name="connsiteY2" fmla="*/ 1230431 h 1235629"/>
              <a:gd name="connsiteX3" fmla="*/ 8617527 w 8617527"/>
              <a:gd name="connsiteY3" fmla="*/ 426868 h 1235629"/>
              <a:gd name="connsiteX0" fmla="*/ 0 w 8617527"/>
              <a:gd name="connsiteY0" fmla="*/ 662395 h 1230431"/>
              <a:gd name="connsiteX1" fmla="*/ 2673927 w 8617527"/>
              <a:gd name="connsiteY1" fmla="*/ 11231 h 1230431"/>
              <a:gd name="connsiteX2" fmla="*/ 6276108 w 8617527"/>
              <a:gd name="connsiteY2" fmla="*/ 1230431 h 1230431"/>
              <a:gd name="connsiteX3" fmla="*/ 8617527 w 8617527"/>
              <a:gd name="connsiteY3" fmla="*/ 426868 h 1230431"/>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82"/>
              <a:gd name="connsiteY0" fmla="*/ 662395 h 1236431"/>
              <a:gd name="connsiteX1" fmla="*/ 2673927 w 8645282"/>
              <a:gd name="connsiteY1" fmla="*/ 11231 h 1236431"/>
              <a:gd name="connsiteX2" fmla="*/ 6276108 w 8645282"/>
              <a:gd name="connsiteY2" fmla="*/ 1230431 h 1236431"/>
              <a:gd name="connsiteX3" fmla="*/ 8645236 w 8645282"/>
              <a:gd name="connsiteY3" fmla="*/ 509995 h 1236431"/>
              <a:gd name="connsiteX0" fmla="*/ 0 w 8631428"/>
              <a:gd name="connsiteY0" fmla="*/ 662395 h 1234327"/>
              <a:gd name="connsiteX1" fmla="*/ 2673927 w 8631428"/>
              <a:gd name="connsiteY1" fmla="*/ 11231 h 1234327"/>
              <a:gd name="connsiteX2" fmla="*/ 6276108 w 8631428"/>
              <a:gd name="connsiteY2" fmla="*/ 1230431 h 1234327"/>
              <a:gd name="connsiteX3" fmla="*/ 8631382 w 8631428"/>
              <a:gd name="connsiteY3" fmla="*/ 426868 h 1234327"/>
              <a:gd name="connsiteX0" fmla="*/ 0 w 8617574"/>
              <a:gd name="connsiteY0" fmla="*/ 1081098 h 1223539"/>
              <a:gd name="connsiteX1" fmla="*/ 2660073 w 8617574"/>
              <a:gd name="connsiteY1" fmla="*/ 443 h 1223539"/>
              <a:gd name="connsiteX2" fmla="*/ 6262254 w 8617574"/>
              <a:gd name="connsiteY2" fmla="*/ 1219643 h 1223539"/>
              <a:gd name="connsiteX3" fmla="*/ 8617528 w 8617574"/>
              <a:gd name="connsiteY3" fmla="*/ 416080 h 1223539"/>
              <a:gd name="connsiteX0" fmla="*/ 0 w 8617574"/>
              <a:gd name="connsiteY0" fmla="*/ 1039556 h 1181296"/>
              <a:gd name="connsiteX1" fmla="*/ 2660073 w 8617574"/>
              <a:gd name="connsiteY1" fmla="*/ 465 h 1181296"/>
              <a:gd name="connsiteX2" fmla="*/ 6262254 w 8617574"/>
              <a:gd name="connsiteY2" fmla="*/ 1178101 h 1181296"/>
              <a:gd name="connsiteX3" fmla="*/ 8617528 w 8617574"/>
              <a:gd name="connsiteY3" fmla="*/ 374538 h 1181296"/>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03720"/>
              <a:gd name="connsiteY0" fmla="*/ 1039774 h 1185059"/>
              <a:gd name="connsiteX1" fmla="*/ 2660073 w 8603720"/>
              <a:gd name="connsiteY1" fmla="*/ 683 h 1185059"/>
              <a:gd name="connsiteX2" fmla="*/ 6262254 w 8603720"/>
              <a:gd name="connsiteY2" fmla="*/ 1178319 h 1185059"/>
              <a:gd name="connsiteX3" fmla="*/ 8603674 w 8603720"/>
              <a:gd name="connsiteY3" fmla="*/ 513302 h 1185059"/>
              <a:gd name="connsiteX0" fmla="*/ 0 w 8646540"/>
              <a:gd name="connsiteY0" fmla="*/ 1039774 h 1183120"/>
              <a:gd name="connsiteX1" fmla="*/ 2660073 w 8646540"/>
              <a:gd name="connsiteY1" fmla="*/ 683 h 1183120"/>
              <a:gd name="connsiteX2" fmla="*/ 6262254 w 8646540"/>
              <a:gd name="connsiteY2" fmla="*/ 1178319 h 1183120"/>
              <a:gd name="connsiteX3" fmla="*/ 8646495 w 8646540"/>
              <a:gd name="connsiteY3" fmla="*/ 185311 h 1183120"/>
              <a:gd name="connsiteX0" fmla="*/ 0 w 8646549"/>
              <a:gd name="connsiteY0" fmla="*/ 1039497 h 1182843"/>
              <a:gd name="connsiteX1" fmla="*/ 2660073 w 8646549"/>
              <a:gd name="connsiteY1" fmla="*/ 406 h 1182843"/>
              <a:gd name="connsiteX2" fmla="*/ 6497771 w 8646549"/>
              <a:gd name="connsiteY2" fmla="*/ 1178042 h 1182843"/>
              <a:gd name="connsiteX3" fmla="*/ 8646495 w 8646549"/>
              <a:gd name="connsiteY3" fmla="*/ 185034 h 1182843"/>
              <a:gd name="connsiteX0" fmla="*/ 0 w 8646550"/>
              <a:gd name="connsiteY0" fmla="*/ 1039497 h 1178042"/>
              <a:gd name="connsiteX1" fmla="*/ 2660073 w 8646550"/>
              <a:gd name="connsiteY1" fmla="*/ 406 h 1178042"/>
              <a:gd name="connsiteX2" fmla="*/ 6497771 w 8646550"/>
              <a:gd name="connsiteY2" fmla="*/ 1178042 h 1178042"/>
              <a:gd name="connsiteX3" fmla="*/ 8646495 w 8646550"/>
              <a:gd name="connsiteY3" fmla="*/ 185034 h 1178042"/>
              <a:gd name="connsiteX0" fmla="*/ 0 w 8646550"/>
              <a:gd name="connsiteY0" fmla="*/ 1039497 h 1178052"/>
              <a:gd name="connsiteX1" fmla="*/ 2660073 w 8646550"/>
              <a:gd name="connsiteY1" fmla="*/ 406 h 1178052"/>
              <a:gd name="connsiteX2" fmla="*/ 6497771 w 8646550"/>
              <a:gd name="connsiteY2" fmla="*/ 1178042 h 1178052"/>
              <a:gd name="connsiteX3" fmla="*/ 8646495 w 8646550"/>
              <a:gd name="connsiteY3" fmla="*/ 185034 h 1178052"/>
              <a:gd name="connsiteX0" fmla="*/ 0 w 8646549"/>
              <a:gd name="connsiteY0" fmla="*/ 1039093 h 1048441"/>
              <a:gd name="connsiteX1" fmla="*/ 2660073 w 8646549"/>
              <a:gd name="connsiteY1" fmla="*/ 2 h 1048441"/>
              <a:gd name="connsiteX2" fmla="*/ 6465655 w 8646549"/>
              <a:gd name="connsiteY2" fmla="*/ 1048430 h 1048441"/>
              <a:gd name="connsiteX3" fmla="*/ 8646495 w 8646549"/>
              <a:gd name="connsiteY3" fmla="*/ 184630 h 1048441"/>
              <a:gd name="connsiteX0" fmla="*/ 1 w 8964065"/>
              <a:gd name="connsiteY0" fmla="*/ 775458 h 1050518"/>
              <a:gd name="connsiteX1" fmla="*/ 2977589 w 8964065"/>
              <a:gd name="connsiteY1" fmla="*/ 2079 h 1050518"/>
              <a:gd name="connsiteX2" fmla="*/ 6783171 w 8964065"/>
              <a:gd name="connsiteY2" fmla="*/ 1050507 h 1050518"/>
              <a:gd name="connsiteX3" fmla="*/ 8964011 w 8964065"/>
              <a:gd name="connsiteY3" fmla="*/ 186707 h 1050518"/>
              <a:gd name="connsiteX0" fmla="*/ 0 w 8549554"/>
              <a:gd name="connsiteY0" fmla="*/ 941689 h 1048710"/>
              <a:gd name="connsiteX1" fmla="*/ 2563078 w 8549554"/>
              <a:gd name="connsiteY1" fmla="*/ 271 h 1048710"/>
              <a:gd name="connsiteX2" fmla="*/ 6368660 w 8549554"/>
              <a:gd name="connsiteY2" fmla="*/ 1048699 h 1048710"/>
              <a:gd name="connsiteX3" fmla="*/ 8549500 w 8549554"/>
              <a:gd name="connsiteY3" fmla="*/ 184899 h 1048710"/>
              <a:gd name="connsiteX0" fmla="*/ 0 w 8699035"/>
              <a:gd name="connsiteY0" fmla="*/ 725264 h 1051509"/>
              <a:gd name="connsiteX1" fmla="*/ 2712559 w 8699035"/>
              <a:gd name="connsiteY1" fmla="*/ 3070 h 1051509"/>
              <a:gd name="connsiteX2" fmla="*/ 6518141 w 8699035"/>
              <a:gd name="connsiteY2" fmla="*/ 1051498 h 1051509"/>
              <a:gd name="connsiteX3" fmla="*/ 8698981 w 8699035"/>
              <a:gd name="connsiteY3" fmla="*/ 187698 h 1051509"/>
              <a:gd name="connsiteX0" fmla="*/ 1 w 8430291"/>
              <a:gd name="connsiteY0" fmla="*/ 641814 h 1053794"/>
              <a:gd name="connsiteX1" fmla="*/ 2443815 w 8430291"/>
              <a:gd name="connsiteY1" fmla="*/ 5355 h 1053794"/>
              <a:gd name="connsiteX2" fmla="*/ 6249397 w 8430291"/>
              <a:gd name="connsiteY2" fmla="*/ 1053783 h 1053794"/>
              <a:gd name="connsiteX3" fmla="*/ 8430237 w 8430291"/>
              <a:gd name="connsiteY3" fmla="*/ 189983 h 1053794"/>
            </a:gdLst>
            <a:ahLst/>
            <a:cxnLst>
              <a:cxn ang="0">
                <a:pos x="connsiteX0" y="connsiteY0"/>
              </a:cxn>
              <a:cxn ang="0">
                <a:pos x="connsiteX1" y="connsiteY1"/>
              </a:cxn>
              <a:cxn ang="0">
                <a:pos x="connsiteX2" y="connsiteY2"/>
              </a:cxn>
              <a:cxn ang="0">
                <a:pos x="connsiteX3" y="connsiteY3"/>
              </a:cxn>
            </a:cxnLst>
            <a:rect l="l" t="t" r="r" b="b"/>
            <a:pathLst>
              <a:path w="8430291" h="1053794">
                <a:moveTo>
                  <a:pt x="1" y="641814"/>
                </a:moveTo>
                <a:cubicBezTo>
                  <a:pt x="18474" y="549450"/>
                  <a:pt x="1402249" y="-63306"/>
                  <a:pt x="2443815" y="5355"/>
                </a:cubicBezTo>
                <a:cubicBezTo>
                  <a:pt x="3485381" y="74016"/>
                  <a:pt x="5226682" y="1057799"/>
                  <a:pt x="6249397" y="1053783"/>
                </a:cubicBezTo>
                <a:cubicBezTo>
                  <a:pt x="7272112" y="1049767"/>
                  <a:pt x="8439473" y="185364"/>
                  <a:pt x="8430237" y="189983"/>
                </a:cubicBezTo>
              </a:path>
            </a:pathLst>
          </a:custGeom>
          <a:noFill/>
          <a:ln w="9525" cap="flat" cmpd="sng" algn="ctr">
            <a:solidFill>
              <a:schemeClr val="tx1"/>
            </a:solidFill>
            <a:prstDash val="sysDash"/>
            <a:miter lim="800000"/>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0" name="object 20">
            <a:extLst>
              <a:ext uri="{FF2B5EF4-FFF2-40B4-BE49-F238E27FC236}">
                <a16:creationId xmlns:a16="http://schemas.microsoft.com/office/drawing/2014/main" id="{E80D9380-E5A7-40AE-9D8E-B2EB4042CC71}"/>
              </a:ext>
            </a:extLst>
          </p:cNvPr>
          <p:cNvSpPr/>
          <p:nvPr/>
        </p:nvSpPr>
        <p:spPr>
          <a:xfrm>
            <a:off x="1484537" y="1942180"/>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chemeClr val="accent1">
              <a:lumMod val="60000"/>
              <a:lumOff val="40000"/>
            </a:schemeClr>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121" name="object 20">
            <a:extLst>
              <a:ext uri="{FF2B5EF4-FFF2-40B4-BE49-F238E27FC236}">
                <a16:creationId xmlns:a16="http://schemas.microsoft.com/office/drawing/2014/main" id="{0DED200D-AD09-4BF5-8743-9BAD11DC3632}"/>
              </a:ext>
            </a:extLst>
          </p:cNvPr>
          <p:cNvSpPr/>
          <p:nvPr/>
        </p:nvSpPr>
        <p:spPr>
          <a:xfrm>
            <a:off x="1184278" y="2601989"/>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chemeClr val="accent1">
              <a:lumMod val="60000"/>
              <a:lumOff val="40000"/>
              <a:alpha val="50000"/>
            </a:schemeClr>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122" name="object 20">
            <a:extLst>
              <a:ext uri="{FF2B5EF4-FFF2-40B4-BE49-F238E27FC236}">
                <a16:creationId xmlns:a16="http://schemas.microsoft.com/office/drawing/2014/main" id="{62025FAC-A751-41D3-BAD4-0005D2D18EF5}"/>
              </a:ext>
            </a:extLst>
          </p:cNvPr>
          <p:cNvSpPr/>
          <p:nvPr/>
        </p:nvSpPr>
        <p:spPr>
          <a:xfrm>
            <a:off x="1484537" y="3257035"/>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chemeClr val="accent1">
              <a:lumMod val="60000"/>
              <a:lumOff val="40000"/>
            </a:schemeClr>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123" name="Rectangle 122">
            <a:extLst>
              <a:ext uri="{FF2B5EF4-FFF2-40B4-BE49-F238E27FC236}">
                <a16:creationId xmlns:a16="http://schemas.microsoft.com/office/drawing/2014/main" id="{2CB53965-9D5C-443E-86F1-DF0CDA3D70D1}"/>
              </a:ext>
            </a:extLst>
          </p:cNvPr>
          <p:cNvSpPr/>
          <p:nvPr/>
        </p:nvSpPr>
        <p:spPr>
          <a:xfrm>
            <a:off x="2489676" y="1890731"/>
            <a:ext cx="3481758" cy="646331"/>
          </a:xfrm>
          <a:prstGeom prst="rect">
            <a:avLst/>
          </a:prstGeom>
          <a:noFill/>
          <a:ln>
            <a:noFill/>
          </a:ln>
        </p:spPr>
        <p:txBody>
          <a:bodyPr wrap="square">
            <a:spAutoFit/>
          </a:bodyPr>
          <a:lstStyle/>
          <a:p>
            <a:r>
              <a:rPr lang="en-US" sz="900" b="1">
                <a:latin typeface="Arial" panose="020B0604020202020204" pitchFamily="34" charset="0"/>
                <a:ea typeface="Helvetica Neue Light" panose="02000403000000020004" pitchFamily="2" charset="0"/>
                <a:cs typeface="Arial" panose="020B0604020202020204" pitchFamily="34" charset="0"/>
              </a:rPr>
              <a:t>2.0 </a:t>
            </a:r>
            <a:r>
              <a:rPr lang="en-AU" sz="900" b="1">
                <a:latin typeface="Arial" panose="020B0604020202020204" pitchFamily="34" charset="0"/>
                <a:cs typeface="Arial" panose="020B0604020202020204" pitchFamily="34" charset="0"/>
                <a:sym typeface="Arial"/>
              </a:rPr>
              <a:t>Articulate mission and strategy</a:t>
            </a:r>
            <a:r>
              <a:rPr lang="en-US" sz="900" b="1">
                <a:latin typeface="Arial" panose="020B0604020202020204" pitchFamily="34" charset="0"/>
                <a:ea typeface="Helvetica Neue Light" panose="02000403000000020004" pitchFamily="2" charset="0"/>
                <a:cs typeface="Arial" panose="020B0604020202020204" pitchFamily="34" charset="0"/>
              </a:rPr>
              <a:t>:</a:t>
            </a:r>
          </a:p>
          <a:p>
            <a:r>
              <a:rPr lang="en-US" sz="900">
                <a:latin typeface="Arial" panose="020B0604020202020204" pitchFamily="34" charset="0"/>
                <a:ea typeface="Helvetica Neue Light" panose="02000403000000020004" pitchFamily="2" charset="0"/>
                <a:cs typeface="Arial" panose="020B0604020202020204" pitchFamily="34" charset="0"/>
              </a:rPr>
              <a:t>Your strategy partner vendor will facilitate workshops to enable you to </a:t>
            </a:r>
            <a:r>
              <a:rPr lang="en-AU" sz="900">
                <a:latin typeface="Arial" panose="020B0604020202020204" pitchFamily="34" charset="0"/>
                <a:cs typeface="Arial" panose="020B0604020202020204" pitchFamily="34" charset="0"/>
                <a:sym typeface="Arial"/>
              </a:rPr>
              <a:t>articulate your agency’s mission and strategy using a </a:t>
            </a:r>
            <a:r>
              <a:rPr lang="en-US" sz="900">
                <a:latin typeface="Arial" panose="020B0604020202020204" pitchFamily="34" charset="0"/>
                <a:cs typeface="Arial" panose="020B0604020202020204" pitchFamily="34" charset="0"/>
                <a:sym typeface="Arial"/>
              </a:rPr>
              <a:t>Strategy Analysis Tool.</a:t>
            </a:r>
            <a:endParaRPr lang="en-AU" sz="900">
              <a:latin typeface="Arial" panose="020B0604020202020204" pitchFamily="34" charset="0"/>
              <a:cs typeface="Arial" panose="020B0604020202020204" pitchFamily="34" charset="0"/>
              <a:sym typeface="Arial"/>
            </a:endParaRPr>
          </a:p>
        </p:txBody>
      </p:sp>
      <p:sp>
        <p:nvSpPr>
          <p:cNvPr id="124" name="Rectangle 123">
            <a:extLst>
              <a:ext uri="{FF2B5EF4-FFF2-40B4-BE49-F238E27FC236}">
                <a16:creationId xmlns:a16="http://schemas.microsoft.com/office/drawing/2014/main" id="{129449B9-3A29-4878-927A-AF8BC750297E}"/>
              </a:ext>
            </a:extLst>
          </p:cNvPr>
          <p:cNvSpPr/>
          <p:nvPr/>
        </p:nvSpPr>
        <p:spPr>
          <a:xfrm>
            <a:off x="2471276" y="2547046"/>
            <a:ext cx="3481757" cy="646331"/>
          </a:xfrm>
          <a:prstGeom prst="rect">
            <a:avLst/>
          </a:prstGeom>
          <a:noFill/>
          <a:ln>
            <a:noFill/>
          </a:ln>
        </p:spPr>
        <p:txBody>
          <a:bodyPr wrap="square" lIns="91440" tIns="45720" rIns="91440" bIns="45720" anchor="t">
            <a:spAutoFit/>
          </a:bodyPr>
          <a:lstStyle/>
          <a:p>
            <a:r>
              <a:rPr lang="en-US" sz="900" b="1">
                <a:latin typeface="Arial"/>
                <a:ea typeface="Helvetica Neue Light" panose="02000403000000020004" pitchFamily="2" charset="0"/>
                <a:cs typeface="Arial"/>
              </a:rPr>
              <a:t>2.1 </a:t>
            </a:r>
            <a:r>
              <a:rPr lang="en-AU" sz="900" b="1">
                <a:latin typeface="Arial"/>
                <a:cs typeface="Arial"/>
                <a:sym typeface="Arial"/>
              </a:rPr>
              <a:t>Assess business change and technical (environment) maturity</a:t>
            </a:r>
            <a:r>
              <a:rPr lang="en-US" sz="900" b="1">
                <a:latin typeface="Arial"/>
                <a:ea typeface="Helvetica Neue Light" panose="02000403000000020004" pitchFamily="2" charset="0"/>
                <a:cs typeface="Arial"/>
              </a:rPr>
              <a:t>: </a:t>
            </a:r>
            <a:endParaRPr lang="en-US" sz="900" b="1">
              <a:latin typeface="Arial" panose="020B0604020202020204" pitchFamily="34" charset="0"/>
              <a:ea typeface="Helvetica Neue Light" panose="02000403000000020004" pitchFamily="2" charset="0"/>
              <a:cs typeface="Arial" panose="020B0604020202020204" pitchFamily="34" charset="0"/>
            </a:endParaRPr>
          </a:p>
          <a:p>
            <a:r>
              <a:rPr lang="en-AU" sz="900">
                <a:latin typeface="Arial" panose="020B0604020202020204" pitchFamily="34" charset="0"/>
                <a:ea typeface="Open Sans" panose="020B0606030504020204" pitchFamily="34" charset="0"/>
                <a:cs typeface="Arial" panose="020B0604020202020204" pitchFamily="34" charset="0"/>
              </a:rPr>
              <a:t>Your strategy partner vendor will assess the benefits, risks and change maturity associated with adopting a MWP.</a:t>
            </a:r>
            <a:endParaRPr lang="en-US" sz="900">
              <a:latin typeface="Arial" panose="020B0604020202020204" pitchFamily="34" charset="0"/>
              <a:ea typeface="Open Sans" panose="020B0606030504020204" pitchFamily="34" charset="0"/>
              <a:cs typeface="Arial" panose="020B0604020202020204" pitchFamily="34" charset="0"/>
            </a:endParaRPr>
          </a:p>
        </p:txBody>
      </p:sp>
      <p:sp>
        <p:nvSpPr>
          <p:cNvPr id="125" name="Rectangle 124">
            <a:extLst>
              <a:ext uri="{FF2B5EF4-FFF2-40B4-BE49-F238E27FC236}">
                <a16:creationId xmlns:a16="http://schemas.microsoft.com/office/drawing/2014/main" id="{DDFBA6C5-0FC4-43A6-A949-68E039AC5A3E}"/>
              </a:ext>
            </a:extLst>
          </p:cNvPr>
          <p:cNvSpPr/>
          <p:nvPr/>
        </p:nvSpPr>
        <p:spPr>
          <a:xfrm>
            <a:off x="2500558" y="3866552"/>
            <a:ext cx="3483900" cy="507831"/>
          </a:xfrm>
          <a:prstGeom prst="rect">
            <a:avLst/>
          </a:prstGeom>
          <a:noFill/>
          <a:ln>
            <a:noFill/>
          </a:ln>
        </p:spPr>
        <p:txBody>
          <a:bodyPr wrap="square">
            <a:spAutoFit/>
          </a:bodyPr>
          <a:lstStyle/>
          <a:p>
            <a:r>
              <a:rPr lang="en-US" sz="900" b="1">
                <a:latin typeface="Arial" panose="020B0604020202020204" pitchFamily="34" charset="0"/>
                <a:ea typeface="Helvetica Neue Light" panose="02000403000000020004" pitchFamily="2" charset="0"/>
                <a:cs typeface="Arial" panose="020B0604020202020204" pitchFamily="34" charset="0"/>
              </a:rPr>
              <a:t>2.3 </a:t>
            </a:r>
            <a:r>
              <a:rPr lang="en-AU" sz="900" b="1">
                <a:latin typeface="Arial" panose="020B0604020202020204" pitchFamily="34" charset="0"/>
                <a:cs typeface="Arial" panose="020B0604020202020204" pitchFamily="34" charset="0"/>
                <a:sym typeface="Arial"/>
              </a:rPr>
              <a:t>Prepare a business change narrative / vision: </a:t>
            </a:r>
            <a:endParaRPr lang="en-US" sz="900" b="1">
              <a:latin typeface="Arial" panose="020B0604020202020204" pitchFamily="34" charset="0"/>
              <a:ea typeface="Helvetica Neue Light" panose="02000403000000020004" pitchFamily="2" charset="0"/>
              <a:cs typeface="Arial" panose="020B0604020202020204" pitchFamily="34" charset="0"/>
            </a:endParaRPr>
          </a:p>
          <a:p>
            <a:r>
              <a:rPr lang="en-US" sz="900">
                <a:latin typeface="Arial" panose="020B0604020202020204" pitchFamily="34" charset="0"/>
                <a:ea typeface="Open Sans" panose="020B0606030504020204" pitchFamily="34" charset="0"/>
                <a:cs typeface="Arial" panose="020B0604020202020204" pitchFamily="34" charset="0"/>
              </a:rPr>
              <a:t>You develop a business change narrative to articulate the overarching and unifying call to action. </a:t>
            </a:r>
            <a:endParaRPr lang="en-US" sz="900">
              <a:latin typeface="Arial" panose="020B0604020202020204" pitchFamily="34" charset="0"/>
              <a:ea typeface="Helvetica Neue Light" panose="02000403000000020004" pitchFamily="2" charset="0"/>
              <a:cs typeface="Arial" panose="020B0604020202020204" pitchFamily="34" charset="0"/>
            </a:endParaRPr>
          </a:p>
        </p:txBody>
      </p:sp>
      <p:grpSp>
        <p:nvGrpSpPr>
          <p:cNvPr id="126" name="Group 125">
            <a:extLst>
              <a:ext uri="{FF2B5EF4-FFF2-40B4-BE49-F238E27FC236}">
                <a16:creationId xmlns:a16="http://schemas.microsoft.com/office/drawing/2014/main" id="{B2DD79B7-F970-42BD-9656-C415754F62F9}"/>
              </a:ext>
            </a:extLst>
          </p:cNvPr>
          <p:cNvGrpSpPr/>
          <p:nvPr/>
        </p:nvGrpSpPr>
        <p:grpSpPr>
          <a:xfrm>
            <a:off x="6046767" y="1605066"/>
            <a:ext cx="5479526" cy="4897534"/>
            <a:chOff x="4126914" y="1910693"/>
            <a:chExt cx="4421238" cy="4897534"/>
          </a:xfrm>
        </p:grpSpPr>
        <p:grpSp>
          <p:nvGrpSpPr>
            <p:cNvPr id="127" name="Group 126">
              <a:extLst>
                <a:ext uri="{FF2B5EF4-FFF2-40B4-BE49-F238E27FC236}">
                  <a16:creationId xmlns:a16="http://schemas.microsoft.com/office/drawing/2014/main" id="{CE0A7134-9537-4862-9FFC-E12188686BFD}"/>
                </a:ext>
              </a:extLst>
            </p:cNvPr>
            <p:cNvGrpSpPr/>
            <p:nvPr/>
          </p:nvGrpSpPr>
          <p:grpSpPr>
            <a:xfrm>
              <a:off x="4126914" y="1913250"/>
              <a:ext cx="4421238" cy="4894977"/>
              <a:chOff x="4126914" y="1913250"/>
              <a:chExt cx="4421238" cy="4894977"/>
            </a:xfrm>
          </p:grpSpPr>
          <p:sp>
            <p:nvSpPr>
              <p:cNvPr id="129" name="Rectangle 128">
                <a:extLst>
                  <a:ext uri="{FF2B5EF4-FFF2-40B4-BE49-F238E27FC236}">
                    <a16:creationId xmlns:a16="http://schemas.microsoft.com/office/drawing/2014/main" id="{28ED3CBC-EF4F-482D-9FB4-A99807435A28}"/>
                  </a:ext>
                </a:extLst>
              </p:cNvPr>
              <p:cNvSpPr/>
              <p:nvPr/>
            </p:nvSpPr>
            <p:spPr>
              <a:xfrm>
                <a:off x="4126914" y="1913250"/>
                <a:ext cx="4400426" cy="2671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a:latin typeface="Arial" panose="020B0604020202020204" pitchFamily="34" charset="0"/>
                    <a:cs typeface="Arial" panose="020B0604020202020204" pitchFamily="34" charset="0"/>
                  </a:rPr>
                  <a:t>Why these steps are important to you?</a:t>
                </a:r>
              </a:p>
            </p:txBody>
          </p:sp>
          <p:grpSp>
            <p:nvGrpSpPr>
              <p:cNvPr id="130" name="Group 129">
                <a:extLst>
                  <a:ext uri="{FF2B5EF4-FFF2-40B4-BE49-F238E27FC236}">
                    <a16:creationId xmlns:a16="http://schemas.microsoft.com/office/drawing/2014/main" id="{0BBA35CC-9870-4F48-970D-4110247924A6}"/>
                  </a:ext>
                </a:extLst>
              </p:cNvPr>
              <p:cNvGrpSpPr/>
              <p:nvPr/>
            </p:nvGrpSpPr>
            <p:grpSpPr>
              <a:xfrm>
                <a:off x="4126914" y="2184998"/>
                <a:ext cx="4421238" cy="4623229"/>
                <a:chOff x="4126914" y="1770296"/>
                <a:chExt cx="3956797" cy="4623229"/>
              </a:xfrm>
            </p:grpSpPr>
            <p:sp>
              <p:nvSpPr>
                <p:cNvPr id="131" name="Rectangle 130">
                  <a:extLst>
                    <a:ext uri="{FF2B5EF4-FFF2-40B4-BE49-F238E27FC236}">
                      <a16:creationId xmlns:a16="http://schemas.microsoft.com/office/drawing/2014/main" id="{F4B1EA0B-B972-4EE9-BB54-E677021E4612}"/>
                    </a:ext>
                  </a:extLst>
                </p:cNvPr>
                <p:cNvSpPr/>
                <p:nvPr/>
              </p:nvSpPr>
              <p:spPr>
                <a:xfrm>
                  <a:off x="4136959" y="3077057"/>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132" name="Rectangle 131">
                  <a:extLst>
                    <a:ext uri="{FF2B5EF4-FFF2-40B4-BE49-F238E27FC236}">
                      <a16:creationId xmlns:a16="http://schemas.microsoft.com/office/drawing/2014/main" id="{36758EC6-5E38-45C6-8574-99F1B7CCEADC}"/>
                    </a:ext>
                  </a:extLst>
                </p:cNvPr>
                <p:cNvSpPr/>
                <p:nvPr/>
              </p:nvSpPr>
              <p:spPr>
                <a:xfrm>
                  <a:off x="4126914" y="1770296"/>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8B5D0AAE-A393-4263-9026-C3D23575A7D5}"/>
                    </a:ext>
                  </a:extLst>
                </p:cNvPr>
                <p:cNvSpPr/>
                <p:nvPr/>
              </p:nvSpPr>
              <p:spPr>
                <a:xfrm>
                  <a:off x="4145539" y="4427534"/>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134" name="Rectangle 133">
                  <a:extLst>
                    <a:ext uri="{FF2B5EF4-FFF2-40B4-BE49-F238E27FC236}">
                      <a16:creationId xmlns:a16="http://schemas.microsoft.com/office/drawing/2014/main" id="{A2014099-87FF-48F9-8C2F-546744D199C1}"/>
                    </a:ext>
                  </a:extLst>
                </p:cNvPr>
                <p:cNvSpPr/>
                <p:nvPr/>
              </p:nvSpPr>
              <p:spPr>
                <a:xfrm>
                  <a:off x="4137274" y="5731022"/>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grpSp>
        </p:grpSp>
        <p:sp>
          <p:nvSpPr>
            <p:cNvPr id="128" name="Rectangle 127">
              <a:extLst>
                <a:ext uri="{FF2B5EF4-FFF2-40B4-BE49-F238E27FC236}">
                  <a16:creationId xmlns:a16="http://schemas.microsoft.com/office/drawing/2014/main" id="{4913087E-F4F9-4272-B054-6DE987EDFB31}"/>
                </a:ext>
              </a:extLst>
            </p:cNvPr>
            <p:cNvSpPr/>
            <p:nvPr/>
          </p:nvSpPr>
          <p:spPr>
            <a:xfrm>
              <a:off x="4946476" y="1910693"/>
              <a:ext cx="2581807" cy="276999"/>
            </a:xfrm>
            <a:prstGeom prst="rect">
              <a:avLst/>
            </a:prstGeom>
            <a:noFill/>
            <a:ln>
              <a:noFill/>
            </a:ln>
          </p:spPr>
          <p:txBody>
            <a:bodyPr wrap="square" lIns="91440" tIns="45720" rIns="91440" bIns="45720" anchor="t">
              <a:spAutoFit/>
            </a:bodyPr>
            <a:lstStyle/>
            <a:p>
              <a:pPr marL="80645">
                <a:spcBef>
                  <a:spcPts val="100"/>
                </a:spcBef>
                <a:defRPr/>
              </a:pPr>
              <a:endParaRPr lang="en-AU" sz="1200" b="1" kern="0" spc="-5">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grpSp>
      <p:sp>
        <p:nvSpPr>
          <p:cNvPr id="135" name="Rectangle 134">
            <a:extLst>
              <a:ext uri="{FF2B5EF4-FFF2-40B4-BE49-F238E27FC236}">
                <a16:creationId xmlns:a16="http://schemas.microsoft.com/office/drawing/2014/main" id="{8B4FE315-46DE-4549-B2E9-2F201AF55621}"/>
              </a:ext>
            </a:extLst>
          </p:cNvPr>
          <p:cNvSpPr/>
          <p:nvPr/>
        </p:nvSpPr>
        <p:spPr>
          <a:xfrm>
            <a:off x="6051600" y="1895968"/>
            <a:ext cx="5453732" cy="646331"/>
          </a:xfrm>
          <a:prstGeom prst="rect">
            <a:avLst/>
          </a:prstGeom>
          <a:noFill/>
          <a:ln>
            <a:noFill/>
          </a:ln>
        </p:spPr>
        <p:txBody>
          <a:bodyPr wrap="square">
            <a:spAutoFit/>
          </a:bodyPr>
          <a:lstStyle/>
          <a:p>
            <a:r>
              <a:rPr lang="en-AU" sz="900">
                <a:latin typeface="Arial" panose="020B0604020202020204" pitchFamily="34" charset="0"/>
                <a:ea typeface="Open Sans" panose="020B0606030504020204" pitchFamily="34" charset="0"/>
                <a:cs typeface="Arial" panose="020B0604020202020204" pitchFamily="34" charset="0"/>
              </a:rPr>
              <a:t>Your mission and strategy as part of your blueprint benefit realisation plan will be articulated as well as an understanding of how it relates to your organisational strategies. A people, process and technology (POPIT) assessment will also be conducted to support to you to understand the business and ICT environment that your agency operates in.</a:t>
            </a:r>
            <a:endParaRPr lang="en-US" sz="900">
              <a:latin typeface="Arial" panose="020B0604020202020204" pitchFamily="34" charset="0"/>
              <a:ea typeface="Open Sans" panose="020B0606030504020204" pitchFamily="34" charset="0"/>
              <a:cs typeface="Arial" panose="020B0604020202020204" pitchFamily="34" charset="0"/>
            </a:endParaRPr>
          </a:p>
        </p:txBody>
      </p:sp>
      <p:sp>
        <p:nvSpPr>
          <p:cNvPr id="136" name="Rectangle 135">
            <a:extLst>
              <a:ext uri="{FF2B5EF4-FFF2-40B4-BE49-F238E27FC236}">
                <a16:creationId xmlns:a16="http://schemas.microsoft.com/office/drawing/2014/main" id="{0D642FD1-6993-43BD-AA25-FC8913B88F0D}"/>
              </a:ext>
            </a:extLst>
          </p:cNvPr>
          <p:cNvSpPr/>
          <p:nvPr/>
        </p:nvSpPr>
        <p:spPr>
          <a:xfrm>
            <a:off x="6060595" y="2547135"/>
            <a:ext cx="5453732" cy="646331"/>
          </a:xfrm>
          <a:prstGeom prst="rect">
            <a:avLst/>
          </a:prstGeom>
          <a:noFill/>
          <a:ln>
            <a:noFill/>
          </a:ln>
        </p:spPr>
        <p:txBody>
          <a:bodyPr wrap="square">
            <a:spAutoFit/>
          </a:bodyPr>
          <a:lstStyle/>
          <a:p>
            <a:r>
              <a:rPr lang="en-AU" sz="900">
                <a:latin typeface="Arial" panose="020B0604020202020204" pitchFamily="34" charset="0"/>
                <a:ea typeface="Helvetica Neue Light" panose="02000403000000020004" pitchFamily="2" charset="0"/>
                <a:cs typeface="Arial" panose="020B0604020202020204" pitchFamily="34" charset="0"/>
              </a:rPr>
              <a:t>A technology assessment will help you to understand your roadmap, technology maturity and environment</a:t>
            </a:r>
            <a:r>
              <a:rPr lang="en-AU" sz="900">
                <a:latin typeface="Arial" panose="020B0604020202020204" pitchFamily="34" charset="0"/>
                <a:ea typeface="Open Sans" panose="020B0606030504020204" pitchFamily="34" charset="0"/>
                <a:cs typeface="Arial" panose="020B0604020202020204" pitchFamily="34" charset="0"/>
              </a:rPr>
              <a:t> including your applications, licensing, hardware, peripherals and technical support. A change maturity assessment will enable you to determine the scale and scope of the business change as well as identify areas of risk from a change management perspective. </a:t>
            </a:r>
            <a:endParaRPr lang="en-US" sz="800">
              <a:latin typeface="Arial" panose="020B0604020202020204" pitchFamily="34" charset="0"/>
              <a:ea typeface="Open Sans" panose="020B0606030504020204" pitchFamily="34" charset="0"/>
              <a:cs typeface="Arial" panose="020B0604020202020204" pitchFamily="34" charset="0"/>
            </a:endParaRPr>
          </a:p>
        </p:txBody>
      </p:sp>
      <p:grpSp>
        <p:nvGrpSpPr>
          <p:cNvPr id="138" name="Group 592">
            <a:extLst>
              <a:ext uri="{FF2B5EF4-FFF2-40B4-BE49-F238E27FC236}">
                <a16:creationId xmlns:a16="http://schemas.microsoft.com/office/drawing/2014/main" id="{40888613-2C06-42A4-95AF-65DD731CC92F}"/>
              </a:ext>
            </a:extLst>
          </p:cNvPr>
          <p:cNvGrpSpPr>
            <a:grpSpLocks noChangeAspect="1"/>
          </p:cNvGrpSpPr>
          <p:nvPr/>
        </p:nvGrpSpPr>
        <p:grpSpPr bwMode="auto">
          <a:xfrm>
            <a:off x="1789570" y="5360544"/>
            <a:ext cx="367982" cy="369064"/>
            <a:chOff x="2962" y="2760"/>
            <a:chExt cx="340" cy="341"/>
          </a:xfrm>
          <a:solidFill>
            <a:schemeClr val="tx1"/>
          </a:solidFill>
        </p:grpSpPr>
        <p:sp>
          <p:nvSpPr>
            <p:cNvPr id="139" name="Freeform 593">
              <a:extLst>
                <a:ext uri="{FF2B5EF4-FFF2-40B4-BE49-F238E27FC236}">
                  <a16:creationId xmlns:a16="http://schemas.microsoft.com/office/drawing/2014/main" id="{CBFFD6BB-ACEC-4026-9DB3-3E3F79A835BC}"/>
                </a:ext>
              </a:extLst>
            </p:cNvPr>
            <p:cNvSpPr>
              <a:spLocks noEditPoints="1"/>
            </p:cNvSpPr>
            <p:nvPr/>
          </p:nvSpPr>
          <p:spPr bwMode="auto">
            <a:xfrm>
              <a:off x="2962" y="2760"/>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Arial" panose="020B0604020202020204" pitchFamily="34" charset="0"/>
                <a:cs typeface="Arial" panose="020B0604020202020204" pitchFamily="34" charset="0"/>
              </a:endParaRPr>
            </a:p>
          </p:txBody>
        </p:sp>
        <p:sp>
          <p:nvSpPr>
            <p:cNvPr id="140" name="Freeform 594">
              <a:extLst>
                <a:ext uri="{FF2B5EF4-FFF2-40B4-BE49-F238E27FC236}">
                  <a16:creationId xmlns:a16="http://schemas.microsoft.com/office/drawing/2014/main" id="{05925243-E8D0-4C06-B764-71DC7F4BB481}"/>
                </a:ext>
              </a:extLst>
            </p:cNvPr>
            <p:cNvSpPr>
              <a:spLocks noEditPoints="1"/>
            </p:cNvSpPr>
            <p:nvPr/>
          </p:nvSpPr>
          <p:spPr bwMode="auto">
            <a:xfrm>
              <a:off x="3032" y="2838"/>
              <a:ext cx="199" cy="171"/>
            </a:xfrm>
            <a:custGeom>
              <a:avLst/>
              <a:gdLst>
                <a:gd name="T0" fmla="*/ 292 w 299"/>
                <a:gd name="T1" fmla="*/ 22 h 257"/>
                <a:gd name="T2" fmla="*/ 150 w 299"/>
                <a:gd name="T3" fmla="*/ 21 h 257"/>
                <a:gd name="T4" fmla="*/ 8 w 299"/>
                <a:gd name="T5" fmla="*/ 22 h 257"/>
                <a:gd name="T6" fmla="*/ 0 w 299"/>
                <a:gd name="T7" fmla="*/ 32 h 257"/>
                <a:gd name="T8" fmla="*/ 0 w 299"/>
                <a:gd name="T9" fmla="*/ 245 h 257"/>
                <a:gd name="T10" fmla="*/ 5 w 299"/>
                <a:gd name="T11" fmla="*/ 254 h 257"/>
                <a:gd name="T12" fmla="*/ 15 w 299"/>
                <a:gd name="T13" fmla="*/ 255 h 257"/>
                <a:gd name="T14" fmla="*/ 147 w 299"/>
                <a:gd name="T15" fmla="*/ 256 h 257"/>
                <a:gd name="T16" fmla="*/ 150 w 299"/>
                <a:gd name="T17" fmla="*/ 256 h 257"/>
                <a:gd name="T18" fmla="*/ 154 w 299"/>
                <a:gd name="T19" fmla="*/ 255 h 257"/>
                <a:gd name="T20" fmla="*/ 154 w 299"/>
                <a:gd name="T21" fmla="*/ 255 h 257"/>
                <a:gd name="T22" fmla="*/ 285 w 299"/>
                <a:gd name="T23" fmla="*/ 256 h 257"/>
                <a:gd name="T24" fmla="*/ 295 w 299"/>
                <a:gd name="T25" fmla="*/ 254 h 257"/>
                <a:gd name="T26" fmla="*/ 299 w 299"/>
                <a:gd name="T27" fmla="*/ 245 h 257"/>
                <a:gd name="T28" fmla="*/ 299 w 299"/>
                <a:gd name="T29" fmla="*/ 32 h 257"/>
                <a:gd name="T30" fmla="*/ 292 w 299"/>
                <a:gd name="T31" fmla="*/ 22 h 257"/>
                <a:gd name="T32" fmla="*/ 22 w 299"/>
                <a:gd name="T33" fmla="*/ 231 h 257"/>
                <a:gd name="T34" fmla="*/ 22 w 299"/>
                <a:gd name="T35" fmla="*/ 40 h 257"/>
                <a:gd name="T36" fmla="*/ 139 w 299"/>
                <a:gd name="T37" fmla="*/ 40 h 257"/>
                <a:gd name="T38" fmla="*/ 139 w 299"/>
                <a:gd name="T39" fmla="*/ 232 h 257"/>
                <a:gd name="T40" fmla="*/ 22 w 299"/>
                <a:gd name="T41" fmla="*/ 231 h 257"/>
                <a:gd name="T42" fmla="*/ 278 w 299"/>
                <a:gd name="T43" fmla="*/ 232 h 257"/>
                <a:gd name="T44" fmla="*/ 160 w 299"/>
                <a:gd name="T45" fmla="*/ 231 h 257"/>
                <a:gd name="T46" fmla="*/ 160 w 299"/>
                <a:gd name="T47" fmla="*/ 40 h 257"/>
                <a:gd name="T48" fmla="*/ 278 w 299"/>
                <a:gd name="T49" fmla="*/ 40 h 257"/>
                <a:gd name="T50" fmla="*/ 278 w 299"/>
                <a:gd name="T51" fmla="*/ 23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9" h="257">
                  <a:moveTo>
                    <a:pt x="292" y="22"/>
                  </a:moveTo>
                  <a:cubicBezTo>
                    <a:pt x="289" y="21"/>
                    <a:pt x="228" y="0"/>
                    <a:pt x="150" y="21"/>
                  </a:cubicBezTo>
                  <a:cubicBezTo>
                    <a:pt x="137" y="16"/>
                    <a:pt x="85" y="3"/>
                    <a:pt x="8" y="22"/>
                  </a:cubicBezTo>
                  <a:cubicBezTo>
                    <a:pt x="4" y="23"/>
                    <a:pt x="0" y="27"/>
                    <a:pt x="0" y="32"/>
                  </a:cubicBezTo>
                  <a:cubicBezTo>
                    <a:pt x="0" y="245"/>
                    <a:pt x="0" y="245"/>
                    <a:pt x="0" y="245"/>
                  </a:cubicBezTo>
                  <a:cubicBezTo>
                    <a:pt x="0" y="249"/>
                    <a:pt x="2" y="252"/>
                    <a:pt x="5" y="254"/>
                  </a:cubicBezTo>
                  <a:cubicBezTo>
                    <a:pt x="8" y="256"/>
                    <a:pt x="12" y="257"/>
                    <a:pt x="15" y="255"/>
                  </a:cubicBezTo>
                  <a:cubicBezTo>
                    <a:pt x="16" y="255"/>
                    <a:pt x="72" y="233"/>
                    <a:pt x="147" y="256"/>
                  </a:cubicBezTo>
                  <a:cubicBezTo>
                    <a:pt x="148" y="256"/>
                    <a:pt x="149" y="256"/>
                    <a:pt x="150" y="256"/>
                  </a:cubicBezTo>
                  <a:cubicBezTo>
                    <a:pt x="151" y="256"/>
                    <a:pt x="153" y="256"/>
                    <a:pt x="154" y="255"/>
                  </a:cubicBezTo>
                  <a:cubicBezTo>
                    <a:pt x="154" y="255"/>
                    <a:pt x="154" y="255"/>
                    <a:pt x="154" y="255"/>
                  </a:cubicBezTo>
                  <a:cubicBezTo>
                    <a:pt x="155" y="255"/>
                    <a:pt x="205" y="233"/>
                    <a:pt x="285" y="256"/>
                  </a:cubicBezTo>
                  <a:cubicBezTo>
                    <a:pt x="289" y="256"/>
                    <a:pt x="292" y="256"/>
                    <a:pt x="295" y="254"/>
                  </a:cubicBezTo>
                  <a:cubicBezTo>
                    <a:pt x="297" y="252"/>
                    <a:pt x="299" y="249"/>
                    <a:pt x="299" y="245"/>
                  </a:cubicBezTo>
                  <a:cubicBezTo>
                    <a:pt x="299" y="32"/>
                    <a:pt x="299" y="32"/>
                    <a:pt x="299" y="32"/>
                  </a:cubicBezTo>
                  <a:cubicBezTo>
                    <a:pt x="299" y="27"/>
                    <a:pt x="296" y="23"/>
                    <a:pt x="292" y="22"/>
                  </a:cubicBezTo>
                  <a:close/>
                  <a:moveTo>
                    <a:pt x="22" y="231"/>
                  </a:moveTo>
                  <a:cubicBezTo>
                    <a:pt x="22" y="40"/>
                    <a:pt x="22" y="40"/>
                    <a:pt x="22" y="40"/>
                  </a:cubicBezTo>
                  <a:cubicBezTo>
                    <a:pt x="81" y="27"/>
                    <a:pt x="123" y="36"/>
                    <a:pt x="139" y="40"/>
                  </a:cubicBezTo>
                  <a:cubicBezTo>
                    <a:pt x="139" y="232"/>
                    <a:pt x="139" y="232"/>
                    <a:pt x="139" y="232"/>
                  </a:cubicBezTo>
                  <a:cubicBezTo>
                    <a:pt x="86" y="219"/>
                    <a:pt x="43" y="225"/>
                    <a:pt x="22" y="231"/>
                  </a:cubicBezTo>
                  <a:close/>
                  <a:moveTo>
                    <a:pt x="278" y="232"/>
                  </a:moveTo>
                  <a:cubicBezTo>
                    <a:pt x="222" y="218"/>
                    <a:pt x="181" y="225"/>
                    <a:pt x="160" y="231"/>
                  </a:cubicBezTo>
                  <a:cubicBezTo>
                    <a:pt x="160" y="40"/>
                    <a:pt x="160" y="40"/>
                    <a:pt x="160" y="40"/>
                  </a:cubicBezTo>
                  <a:cubicBezTo>
                    <a:pt x="215" y="27"/>
                    <a:pt x="261" y="36"/>
                    <a:pt x="278" y="40"/>
                  </a:cubicBezTo>
                  <a:lnTo>
                    <a:pt x="278" y="2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44E44177-2B17-4B83-84EF-ED17928B8434}"/>
              </a:ext>
            </a:extLst>
          </p:cNvPr>
          <p:cNvGrpSpPr/>
          <p:nvPr/>
        </p:nvGrpSpPr>
        <p:grpSpPr>
          <a:xfrm>
            <a:off x="1840658" y="2686153"/>
            <a:ext cx="368217" cy="365760"/>
            <a:chOff x="5332413" y="1820863"/>
            <a:chExt cx="717550" cy="728663"/>
          </a:xfrm>
          <a:solidFill>
            <a:schemeClr val="tx1"/>
          </a:solidFill>
        </p:grpSpPr>
        <p:sp>
          <p:nvSpPr>
            <p:cNvPr id="142" name="Freeform 5">
              <a:extLst>
                <a:ext uri="{FF2B5EF4-FFF2-40B4-BE49-F238E27FC236}">
                  <a16:creationId xmlns:a16="http://schemas.microsoft.com/office/drawing/2014/main" id="{106A4A15-106A-4035-83D5-ED3913690CF3}"/>
                </a:ext>
              </a:extLst>
            </p:cNvPr>
            <p:cNvSpPr>
              <a:spLocks noEditPoints="1"/>
            </p:cNvSpPr>
            <p:nvPr/>
          </p:nvSpPr>
          <p:spPr bwMode="auto">
            <a:xfrm>
              <a:off x="5332413" y="1820863"/>
              <a:ext cx="717550" cy="728663"/>
            </a:xfrm>
            <a:custGeom>
              <a:avLst/>
              <a:gdLst>
                <a:gd name="T0" fmla="*/ 376 w 752"/>
                <a:gd name="T1" fmla="*/ 0 h 750"/>
                <a:gd name="T2" fmla="*/ 376 w 752"/>
                <a:gd name="T3" fmla="*/ 0 h 750"/>
                <a:gd name="T4" fmla="*/ 0 w 752"/>
                <a:gd name="T5" fmla="*/ 375 h 750"/>
                <a:gd name="T6" fmla="*/ 376 w 752"/>
                <a:gd name="T7" fmla="*/ 750 h 750"/>
                <a:gd name="T8" fmla="*/ 752 w 752"/>
                <a:gd name="T9" fmla="*/ 375 h 750"/>
                <a:gd name="T10" fmla="*/ 376 w 752"/>
                <a:gd name="T11" fmla="*/ 0 h 750"/>
                <a:gd name="T12" fmla="*/ 376 w 752"/>
                <a:gd name="T13" fmla="*/ 31 h 750"/>
                <a:gd name="T14" fmla="*/ 376 w 752"/>
                <a:gd name="T15" fmla="*/ 31 h 750"/>
                <a:gd name="T16" fmla="*/ 720 w 752"/>
                <a:gd name="T17" fmla="*/ 375 h 750"/>
                <a:gd name="T18" fmla="*/ 376 w 752"/>
                <a:gd name="T19" fmla="*/ 718 h 750"/>
                <a:gd name="T20" fmla="*/ 30 w 752"/>
                <a:gd name="T21" fmla="*/ 375 h 750"/>
                <a:gd name="T22" fmla="*/ 376 w 752"/>
                <a:gd name="T23" fmla="*/ 3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2" h="750">
                  <a:moveTo>
                    <a:pt x="376" y="0"/>
                  </a:moveTo>
                  <a:lnTo>
                    <a:pt x="376" y="0"/>
                  </a:lnTo>
                  <a:cubicBezTo>
                    <a:pt x="167" y="0"/>
                    <a:pt x="0" y="167"/>
                    <a:pt x="0" y="375"/>
                  </a:cubicBezTo>
                  <a:cubicBezTo>
                    <a:pt x="0" y="581"/>
                    <a:pt x="167" y="750"/>
                    <a:pt x="376" y="750"/>
                  </a:cubicBezTo>
                  <a:cubicBezTo>
                    <a:pt x="583" y="750"/>
                    <a:pt x="752" y="581"/>
                    <a:pt x="752" y="375"/>
                  </a:cubicBezTo>
                  <a:cubicBezTo>
                    <a:pt x="752" y="167"/>
                    <a:pt x="583" y="0"/>
                    <a:pt x="376" y="0"/>
                  </a:cubicBezTo>
                  <a:close/>
                  <a:moveTo>
                    <a:pt x="376" y="31"/>
                  </a:moveTo>
                  <a:lnTo>
                    <a:pt x="376" y="31"/>
                  </a:lnTo>
                  <a:cubicBezTo>
                    <a:pt x="566" y="31"/>
                    <a:pt x="720" y="185"/>
                    <a:pt x="720" y="375"/>
                  </a:cubicBezTo>
                  <a:cubicBezTo>
                    <a:pt x="720" y="564"/>
                    <a:pt x="566" y="718"/>
                    <a:pt x="376" y="718"/>
                  </a:cubicBezTo>
                  <a:cubicBezTo>
                    <a:pt x="185" y="718"/>
                    <a:pt x="30" y="564"/>
                    <a:pt x="30" y="375"/>
                  </a:cubicBezTo>
                  <a:cubicBezTo>
                    <a:pt x="30" y="185"/>
                    <a:pt x="185" y="31"/>
                    <a:pt x="376" y="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6">
              <a:extLst>
                <a:ext uri="{FF2B5EF4-FFF2-40B4-BE49-F238E27FC236}">
                  <a16:creationId xmlns:a16="http://schemas.microsoft.com/office/drawing/2014/main" id="{DA6C0471-31D5-43C7-8531-A1EF168F2352}"/>
                </a:ext>
              </a:extLst>
            </p:cNvPr>
            <p:cNvSpPr>
              <a:spLocks noEditPoints="1"/>
            </p:cNvSpPr>
            <p:nvPr/>
          </p:nvSpPr>
          <p:spPr bwMode="auto">
            <a:xfrm>
              <a:off x="5448300" y="1987550"/>
              <a:ext cx="501650" cy="409575"/>
            </a:xfrm>
            <a:custGeom>
              <a:avLst/>
              <a:gdLst>
                <a:gd name="T0" fmla="*/ 361 w 525"/>
                <a:gd name="T1" fmla="*/ 0 h 421"/>
                <a:gd name="T2" fmla="*/ 124 w 525"/>
                <a:gd name="T3" fmla="*/ 272 h 421"/>
                <a:gd name="T4" fmla="*/ 486 w 525"/>
                <a:gd name="T5" fmla="*/ 415 h 421"/>
                <a:gd name="T6" fmla="*/ 276 w 525"/>
                <a:gd name="T7" fmla="*/ 263 h 421"/>
                <a:gd name="T8" fmla="*/ 275 w 525"/>
                <a:gd name="T9" fmla="*/ 275 h 421"/>
                <a:gd name="T10" fmla="*/ 199 w 525"/>
                <a:gd name="T11" fmla="*/ 248 h 421"/>
                <a:gd name="T12" fmla="*/ 25 w 525"/>
                <a:gd name="T13" fmla="*/ 222 h 421"/>
                <a:gd name="T14" fmla="*/ 402 w 525"/>
                <a:gd name="T15" fmla="*/ 258 h 421"/>
                <a:gd name="T16" fmla="*/ 380 w 525"/>
                <a:gd name="T17" fmla="*/ 269 h 421"/>
                <a:gd name="T18" fmla="*/ 282 w 525"/>
                <a:gd name="T19" fmla="*/ 278 h 421"/>
                <a:gd name="T20" fmla="*/ 264 w 525"/>
                <a:gd name="T21" fmla="*/ 261 h 421"/>
                <a:gd name="T22" fmla="*/ 264 w 525"/>
                <a:gd name="T23" fmla="*/ 214 h 421"/>
                <a:gd name="T24" fmla="*/ 266 w 525"/>
                <a:gd name="T25" fmla="*/ 175 h 421"/>
                <a:gd name="T26" fmla="*/ 402 w 525"/>
                <a:gd name="T27" fmla="*/ 177 h 421"/>
                <a:gd name="T28" fmla="*/ 260 w 525"/>
                <a:gd name="T29" fmla="*/ 217 h 421"/>
                <a:gd name="T30" fmla="*/ 397 w 525"/>
                <a:gd name="T31" fmla="*/ 231 h 421"/>
                <a:gd name="T32" fmla="*/ 397 w 525"/>
                <a:gd name="T33" fmla="*/ 214 h 421"/>
                <a:gd name="T34" fmla="*/ 404 w 525"/>
                <a:gd name="T35" fmla="*/ 217 h 421"/>
                <a:gd name="T36" fmla="*/ 384 w 525"/>
                <a:gd name="T37" fmla="*/ 233 h 421"/>
                <a:gd name="T38" fmla="*/ 384 w 525"/>
                <a:gd name="T39" fmla="*/ 218 h 421"/>
                <a:gd name="T40" fmla="*/ 390 w 525"/>
                <a:gd name="T41" fmla="*/ 164 h 421"/>
                <a:gd name="T42" fmla="*/ 384 w 525"/>
                <a:gd name="T43" fmla="*/ 186 h 421"/>
                <a:gd name="T44" fmla="*/ 361 w 525"/>
                <a:gd name="T45" fmla="*/ 261 h 421"/>
                <a:gd name="T46" fmla="*/ 368 w 525"/>
                <a:gd name="T47" fmla="*/ 275 h 421"/>
                <a:gd name="T48" fmla="*/ 369 w 525"/>
                <a:gd name="T49" fmla="*/ 270 h 421"/>
                <a:gd name="T50" fmla="*/ 359 w 525"/>
                <a:gd name="T51" fmla="*/ 222 h 421"/>
                <a:gd name="T52" fmla="*/ 366 w 525"/>
                <a:gd name="T53" fmla="*/ 229 h 421"/>
                <a:gd name="T54" fmla="*/ 366 w 525"/>
                <a:gd name="T55" fmla="*/ 186 h 421"/>
                <a:gd name="T56" fmla="*/ 364 w 525"/>
                <a:gd name="T57" fmla="*/ 172 h 421"/>
                <a:gd name="T58" fmla="*/ 356 w 525"/>
                <a:gd name="T59" fmla="*/ 222 h 421"/>
                <a:gd name="T60" fmla="*/ 354 w 525"/>
                <a:gd name="T61" fmla="*/ 231 h 421"/>
                <a:gd name="T62" fmla="*/ 347 w 525"/>
                <a:gd name="T63" fmla="*/ 217 h 421"/>
                <a:gd name="T64" fmla="*/ 354 w 525"/>
                <a:gd name="T65" fmla="*/ 167 h 421"/>
                <a:gd name="T66" fmla="*/ 350 w 525"/>
                <a:gd name="T67" fmla="*/ 175 h 421"/>
                <a:gd name="T68" fmla="*/ 348 w 525"/>
                <a:gd name="T69" fmla="*/ 169 h 421"/>
                <a:gd name="T70" fmla="*/ 330 w 525"/>
                <a:gd name="T71" fmla="*/ 164 h 421"/>
                <a:gd name="T72" fmla="*/ 332 w 525"/>
                <a:gd name="T73" fmla="*/ 175 h 421"/>
                <a:gd name="T74" fmla="*/ 332 w 525"/>
                <a:gd name="T75" fmla="*/ 170 h 421"/>
                <a:gd name="T76" fmla="*/ 306 w 525"/>
                <a:gd name="T77" fmla="*/ 214 h 421"/>
                <a:gd name="T78" fmla="*/ 314 w 525"/>
                <a:gd name="T79" fmla="*/ 227 h 421"/>
                <a:gd name="T80" fmla="*/ 314 w 525"/>
                <a:gd name="T81" fmla="*/ 222 h 421"/>
                <a:gd name="T82" fmla="*/ 308 w 525"/>
                <a:gd name="T83" fmla="*/ 174 h 421"/>
                <a:gd name="T84" fmla="*/ 300 w 525"/>
                <a:gd name="T85" fmla="*/ 278 h 421"/>
                <a:gd name="T86" fmla="*/ 294 w 525"/>
                <a:gd name="T87" fmla="*/ 281 h 421"/>
                <a:gd name="T88" fmla="*/ 292 w 525"/>
                <a:gd name="T89" fmla="*/ 270 h 421"/>
                <a:gd name="T90" fmla="*/ 293 w 525"/>
                <a:gd name="T91" fmla="*/ 218 h 421"/>
                <a:gd name="T92" fmla="*/ 290 w 525"/>
                <a:gd name="T93" fmla="*/ 221 h 421"/>
                <a:gd name="T94" fmla="*/ 294 w 525"/>
                <a:gd name="T95" fmla="*/ 164 h 421"/>
                <a:gd name="T96" fmla="*/ 296 w 525"/>
                <a:gd name="T97" fmla="*/ 175 h 421"/>
                <a:gd name="T98" fmla="*/ 296 w 525"/>
                <a:gd name="T99" fmla="*/ 170 h 421"/>
                <a:gd name="T100" fmla="*/ 312 w 525"/>
                <a:gd name="T101" fmla="*/ 265 h 421"/>
                <a:gd name="T102" fmla="*/ 330 w 525"/>
                <a:gd name="T103" fmla="*/ 211 h 421"/>
                <a:gd name="T104" fmla="*/ 329 w 525"/>
                <a:gd name="T105" fmla="*/ 233 h 421"/>
                <a:gd name="T106" fmla="*/ 323 w 525"/>
                <a:gd name="T107" fmla="*/ 265 h 421"/>
                <a:gd name="T108" fmla="*/ 336 w 525"/>
                <a:gd name="T109" fmla="*/ 259 h 421"/>
                <a:gd name="T110" fmla="*/ 346 w 525"/>
                <a:gd name="T111" fmla="*/ 267 h 421"/>
                <a:gd name="T112" fmla="*/ 348 w 525"/>
                <a:gd name="T113" fmla="*/ 259 h 421"/>
                <a:gd name="T114" fmla="*/ 268 w 525"/>
                <a:gd name="T115" fmla="*/ 222 h 421"/>
                <a:gd name="T116" fmla="*/ 276 w 525"/>
                <a:gd name="T117" fmla="*/ 229 h 421"/>
                <a:gd name="T118" fmla="*/ 275 w 525"/>
                <a:gd name="T119" fmla="*/ 186 h 421"/>
                <a:gd name="T120" fmla="*/ 274 w 525"/>
                <a:gd name="T121" fmla="*/ 172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5" h="421">
                  <a:moveTo>
                    <a:pt x="517" y="385"/>
                  </a:moveTo>
                  <a:lnTo>
                    <a:pt x="517" y="385"/>
                  </a:lnTo>
                  <a:lnTo>
                    <a:pt x="418" y="286"/>
                  </a:lnTo>
                  <a:cubicBezTo>
                    <a:pt x="433" y="267"/>
                    <a:pt x="442" y="244"/>
                    <a:pt x="442" y="218"/>
                  </a:cubicBezTo>
                  <a:cubicBezTo>
                    <a:pt x="442" y="172"/>
                    <a:pt x="413" y="133"/>
                    <a:pt x="374" y="117"/>
                  </a:cubicBezTo>
                  <a:lnTo>
                    <a:pt x="374" y="13"/>
                  </a:lnTo>
                  <a:cubicBezTo>
                    <a:pt x="374" y="6"/>
                    <a:pt x="368" y="0"/>
                    <a:pt x="361" y="0"/>
                  </a:cubicBezTo>
                  <a:lnTo>
                    <a:pt x="12" y="0"/>
                  </a:lnTo>
                  <a:cubicBezTo>
                    <a:pt x="5" y="0"/>
                    <a:pt x="0" y="6"/>
                    <a:pt x="0" y="13"/>
                  </a:cubicBezTo>
                  <a:lnTo>
                    <a:pt x="0" y="235"/>
                  </a:lnTo>
                  <a:cubicBezTo>
                    <a:pt x="0" y="242"/>
                    <a:pt x="5" y="248"/>
                    <a:pt x="12" y="248"/>
                  </a:cubicBezTo>
                  <a:lnTo>
                    <a:pt x="174" y="248"/>
                  </a:lnTo>
                  <a:lnTo>
                    <a:pt x="174" y="272"/>
                  </a:lnTo>
                  <a:lnTo>
                    <a:pt x="124" y="272"/>
                  </a:lnTo>
                  <a:cubicBezTo>
                    <a:pt x="117" y="272"/>
                    <a:pt x="112" y="278"/>
                    <a:pt x="112" y="285"/>
                  </a:cubicBezTo>
                  <a:cubicBezTo>
                    <a:pt x="112" y="292"/>
                    <a:pt x="117" y="297"/>
                    <a:pt x="124" y="297"/>
                  </a:cubicBezTo>
                  <a:lnTo>
                    <a:pt x="249" y="297"/>
                  </a:lnTo>
                  <a:cubicBezTo>
                    <a:pt x="251" y="297"/>
                    <a:pt x="253" y="296"/>
                    <a:pt x="254" y="295"/>
                  </a:cubicBezTo>
                  <a:cubicBezTo>
                    <a:pt x="274" y="315"/>
                    <a:pt x="302" y="328"/>
                    <a:pt x="332" y="328"/>
                  </a:cubicBezTo>
                  <a:cubicBezTo>
                    <a:pt x="351" y="328"/>
                    <a:pt x="369" y="323"/>
                    <a:pt x="385" y="314"/>
                  </a:cubicBezTo>
                  <a:lnTo>
                    <a:pt x="486" y="415"/>
                  </a:lnTo>
                  <a:cubicBezTo>
                    <a:pt x="490" y="419"/>
                    <a:pt x="496" y="421"/>
                    <a:pt x="501" y="421"/>
                  </a:cubicBezTo>
                  <a:cubicBezTo>
                    <a:pt x="507" y="421"/>
                    <a:pt x="512" y="419"/>
                    <a:pt x="517" y="415"/>
                  </a:cubicBezTo>
                  <a:cubicBezTo>
                    <a:pt x="525" y="407"/>
                    <a:pt x="525" y="393"/>
                    <a:pt x="517" y="385"/>
                  </a:cubicBezTo>
                  <a:close/>
                  <a:moveTo>
                    <a:pt x="274" y="270"/>
                  </a:moveTo>
                  <a:lnTo>
                    <a:pt x="274" y="270"/>
                  </a:lnTo>
                  <a:cubicBezTo>
                    <a:pt x="274" y="267"/>
                    <a:pt x="274" y="265"/>
                    <a:pt x="275" y="265"/>
                  </a:cubicBezTo>
                  <a:cubicBezTo>
                    <a:pt x="275" y="264"/>
                    <a:pt x="275" y="263"/>
                    <a:pt x="276" y="263"/>
                  </a:cubicBezTo>
                  <a:cubicBezTo>
                    <a:pt x="277" y="263"/>
                    <a:pt x="277" y="264"/>
                    <a:pt x="278" y="265"/>
                  </a:cubicBezTo>
                  <a:cubicBezTo>
                    <a:pt x="278" y="266"/>
                    <a:pt x="278" y="267"/>
                    <a:pt x="278" y="270"/>
                  </a:cubicBezTo>
                  <a:cubicBezTo>
                    <a:pt x="278" y="272"/>
                    <a:pt x="278" y="274"/>
                    <a:pt x="278" y="275"/>
                  </a:cubicBezTo>
                  <a:cubicBezTo>
                    <a:pt x="277" y="276"/>
                    <a:pt x="277" y="276"/>
                    <a:pt x="276" y="276"/>
                  </a:cubicBezTo>
                  <a:cubicBezTo>
                    <a:pt x="276" y="276"/>
                    <a:pt x="276" y="276"/>
                    <a:pt x="276" y="276"/>
                  </a:cubicBezTo>
                  <a:cubicBezTo>
                    <a:pt x="275" y="276"/>
                    <a:pt x="275" y="276"/>
                    <a:pt x="275" y="275"/>
                  </a:cubicBezTo>
                  <a:cubicBezTo>
                    <a:pt x="275" y="275"/>
                    <a:pt x="275" y="275"/>
                    <a:pt x="275" y="275"/>
                  </a:cubicBezTo>
                  <a:cubicBezTo>
                    <a:pt x="274" y="274"/>
                    <a:pt x="274" y="272"/>
                    <a:pt x="274" y="270"/>
                  </a:cubicBezTo>
                  <a:close/>
                  <a:moveTo>
                    <a:pt x="199" y="248"/>
                  </a:moveTo>
                  <a:lnTo>
                    <a:pt x="199" y="248"/>
                  </a:lnTo>
                  <a:lnTo>
                    <a:pt x="227" y="248"/>
                  </a:lnTo>
                  <a:cubicBezTo>
                    <a:pt x="230" y="257"/>
                    <a:pt x="233" y="265"/>
                    <a:pt x="237" y="272"/>
                  </a:cubicBezTo>
                  <a:lnTo>
                    <a:pt x="199" y="272"/>
                  </a:lnTo>
                  <a:lnTo>
                    <a:pt x="199" y="248"/>
                  </a:lnTo>
                  <a:lnTo>
                    <a:pt x="199" y="248"/>
                  </a:lnTo>
                  <a:close/>
                  <a:moveTo>
                    <a:pt x="348" y="110"/>
                  </a:moveTo>
                  <a:lnTo>
                    <a:pt x="348" y="110"/>
                  </a:lnTo>
                  <a:cubicBezTo>
                    <a:pt x="343" y="109"/>
                    <a:pt x="337" y="108"/>
                    <a:pt x="332" y="108"/>
                  </a:cubicBezTo>
                  <a:cubicBezTo>
                    <a:pt x="272" y="108"/>
                    <a:pt x="222" y="157"/>
                    <a:pt x="222" y="218"/>
                  </a:cubicBezTo>
                  <a:cubicBezTo>
                    <a:pt x="222" y="219"/>
                    <a:pt x="223" y="221"/>
                    <a:pt x="223" y="222"/>
                  </a:cubicBezTo>
                  <a:lnTo>
                    <a:pt x="25" y="222"/>
                  </a:lnTo>
                  <a:lnTo>
                    <a:pt x="25" y="26"/>
                  </a:lnTo>
                  <a:lnTo>
                    <a:pt x="348" y="26"/>
                  </a:lnTo>
                  <a:lnTo>
                    <a:pt x="348" y="110"/>
                  </a:lnTo>
                  <a:lnTo>
                    <a:pt x="348" y="110"/>
                  </a:lnTo>
                  <a:close/>
                  <a:moveTo>
                    <a:pt x="413" y="218"/>
                  </a:moveTo>
                  <a:lnTo>
                    <a:pt x="413" y="218"/>
                  </a:lnTo>
                  <a:cubicBezTo>
                    <a:pt x="413" y="233"/>
                    <a:pt x="409" y="246"/>
                    <a:pt x="402" y="258"/>
                  </a:cubicBezTo>
                  <a:cubicBezTo>
                    <a:pt x="400" y="258"/>
                    <a:pt x="398" y="259"/>
                    <a:pt x="397" y="261"/>
                  </a:cubicBezTo>
                  <a:cubicBezTo>
                    <a:pt x="395" y="263"/>
                    <a:pt x="395" y="266"/>
                    <a:pt x="395" y="269"/>
                  </a:cubicBezTo>
                  <a:cubicBezTo>
                    <a:pt x="393" y="271"/>
                    <a:pt x="391" y="273"/>
                    <a:pt x="390" y="275"/>
                  </a:cubicBezTo>
                  <a:lnTo>
                    <a:pt x="390" y="259"/>
                  </a:lnTo>
                  <a:lnTo>
                    <a:pt x="384" y="259"/>
                  </a:lnTo>
                  <a:lnTo>
                    <a:pt x="377" y="265"/>
                  </a:lnTo>
                  <a:lnTo>
                    <a:pt x="380" y="269"/>
                  </a:lnTo>
                  <a:lnTo>
                    <a:pt x="382" y="267"/>
                  </a:lnTo>
                  <a:cubicBezTo>
                    <a:pt x="383" y="266"/>
                    <a:pt x="383" y="266"/>
                    <a:pt x="384" y="265"/>
                  </a:cubicBezTo>
                  <a:cubicBezTo>
                    <a:pt x="384" y="266"/>
                    <a:pt x="384" y="268"/>
                    <a:pt x="384" y="269"/>
                  </a:cubicBezTo>
                  <a:lnTo>
                    <a:pt x="384" y="280"/>
                  </a:lnTo>
                  <a:cubicBezTo>
                    <a:pt x="370" y="292"/>
                    <a:pt x="352" y="299"/>
                    <a:pt x="332" y="299"/>
                  </a:cubicBezTo>
                  <a:cubicBezTo>
                    <a:pt x="312" y="299"/>
                    <a:pt x="294" y="292"/>
                    <a:pt x="280" y="280"/>
                  </a:cubicBezTo>
                  <a:cubicBezTo>
                    <a:pt x="281" y="280"/>
                    <a:pt x="282" y="279"/>
                    <a:pt x="282" y="278"/>
                  </a:cubicBezTo>
                  <a:cubicBezTo>
                    <a:pt x="283" y="276"/>
                    <a:pt x="284" y="274"/>
                    <a:pt x="284" y="270"/>
                  </a:cubicBezTo>
                  <a:cubicBezTo>
                    <a:pt x="284" y="266"/>
                    <a:pt x="283" y="263"/>
                    <a:pt x="282" y="261"/>
                  </a:cubicBezTo>
                  <a:cubicBezTo>
                    <a:pt x="281" y="259"/>
                    <a:pt x="279" y="258"/>
                    <a:pt x="276" y="258"/>
                  </a:cubicBezTo>
                  <a:cubicBezTo>
                    <a:pt x="274" y="258"/>
                    <a:pt x="272" y="259"/>
                    <a:pt x="270" y="261"/>
                  </a:cubicBezTo>
                  <a:cubicBezTo>
                    <a:pt x="269" y="263"/>
                    <a:pt x="268" y="265"/>
                    <a:pt x="268" y="268"/>
                  </a:cubicBezTo>
                  <a:cubicBezTo>
                    <a:pt x="267" y="267"/>
                    <a:pt x="266" y="265"/>
                    <a:pt x="265" y="264"/>
                  </a:cubicBezTo>
                  <a:cubicBezTo>
                    <a:pt x="265" y="263"/>
                    <a:pt x="265" y="262"/>
                    <a:pt x="264" y="261"/>
                  </a:cubicBezTo>
                  <a:cubicBezTo>
                    <a:pt x="264" y="261"/>
                    <a:pt x="263" y="260"/>
                    <a:pt x="263" y="260"/>
                  </a:cubicBezTo>
                  <a:cubicBezTo>
                    <a:pt x="257" y="251"/>
                    <a:pt x="254" y="241"/>
                    <a:pt x="252" y="230"/>
                  </a:cubicBezTo>
                  <a:cubicBezTo>
                    <a:pt x="252" y="231"/>
                    <a:pt x="252" y="231"/>
                    <a:pt x="252" y="231"/>
                  </a:cubicBezTo>
                  <a:cubicBezTo>
                    <a:pt x="254" y="233"/>
                    <a:pt x="256" y="234"/>
                    <a:pt x="258" y="234"/>
                  </a:cubicBezTo>
                  <a:cubicBezTo>
                    <a:pt x="261" y="234"/>
                    <a:pt x="263" y="233"/>
                    <a:pt x="264" y="231"/>
                  </a:cubicBezTo>
                  <a:cubicBezTo>
                    <a:pt x="265" y="229"/>
                    <a:pt x="266" y="226"/>
                    <a:pt x="266" y="222"/>
                  </a:cubicBezTo>
                  <a:cubicBezTo>
                    <a:pt x="266" y="219"/>
                    <a:pt x="265" y="216"/>
                    <a:pt x="264" y="214"/>
                  </a:cubicBezTo>
                  <a:cubicBezTo>
                    <a:pt x="263" y="212"/>
                    <a:pt x="261" y="211"/>
                    <a:pt x="258" y="211"/>
                  </a:cubicBezTo>
                  <a:cubicBezTo>
                    <a:pt x="255" y="211"/>
                    <a:pt x="253" y="212"/>
                    <a:pt x="252" y="214"/>
                  </a:cubicBezTo>
                  <a:cubicBezTo>
                    <a:pt x="252" y="214"/>
                    <a:pt x="251" y="215"/>
                    <a:pt x="251" y="216"/>
                  </a:cubicBezTo>
                  <a:cubicBezTo>
                    <a:pt x="251" y="206"/>
                    <a:pt x="253" y="196"/>
                    <a:pt x="257" y="186"/>
                  </a:cubicBezTo>
                  <a:cubicBezTo>
                    <a:pt x="258" y="186"/>
                    <a:pt x="258" y="186"/>
                    <a:pt x="258" y="186"/>
                  </a:cubicBezTo>
                  <a:cubicBezTo>
                    <a:pt x="261" y="186"/>
                    <a:pt x="263" y="185"/>
                    <a:pt x="264" y="184"/>
                  </a:cubicBezTo>
                  <a:cubicBezTo>
                    <a:pt x="265" y="182"/>
                    <a:pt x="266" y="179"/>
                    <a:pt x="266" y="175"/>
                  </a:cubicBezTo>
                  <a:cubicBezTo>
                    <a:pt x="266" y="174"/>
                    <a:pt x="266" y="172"/>
                    <a:pt x="266" y="171"/>
                  </a:cubicBezTo>
                  <a:cubicBezTo>
                    <a:pt x="280" y="150"/>
                    <a:pt x="305" y="137"/>
                    <a:pt x="332" y="137"/>
                  </a:cubicBezTo>
                  <a:cubicBezTo>
                    <a:pt x="358" y="137"/>
                    <a:pt x="382" y="149"/>
                    <a:pt x="396" y="169"/>
                  </a:cubicBezTo>
                  <a:lnTo>
                    <a:pt x="395" y="170"/>
                  </a:lnTo>
                  <a:lnTo>
                    <a:pt x="398" y="174"/>
                  </a:lnTo>
                  <a:lnTo>
                    <a:pt x="399" y="173"/>
                  </a:lnTo>
                  <a:cubicBezTo>
                    <a:pt x="400" y="174"/>
                    <a:pt x="401" y="175"/>
                    <a:pt x="402" y="177"/>
                  </a:cubicBezTo>
                  <a:lnTo>
                    <a:pt x="402" y="186"/>
                  </a:lnTo>
                  <a:lnTo>
                    <a:pt x="407" y="186"/>
                  </a:lnTo>
                  <a:cubicBezTo>
                    <a:pt x="411" y="196"/>
                    <a:pt x="413" y="207"/>
                    <a:pt x="413" y="218"/>
                  </a:cubicBezTo>
                  <a:close/>
                  <a:moveTo>
                    <a:pt x="257" y="217"/>
                  </a:moveTo>
                  <a:lnTo>
                    <a:pt x="257" y="217"/>
                  </a:lnTo>
                  <a:cubicBezTo>
                    <a:pt x="257" y="216"/>
                    <a:pt x="257" y="216"/>
                    <a:pt x="258" y="216"/>
                  </a:cubicBezTo>
                  <a:cubicBezTo>
                    <a:pt x="259" y="216"/>
                    <a:pt x="259" y="216"/>
                    <a:pt x="260" y="217"/>
                  </a:cubicBezTo>
                  <a:cubicBezTo>
                    <a:pt x="260" y="218"/>
                    <a:pt x="260" y="220"/>
                    <a:pt x="260" y="222"/>
                  </a:cubicBezTo>
                  <a:cubicBezTo>
                    <a:pt x="260" y="225"/>
                    <a:pt x="260" y="227"/>
                    <a:pt x="260" y="227"/>
                  </a:cubicBezTo>
                  <a:cubicBezTo>
                    <a:pt x="259" y="228"/>
                    <a:pt x="259" y="229"/>
                    <a:pt x="258" y="229"/>
                  </a:cubicBezTo>
                  <a:cubicBezTo>
                    <a:pt x="257" y="229"/>
                    <a:pt x="257" y="228"/>
                    <a:pt x="257" y="228"/>
                  </a:cubicBezTo>
                  <a:cubicBezTo>
                    <a:pt x="256" y="227"/>
                    <a:pt x="256" y="225"/>
                    <a:pt x="256" y="222"/>
                  </a:cubicBezTo>
                  <a:cubicBezTo>
                    <a:pt x="256" y="220"/>
                    <a:pt x="256" y="218"/>
                    <a:pt x="257" y="217"/>
                  </a:cubicBezTo>
                  <a:close/>
                  <a:moveTo>
                    <a:pt x="397" y="231"/>
                  </a:moveTo>
                  <a:lnTo>
                    <a:pt x="397" y="231"/>
                  </a:lnTo>
                  <a:cubicBezTo>
                    <a:pt x="398" y="233"/>
                    <a:pt x="400" y="234"/>
                    <a:pt x="403" y="234"/>
                  </a:cubicBezTo>
                  <a:cubicBezTo>
                    <a:pt x="405" y="234"/>
                    <a:pt x="407" y="233"/>
                    <a:pt x="409" y="231"/>
                  </a:cubicBezTo>
                  <a:cubicBezTo>
                    <a:pt x="410" y="229"/>
                    <a:pt x="411" y="226"/>
                    <a:pt x="411" y="222"/>
                  </a:cubicBezTo>
                  <a:cubicBezTo>
                    <a:pt x="411" y="219"/>
                    <a:pt x="410" y="216"/>
                    <a:pt x="409" y="214"/>
                  </a:cubicBezTo>
                  <a:cubicBezTo>
                    <a:pt x="407" y="212"/>
                    <a:pt x="405" y="211"/>
                    <a:pt x="403" y="211"/>
                  </a:cubicBezTo>
                  <a:cubicBezTo>
                    <a:pt x="400" y="211"/>
                    <a:pt x="398" y="212"/>
                    <a:pt x="397" y="214"/>
                  </a:cubicBezTo>
                  <a:cubicBezTo>
                    <a:pt x="395" y="216"/>
                    <a:pt x="395" y="218"/>
                    <a:pt x="395" y="222"/>
                  </a:cubicBezTo>
                  <a:cubicBezTo>
                    <a:pt x="395" y="226"/>
                    <a:pt x="395" y="229"/>
                    <a:pt x="397" y="231"/>
                  </a:cubicBezTo>
                  <a:close/>
                  <a:moveTo>
                    <a:pt x="401" y="222"/>
                  </a:moveTo>
                  <a:lnTo>
                    <a:pt x="401" y="222"/>
                  </a:lnTo>
                  <a:cubicBezTo>
                    <a:pt x="401" y="220"/>
                    <a:pt x="401" y="218"/>
                    <a:pt x="401" y="217"/>
                  </a:cubicBezTo>
                  <a:cubicBezTo>
                    <a:pt x="401" y="216"/>
                    <a:pt x="402" y="216"/>
                    <a:pt x="403" y="216"/>
                  </a:cubicBezTo>
                  <a:cubicBezTo>
                    <a:pt x="403" y="216"/>
                    <a:pt x="404" y="216"/>
                    <a:pt x="404" y="217"/>
                  </a:cubicBezTo>
                  <a:cubicBezTo>
                    <a:pt x="405" y="218"/>
                    <a:pt x="405" y="220"/>
                    <a:pt x="405" y="222"/>
                  </a:cubicBezTo>
                  <a:cubicBezTo>
                    <a:pt x="405" y="225"/>
                    <a:pt x="405" y="227"/>
                    <a:pt x="404" y="227"/>
                  </a:cubicBezTo>
                  <a:cubicBezTo>
                    <a:pt x="404" y="228"/>
                    <a:pt x="403" y="229"/>
                    <a:pt x="403" y="229"/>
                  </a:cubicBezTo>
                  <a:cubicBezTo>
                    <a:pt x="402" y="229"/>
                    <a:pt x="401" y="228"/>
                    <a:pt x="401" y="228"/>
                  </a:cubicBezTo>
                  <a:cubicBezTo>
                    <a:pt x="401" y="227"/>
                    <a:pt x="401" y="225"/>
                    <a:pt x="401" y="222"/>
                  </a:cubicBezTo>
                  <a:close/>
                  <a:moveTo>
                    <a:pt x="384" y="233"/>
                  </a:moveTo>
                  <a:lnTo>
                    <a:pt x="384" y="233"/>
                  </a:lnTo>
                  <a:lnTo>
                    <a:pt x="390" y="233"/>
                  </a:lnTo>
                  <a:lnTo>
                    <a:pt x="390" y="211"/>
                  </a:lnTo>
                  <a:lnTo>
                    <a:pt x="384" y="211"/>
                  </a:lnTo>
                  <a:lnTo>
                    <a:pt x="377" y="218"/>
                  </a:lnTo>
                  <a:lnTo>
                    <a:pt x="380" y="221"/>
                  </a:lnTo>
                  <a:lnTo>
                    <a:pt x="382" y="219"/>
                  </a:lnTo>
                  <a:cubicBezTo>
                    <a:pt x="383" y="219"/>
                    <a:pt x="383" y="218"/>
                    <a:pt x="384" y="218"/>
                  </a:cubicBezTo>
                  <a:cubicBezTo>
                    <a:pt x="384" y="219"/>
                    <a:pt x="384" y="220"/>
                    <a:pt x="384" y="222"/>
                  </a:cubicBezTo>
                  <a:lnTo>
                    <a:pt x="384" y="233"/>
                  </a:lnTo>
                  <a:lnTo>
                    <a:pt x="384" y="233"/>
                  </a:lnTo>
                  <a:close/>
                  <a:moveTo>
                    <a:pt x="384" y="186"/>
                  </a:moveTo>
                  <a:lnTo>
                    <a:pt x="384" y="186"/>
                  </a:lnTo>
                  <a:lnTo>
                    <a:pt x="390" y="186"/>
                  </a:lnTo>
                  <a:lnTo>
                    <a:pt x="390" y="164"/>
                  </a:lnTo>
                  <a:lnTo>
                    <a:pt x="384" y="164"/>
                  </a:lnTo>
                  <a:lnTo>
                    <a:pt x="377" y="170"/>
                  </a:lnTo>
                  <a:lnTo>
                    <a:pt x="380" y="174"/>
                  </a:lnTo>
                  <a:lnTo>
                    <a:pt x="382" y="172"/>
                  </a:lnTo>
                  <a:cubicBezTo>
                    <a:pt x="383" y="171"/>
                    <a:pt x="383" y="171"/>
                    <a:pt x="384" y="171"/>
                  </a:cubicBezTo>
                  <a:cubicBezTo>
                    <a:pt x="384" y="172"/>
                    <a:pt x="384" y="173"/>
                    <a:pt x="384" y="174"/>
                  </a:cubicBezTo>
                  <a:lnTo>
                    <a:pt x="384" y="186"/>
                  </a:lnTo>
                  <a:lnTo>
                    <a:pt x="384" y="186"/>
                  </a:lnTo>
                  <a:close/>
                  <a:moveTo>
                    <a:pt x="372" y="278"/>
                  </a:moveTo>
                  <a:lnTo>
                    <a:pt x="372" y="278"/>
                  </a:lnTo>
                  <a:cubicBezTo>
                    <a:pt x="374" y="276"/>
                    <a:pt x="374" y="274"/>
                    <a:pt x="374" y="270"/>
                  </a:cubicBezTo>
                  <a:cubicBezTo>
                    <a:pt x="374" y="266"/>
                    <a:pt x="374" y="263"/>
                    <a:pt x="372" y="261"/>
                  </a:cubicBezTo>
                  <a:cubicBezTo>
                    <a:pt x="371" y="259"/>
                    <a:pt x="369" y="258"/>
                    <a:pt x="366" y="258"/>
                  </a:cubicBezTo>
                  <a:cubicBezTo>
                    <a:pt x="364" y="258"/>
                    <a:pt x="362" y="259"/>
                    <a:pt x="361" y="261"/>
                  </a:cubicBezTo>
                  <a:cubicBezTo>
                    <a:pt x="359" y="263"/>
                    <a:pt x="359" y="266"/>
                    <a:pt x="359" y="270"/>
                  </a:cubicBezTo>
                  <a:cubicBezTo>
                    <a:pt x="359" y="273"/>
                    <a:pt x="359" y="276"/>
                    <a:pt x="361" y="278"/>
                  </a:cubicBezTo>
                  <a:cubicBezTo>
                    <a:pt x="362" y="280"/>
                    <a:pt x="364" y="281"/>
                    <a:pt x="366" y="281"/>
                  </a:cubicBezTo>
                  <a:cubicBezTo>
                    <a:pt x="369" y="281"/>
                    <a:pt x="371" y="280"/>
                    <a:pt x="372" y="278"/>
                  </a:cubicBezTo>
                  <a:close/>
                  <a:moveTo>
                    <a:pt x="369" y="270"/>
                  </a:moveTo>
                  <a:lnTo>
                    <a:pt x="369" y="270"/>
                  </a:lnTo>
                  <a:cubicBezTo>
                    <a:pt x="369" y="272"/>
                    <a:pt x="368" y="274"/>
                    <a:pt x="368" y="275"/>
                  </a:cubicBezTo>
                  <a:cubicBezTo>
                    <a:pt x="368" y="276"/>
                    <a:pt x="367" y="276"/>
                    <a:pt x="366" y="276"/>
                  </a:cubicBezTo>
                  <a:cubicBezTo>
                    <a:pt x="366" y="276"/>
                    <a:pt x="365" y="276"/>
                    <a:pt x="365" y="275"/>
                  </a:cubicBezTo>
                  <a:cubicBezTo>
                    <a:pt x="365" y="274"/>
                    <a:pt x="364" y="272"/>
                    <a:pt x="364" y="270"/>
                  </a:cubicBezTo>
                  <a:cubicBezTo>
                    <a:pt x="364" y="267"/>
                    <a:pt x="365" y="265"/>
                    <a:pt x="365" y="265"/>
                  </a:cubicBezTo>
                  <a:cubicBezTo>
                    <a:pt x="365" y="264"/>
                    <a:pt x="366" y="263"/>
                    <a:pt x="366" y="263"/>
                  </a:cubicBezTo>
                  <a:cubicBezTo>
                    <a:pt x="367" y="263"/>
                    <a:pt x="368" y="264"/>
                    <a:pt x="368" y="265"/>
                  </a:cubicBezTo>
                  <a:cubicBezTo>
                    <a:pt x="368" y="266"/>
                    <a:pt x="369" y="267"/>
                    <a:pt x="369" y="270"/>
                  </a:cubicBezTo>
                  <a:close/>
                  <a:moveTo>
                    <a:pt x="372" y="231"/>
                  </a:moveTo>
                  <a:lnTo>
                    <a:pt x="372" y="231"/>
                  </a:lnTo>
                  <a:cubicBezTo>
                    <a:pt x="374" y="229"/>
                    <a:pt x="374" y="226"/>
                    <a:pt x="374" y="222"/>
                  </a:cubicBezTo>
                  <a:cubicBezTo>
                    <a:pt x="374" y="219"/>
                    <a:pt x="374" y="216"/>
                    <a:pt x="372" y="214"/>
                  </a:cubicBezTo>
                  <a:cubicBezTo>
                    <a:pt x="371" y="212"/>
                    <a:pt x="369" y="211"/>
                    <a:pt x="366" y="211"/>
                  </a:cubicBezTo>
                  <a:cubicBezTo>
                    <a:pt x="364" y="211"/>
                    <a:pt x="362" y="212"/>
                    <a:pt x="361" y="214"/>
                  </a:cubicBezTo>
                  <a:cubicBezTo>
                    <a:pt x="359" y="216"/>
                    <a:pt x="359" y="218"/>
                    <a:pt x="359" y="222"/>
                  </a:cubicBezTo>
                  <a:cubicBezTo>
                    <a:pt x="359" y="226"/>
                    <a:pt x="359" y="229"/>
                    <a:pt x="361" y="231"/>
                  </a:cubicBezTo>
                  <a:cubicBezTo>
                    <a:pt x="362" y="233"/>
                    <a:pt x="364" y="234"/>
                    <a:pt x="366" y="234"/>
                  </a:cubicBezTo>
                  <a:cubicBezTo>
                    <a:pt x="369" y="234"/>
                    <a:pt x="371" y="233"/>
                    <a:pt x="372" y="231"/>
                  </a:cubicBezTo>
                  <a:close/>
                  <a:moveTo>
                    <a:pt x="369" y="222"/>
                  </a:moveTo>
                  <a:lnTo>
                    <a:pt x="369" y="222"/>
                  </a:lnTo>
                  <a:cubicBezTo>
                    <a:pt x="369" y="225"/>
                    <a:pt x="368" y="227"/>
                    <a:pt x="368" y="227"/>
                  </a:cubicBezTo>
                  <a:cubicBezTo>
                    <a:pt x="368" y="228"/>
                    <a:pt x="367" y="229"/>
                    <a:pt x="366" y="229"/>
                  </a:cubicBezTo>
                  <a:cubicBezTo>
                    <a:pt x="366" y="229"/>
                    <a:pt x="365" y="228"/>
                    <a:pt x="365" y="228"/>
                  </a:cubicBezTo>
                  <a:cubicBezTo>
                    <a:pt x="365" y="227"/>
                    <a:pt x="364" y="225"/>
                    <a:pt x="364" y="222"/>
                  </a:cubicBezTo>
                  <a:cubicBezTo>
                    <a:pt x="364" y="220"/>
                    <a:pt x="365" y="218"/>
                    <a:pt x="365" y="217"/>
                  </a:cubicBezTo>
                  <a:cubicBezTo>
                    <a:pt x="365" y="216"/>
                    <a:pt x="366" y="216"/>
                    <a:pt x="366" y="216"/>
                  </a:cubicBezTo>
                  <a:cubicBezTo>
                    <a:pt x="367" y="216"/>
                    <a:pt x="368" y="216"/>
                    <a:pt x="368" y="217"/>
                  </a:cubicBezTo>
                  <a:cubicBezTo>
                    <a:pt x="368" y="218"/>
                    <a:pt x="369" y="220"/>
                    <a:pt x="369" y="222"/>
                  </a:cubicBezTo>
                  <a:close/>
                  <a:moveTo>
                    <a:pt x="366" y="186"/>
                  </a:moveTo>
                  <a:lnTo>
                    <a:pt x="366" y="186"/>
                  </a:lnTo>
                  <a:lnTo>
                    <a:pt x="372" y="186"/>
                  </a:lnTo>
                  <a:lnTo>
                    <a:pt x="372" y="164"/>
                  </a:lnTo>
                  <a:lnTo>
                    <a:pt x="366" y="164"/>
                  </a:lnTo>
                  <a:lnTo>
                    <a:pt x="359" y="170"/>
                  </a:lnTo>
                  <a:lnTo>
                    <a:pt x="362" y="174"/>
                  </a:lnTo>
                  <a:lnTo>
                    <a:pt x="364" y="172"/>
                  </a:lnTo>
                  <a:cubicBezTo>
                    <a:pt x="365" y="171"/>
                    <a:pt x="365" y="171"/>
                    <a:pt x="366" y="171"/>
                  </a:cubicBezTo>
                  <a:cubicBezTo>
                    <a:pt x="366" y="172"/>
                    <a:pt x="366" y="173"/>
                    <a:pt x="366" y="174"/>
                  </a:cubicBezTo>
                  <a:lnTo>
                    <a:pt x="366" y="186"/>
                  </a:lnTo>
                  <a:lnTo>
                    <a:pt x="366" y="186"/>
                  </a:lnTo>
                  <a:close/>
                  <a:moveTo>
                    <a:pt x="354" y="231"/>
                  </a:moveTo>
                  <a:lnTo>
                    <a:pt x="354" y="231"/>
                  </a:lnTo>
                  <a:cubicBezTo>
                    <a:pt x="356" y="229"/>
                    <a:pt x="356" y="226"/>
                    <a:pt x="356" y="222"/>
                  </a:cubicBezTo>
                  <a:cubicBezTo>
                    <a:pt x="356" y="219"/>
                    <a:pt x="356" y="216"/>
                    <a:pt x="354" y="214"/>
                  </a:cubicBezTo>
                  <a:cubicBezTo>
                    <a:pt x="353" y="212"/>
                    <a:pt x="351" y="211"/>
                    <a:pt x="348" y="211"/>
                  </a:cubicBezTo>
                  <a:cubicBezTo>
                    <a:pt x="346" y="211"/>
                    <a:pt x="344" y="212"/>
                    <a:pt x="342" y="214"/>
                  </a:cubicBezTo>
                  <a:cubicBezTo>
                    <a:pt x="341" y="216"/>
                    <a:pt x="340" y="218"/>
                    <a:pt x="340" y="222"/>
                  </a:cubicBezTo>
                  <a:cubicBezTo>
                    <a:pt x="340" y="226"/>
                    <a:pt x="341" y="229"/>
                    <a:pt x="342" y="231"/>
                  </a:cubicBezTo>
                  <a:cubicBezTo>
                    <a:pt x="344" y="233"/>
                    <a:pt x="346" y="234"/>
                    <a:pt x="348" y="234"/>
                  </a:cubicBezTo>
                  <a:cubicBezTo>
                    <a:pt x="351" y="234"/>
                    <a:pt x="353" y="233"/>
                    <a:pt x="354" y="231"/>
                  </a:cubicBezTo>
                  <a:close/>
                  <a:moveTo>
                    <a:pt x="350" y="222"/>
                  </a:moveTo>
                  <a:lnTo>
                    <a:pt x="350" y="222"/>
                  </a:lnTo>
                  <a:cubicBezTo>
                    <a:pt x="350" y="225"/>
                    <a:pt x="350" y="227"/>
                    <a:pt x="350" y="227"/>
                  </a:cubicBezTo>
                  <a:cubicBezTo>
                    <a:pt x="350" y="228"/>
                    <a:pt x="349" y="229"/>
                    <a:pt x="348" y="229"/>
                  </a:cubicBezTo>
                  <a:cubicBezTo>
                    <a:pt x="348" y="229"/>
                    <a:pt x="347" y="228"/>
                    <a:pt x="347" y="228"/>
                  </a:cubicBezTo>
                  <a:cubicBezTo>
                    <a:pt x="347" y="227"/>
                    <a:pt x="346" y="225"/>
                    <a:pt x="346" y="222"/>
                  </a:cubicBezTo>
                  <a:cubicBezTo>
                    <a:pt x="346" y="220"/>
                    <a:pt x="347" y="218"/>
                    <a:pt x="347" y="217"/>
                  </a:cubicBezTo>
                  <a:cubicBezTo>
                    <a:pt x="347" y="216"/>
                    <a:pt x="348" y="216"/>
                    <a:pt x="348" y="216"/>
                  </a:cubicBezTo>
                  <a:cubicBezTo>
                    <a:pt x="349" y="216"/>
                    <a:pt x="350" y="216"/>
                    <a:pt x="350" y="217"/>
                  </a:cubicBezTo>
                  <a:cubicBezTo>
                    <a:pt x="350" y="218"/>
                    <a:pt x="350" y="220"/>
                    <a:pt x="350" y="222"/>
                  </a:cubicBezTo>
                  <a:close/>
                  <a:moveTo>
                    <a:pt x="354" y="184"/>
                  </a:moveTo>
                  <a:lnTo>
                    <a:pt x="354" y="184"/>
                  </a:lnTo>
                  <a:cubicBezTo>
                    <a:pt x="356" y="182"/>
                    <a:pt x="356" y="179"/>
                    <a:pt x="356" y="175"/>
                  </a:cubicBezTo>
                  <a:cubicBezTo>
                    <a:pt x="356" y="171"/>
                    <a:pt x="356" y="169"/>
                    <a:pt x="354" y="167"/>
                  </a:cubicBezTo>
                  <a:cubicBezTo>
                    <a:pt x="353" y="165"/>
                    <a:pt x="351" y="164"/>
                    <a:pt x="348" y="164"/>
                  </a:cubicBezTo>
                  <a:cubicBezTo>
                    <a:pt x="346" y="164"/>
                    <a:pt x="344" y="165"/>
                    <a:pt x="342" y="166"/>
                  </a:cubicBezTo>
                  <a:cubicBezTo>
                    <a:pt x="341" y="168"/>
                    <a:pt x="340" y="171"/>
                    <a:pt x="340" y="175"/>
                  </a:cubicBezTo>
                  <a:cubicBezTo>
                    <a:pt x="340" y="179"/>
                    <a:pt x="341" y="182"/>
                    <a:pt x="342" y="184"/>
                  </a:cubicBezTo>
                  <a:cubicBezTo>
                    <a:pt x="344" y="185"/>
                    <a:pt x="346" y="186"/>
                    <a:pt x="348" y="186"/>
                  </a:cubicBezTo>
                  <a:cubicBezTo>
                    <a:pt x="351" y="186"/>
                    <a:pt x="353" y="185"/>
                    <a:pt x="354" y="184"/>
                  </a:cubicBezTo>
                  <a:close/>
                  <a:moveTo>
                    <a:pt x="350" y="175"/>
                  </a:moveTo>
                  <a:lnTo>
                    <a:pt x="350" y="175"/>
                  </a:lnTo>
                  <a:cubicBezTo>
                    <a:pt x="350" y="178"/>
                    <a:pt x="350" y="179"/>
                    <a:pt x="350" y="180"/>
                  </a:cubicBezTo>
                  <a:cubicBezTo>
                    <a:pt x="350" y="181"/>
                    <a:pt x="349" y="182"/>
                    <a:pt x="348" y="182"/>
                  </a:cubicBezTo>
                  <a:cubicBezTo>
                    <a:pt x="348" y="182"/>
                    <a:pt x="347" y="181"/>
                    <a:pt x="347" y="180"/>
                  </a:cubicBezTo>
                  <a:cubicBezTo>
                    <a:pt x="347" y="179"/>
                    <a:pt x="346" y="178"/>
                    <a:pt x="346" y="175"/>
                  </a:cubicBezTo>
                  <a:cubicBezTo>
                    <a:pt x="346" y="173"/>
                    <a:pt x="347" y="171"/>
                    <a:pt x="347" y="170"/>
                  </a:cubicBezTo>
                  <a:cubicBezTo>
                    <a:pt x="347" y="169"/>
                    <a:pt x="348" y="169"/>
                    <a:pt x="348" y="169"/>
                  </a:cubicBezTo>
                  <a:cubicBezTo>
                    <a:pt x="349" y="169"/>
                    <a:pt x="350" y="169"/>
                    <a:pt x="350" y="170"/>
                  </a:cubicBezTo>
                  <a:cubicBezTo>
                    <a:pt x="350" y="171"/>
                    <a:pt x="350" y="173"/>
                    <a:pt x="350" y="175"/>
                  </a:cubicBezTo>
                  <a:close/>
                  <a:moveTo>
                    <a:pt x="336" y="184"/>
                  </a:moveTo>
                  <a:lnTo>
                    <a:pt x="336" y="184"/>
                  </a:lnTo>
                  <a:cubicBezTo>
                    <a:pt x="338" y="182"/>
                    <a:pt x="338" y="179"/>
                    <a:pt x="338" y="175"/>
                  </a:cubicBezTo>
                  <a:cubicBezTo>
                    <a:pt x="338" y="171"/>
                    <a:pt x="338" y="169"/>
                    <a:pt x="336" y="167"/>
                  </a:cubicBezTo>
                  <a:cubicBezTo>
                    <a:pt x="335" y="165"/>
                    <a:pt x="333" y="164"/>
                    <a:pt x="330" y="164"/>
                  </a:cubicBezTo>
                  <a:cubicBezTo>
                    <a:pt x="328" y="164"/>
                    <a:pt x="326" y="165"/>
                    <a:pt x="324" y="166"/>
                  </a:cubicBezTo>
                  <a:cubicBezTo>
                    <a:pt x="323" y="168"/>
                    <a:pt x="322" y="171"/>
                    <a:pt x="322" y="175"/>
                  </a:cubicBezTo>
                  <a:cubicBezTo>
                    <a:pt x="322" y="179"/>
                    <a:pt x="323" y="182"/>
                    <a:pt x="324" y="184"/>
                  </a:cubicBezTo>
                  <a:cubicBezTo>
                    <a:pt x="326" y="185"/>
                    <a:pt x="328" y="186"/>
                    <a:pt x="330" y="186"/>
                  </a:cubicBezTo>
                  <a:cubicBezTo>
                    <a:pt x="333" y="186"/>
                    <a:pt x="335" y="185"/>
                    <a:pt x="336" y="184"/>
                  </a:cubicBezTo>
                  <a:close/>
                  <a:moveTo>
                    <a:pt x="332" y="175"/>
                  </a:moveTo>
                  <a:lnTo>
                    <a:pt x="332" y="175"/>
                  </a:lnTo>
                  <a:cubicBezTo>
                    <a:pt x="332" y="178"/>
                    <a:pt x="332" y="179"/>
                    <a:pt x="332" y="180"/>
                  </a:cubicBezTo>
                  <a:cubicBezTo>
                    <a:pt x="332" y="181"/>
                    <a:pt x="331" y="182"/>
                    <a:pt x="330" y="182"/>
                  </a:cubicBezTo>
                  <a:cubicBezTo>
                    <a:pt x="330" y="182"/>
                    <a:pt x="329" y="181"/>
                    <a:pt x="329" y="180"/>
                  </a:cubicBezTo>
                  <a:cubicBezTo>
                    <a:pt x="328" y="179"/>
                    <a:pt x="328" y="178"/>
                    <a:pt x="328" y="175"/>
                  </a:cubicBezTo>
                  <a:cubicBezTo>
                    <a:pt x="328" y="173"/>
                    <a:pt x="328" y="171"/>
                    <a:pt x="329" y="170"/>
                  </a:cubicBezTo>
                  <a:cubicBezTo>
                    <a:pt x="329" y="169"/>
                    <a:pt x="330" y="169"/>
                    <a:pt x="330" y="169"/>
                  </a:cubicBezTo>
                  <a:cubicBezTo>
                    <a:pt x="331" y="169"/>
                    <a:pt x="332" y="169"/>
                    <a:pt x="332" y="170"/>
                  </a:cubicBezTo>
                  <a:cubicBezTo>
                    <a:pt x="332" y="171"/>
                    <a:pt x="332" y="173"/>
                    <a:pt x="332" y="175"/>
                  </a:cubicBezTo>
                  <a:close/>
                  <a:moveTo>
                    <a:pt x="318" y="231"/>
                  </a:moveTo>
                  <a:lnTo>
                    <a:pt x="318" y="231"/>
                  </a:lnTo>
                  <a:cubicBezTo>
                    <a:pt x="320" y="229"/>
                    <a:pt x="320" y="226"/>
                    <a:pt x="320" y="222"/>
                  </a:cubicBezTo>
                  <a:cubicBezTo>
                    <a:pt x="320" y="219"/>
                    <a:pt x="320" y="216"/>
                    <a:pt x="318" y="214"/>
                  </a:cubicBezTo>
                  <a:cubicBezTo>
                    <a:pt x="317" y="212"/>
                    <a:pt x="315" y="211"/>
                    <a:pt x="312" y="211"/>
                  </a:cubicBezTo>
                  <a:cubicBezTo>
                    <a:pt x="310" y="211"/>
                    <a:pt x="308" y="212"/>
                    <a:pt x="306" y="214"/>
                  </a:cubicBezTo>
                  <a:cubicBezTo>
                    <a:pt x="305" y="216"/>
                    <a:pt x="304" y="218"/>
                    <a:pt x="304" y="222"/>
                  </a:cubicBezTo>
                  <a:cubicBezTo>
                    <a:pt x="304" y="226"/>
                    <a:pt x="305" y="229"/>
                    <a:pt x="306" y="231"/>
                  </a:cubicBezTo>
                  <a:cubicBezTo>
                    <a:pt x="308" y="233"/>
                    <a:pt x="310" y="234"/>
                    <a:pt x="312" y="234"/>
                  </a:cubicBezTo>
                  <a:cubicBezTo>
                    <a:pt x="315" y="234"/>
                    <a:pt x="317" y="233"/>
                    <a:pt x="318" y="231"/>
                  </a:cubicBezTo>
                  <a:close/>
                  <a:moveTo>
                    <a:pt x="314" y="222"/>
                  </a:moveTo>
                  <a:lnTo>
                    <a:pt x="314" y="222"/>
                  </a:lnTo>
                  <a:cubicBezTo>
                    <a:pt x="314" y="225"/>
                    <a:pt x="314" y="227"/>
                    <a:pt x="314" y="227"/>
                  </a:cubicBezTo>
                  <a:cubicBezTo>
                    <a:pt x="314" y="228"/>
                    <a:pt x="313" y="229"/>
                    <a:pt x="312" y="229"/>
                  </a:cubicBezTo>
                  <a:cubicBezTo>
                    <a:pt x="312" y="229"/>
                    <a:pt x="311" y="228"/>
                    <a:pt x="311" y="228"/>
                  </a:cubicBezTo>
                  <a:cubicBezTo>
                    <a:pt x="310" y="227"/>
                    <a:pt x="310" y="225"/>
                    <a:pt x="310" y="222"/>
                  </a:cubicBezTo>
                  <a:cubicBezTo>
                    <a:pt x="310" y="220"/>
                    <a:pt x="310" y="218"/>
                    <a:pt x="311" y="217"/>
                  </a:cubicBezTo>
                  <a:cubicBezTo>
                    <a:pt x="311" y="216"/>
                    <a:pt x="312" y="216"/>
                    <a:pt x="312" y="216"/>
                  </a:cubicBezTo>
                  <a:cubicBezTo>
                    <a:pt x="313" y="216"/>
                    <a:pt x="314" y="216"/>
                    <a:pt x="314" y="217"/>
                  </a:cubicBezTo>
                  <a:cubicBezTo>
                    <a:pt x="314" y="218"/>
                    <a:pt x="314" y="220"/>
                    <a:pt x="314" y="222"/>
                  </a:cubicBezTo>
                  <a:close/>
                  <a:moveTo>
                    <a:pt x="311" y="186"/>
                  </a:moveTo>
                  <a:lnTo>
                    <a:pt x="311" y="186"/>
                  </a:lnTo>
                  <a:lnTo>
                    <a:pt x="317" y="186"/>
                  </a:lnTo>
                  <a:lnTo>
                    <a:pt x="317" y="164"/>
                  </a:lnTo>
                  <a:lnTo>
                    <a:pt x="312" y="164"/>
                  </a:lnTo>
                  <a:lnTo>
                    <a:pt x="305" y="170"/>
                  </a:lnTo>
                  <a:lnTo>
                    <a:pt x="308" y="174"/>
                  </a:lnTo>
                  <a:lnTo>
                    <a:pt x="310" y="172"/>
                  </a:lnTo>
                  <a:cubicBezTo>
                    <a:pt x="311" y="171"/>
                    <a:pt x="311" y="171"/>
                    <a:pt x="312" y="171"/>
                  </a:cubicBezTo>
                  <a:cubicBezTo>
                    <a:pt x="311" y="172"/>
                    <a:pt x="311" y="173"/>
                    <a:pt x="311" y="174"/>
                  </a:cubicBezTo>
                  <a:lnTo>
                    <a:pt x="311" y="186"/>
                  </a:lnTo>
                  <a:lnTo>
                    <a:pt x="311" y="186"/>
                  </a:lnTo>
                  <a:close/>
                  <a:moveTo>
                    <a:pt x="300" y="278"/>
                  </a:moveTo>
                  <a:lnTo>
                    <a:pt x="300" y="278"/>
                  </a:lnTo>
                  <a:cubicBezTo>
                    <a:pt x="302" y="276"/>
                    <a:pt x="302" y="274"/>
                    <a:pt x="302" y="270"/>
                  </a:cubicBezTo>
                  <a:cubicBezTo>
                    <a:pt x="302" y="266"/>
                    <a:pt x="302" y="263"/>
                    <a:pt x="300" y="261"/>
                  </a:cubicBezTo>
                  <a:cubicBezTo>
                    <a:pt x="299" y="259"/>
                    <a:pt x="297" y="258"/>
                    <a:pt x="294" y="258"/>
                  </a:cubicBezTo>
                  <a:cubicBezTo>
                    <a:pt x="292" y="258"/>
                    <a:pt x="290" y="259"/>
                    <a:pt x="288" y="261"/>
                  </a:cubicBezTo>
                  <a:cubicBezTo>
                    <a:pt x="287" y="263"/>
                    <a:pt x="286" y="266"/>
                    <a:pt x="286" y="270"/>
                  </a:cubicBezTo>
                  <a:cubicBezTo>
                    <a:pt x="286" y="273"/>
                    <a:pt x="287" y="276"/>
                    <a:pt x="288" y="278"/>
                  </a:cubicBezTo>
                  <a:cubicBezTo>
                    <a:pt x="290" y="280"/>
                    <a:pt x="292" y="281"/>
                    <a:pt x="294" y="281"/>
                  </a:cubicBezTo>
                  <a:cubicBezTo>
                    <a:pt x="297" y="281"/>
                    <a:pt x="299" y="280"/>
                    <a:pt x="300" y="278"/>
                  </a:cubicBezTo>
                  <a:close/>
                  <a:moveTo>
                    <a:pt x="296" y="270"/>
                  </a:moveTo>
                  <a:lnTo>
                    <a:pt x="296" y="270"/>
                  </a:lnTo>
                  <a:cubicBezTo>
                    <a:pt x="296" y="272"/>
                    <a:pt x="296" y="274"/>
                    <a:pt x="296" y="275"/>
                  </a:cubicBezTo>
                  <a:cubicBezTo>
                    <a:pt x="296" y="276"/>
                    <a:pt x="295" y="276"/>
                    <a:pt x="294" y="276"/>
                  </a:cubicBezTo>
                  <a:cubicBezTo>
                    <a:pt x="294" y="276"/>
                    <a:pt x="293" y="276"/>
                    <a:pt x="293" y="275"/>
                  </a:cubicBezTo>
                  <a:cubicBezTo>
                    <a:pt x="292" y="274"/>
                    <a:pt x="292" y="272"/>
                    <a:pt x="292" y="270"/>
                  </a:cubicBezTo>
                  <a:cubicBezTo>
                    <a:pt x="292" y="267"/>
                    <a:pt x="292" y="265"/>
                    <a:pt x="293" y="265"/>
                  </a:cubicBezTo>
                  <a:cubicBezTo>
                    <a:pt x="293" y="264"/>
                    <a:pt x="294" y="263"/>
                    <a:pt x="294" y="263"/>
                  </a:cubicBezTo>
                  <a:cubicBezTo>
                    <a:pt x="295" y="263"/>
                    <a:pt x="296" y="264"/>
                    <a:pt x="296" y="265"/>
                  </a:cubicBezTo>
                  <a:cubicBezTo>
                    <a:pt x="296" y="266"/>
                    <a:pt x="296" y="267"/>
                    <a:pt x="296" y="270"/>
                  </a:cubicBezTo>
                  <a:close/>
                  <a:moveTo>
                    <a:pt x="292" y="219"/>
                  </a:moveTo>
                  <a:lnTo>
                    <a:pt x="292" y="219"/>
                  </a:lnTo>
                  <a:cubicBezTo>
                    <a:pt x="293" y="219"/>
                    <a:pt x="293" y="218"/>
                    <a:pt x="293" y="218"/>
                  </a:cubicBezTo>
                  <a:cubicBezTo>
                    <a:pt x="293" y="219"/>
                    <a:pt x="293" y="220"/>
                    <a:pt x="293" y="222"/>
                  </a:cubicBezTo>
                  <a:lnTo>
                    <a:pt x="293" y="233"/>
                  </a:lnTo>
                  <a:lnTo>
                    <a:pt x="299" y="233"/>
                  </a:lnTo>
                  <a:lnTo>
                    <a:pt x="299" y="211"/>
                  </a:lnTo>
                  <a:lnTo>
                    <a:pt x="294" y="211"/>
                  </a:lnTo>
                  <a:lnTo>
                    <a:pt x="286" y="218"/>
                  </a:lnTo>
                  <a:lnTo>
                    <a:pt x="290" y="221"/>
                  </a:lnTo>
                  <a:lnTo>
                    <a:pt x="292" y="219"/>
                  </a:lnTo>
                  <a:lnTo>
                    <a:pt x="292" y="219"/>
                  </a:lnTo>
                  <a:close/>
                  <a:moveTo>
                    <a:pt x="300" y="184"/>
                  </a:moveTo>
                  <a:lnTo>
                    <a:pt x="300" y="184"/>
                  </a:lnTo>
                  <a:cubicBezTo>
                    <a:pt x="302" y="182"/>
                    <a:pt x="302" y="179"/>
                    <a:pt x="302" y="175"/>
                  </a:cubicBezTo>
                  <a:cubicBezTo>
                    <a:pt x="302" y="171"/>
                    <a:pt x="302" y="169"/>
                    <a:pt x="300" y="167"/>
                  </a:cubicBezTo>
                  <a:cubicBezTo>
                    <a:pt x="299" y="165"/>
                    <a:pt x="297" y="164"/>
                    <a:pt x="294" y="164"/>
                  </a:cubicBezTo>
                  <a:cubicBezTo>
                    <a:pt x="292" y="164"/>
                    <a:pt x="290" y="165"/>
                    <a:pt x="288" y="166"/>
                  </a:cubicBezTo>
                  <a:cubicBezTo>
                    <a:pt x="287" y="168"/>
                    <a:pt x="286" y="171"/>
                    <a:pt x="286" y="175"/>
                  </a:cubicBezTo>
                  <a:cubicBezTo>
                    <a:pt x="286" y="179"/>
                    <a:pt x="287" y="182"/>
                    <a:pt x="288" y="184"/>
                  </a:cubicBezTo>
                  <a:cubicBezTo>
                    <a:pt x="290" y="185"/>
                    <a:pt x="292" y="186"/>
                    <a:pt x="294" y="186"/>
                  </a:cubicBezTo>
                  <a:cubicBezTo>
                    <a:pt x="297" y="186"/>
                    <a:pt x="299" y="185"/>
                    <a:pt x="300" y="184"/>
                  </a:cubicBezTo>
                  <a:close/>
                  <a:moveTo>
                    <a:pt x="296" y="175"/>
                  </a:moveTo>
                  <a:lnTo>
                    <a:pt x="296" y="175"/>
                  </a:lnTo>
                  <a:cubicBezTo>
                    <a:pt x="296" y="178"/>
                    <a:pt x="296" y="179"/>
                    <a:pt x="296" y="180"/>
                  </a:cubicBezTo>
                  <a:cubicBezTo>
                    <a:pt x="296" y="181"/>
                    <a:pt x="295" y="182"/>
                    <a:pt x="294" y="182"/>
                  </a:cubicBezTo>
                  <a:cubicBezTo>
                    <a:pt x="294" y="182"/>
                    <a:pt x="293" y="181"/>
                    <a:pt x="293" y="180"/>
                  </a:cubicBezTo>
                  <a:cubicBezTo>
                    <a:pt x="292" y="179"/>
                    <a:pt x="292" y="178"/>
                    <a:pt x="292" y="175"/>
                  </a:cubicBezTo>
                  <a:cubicBezTo>
                    <a:pt x="292" y="173"/>
                    <a:pt x="292" y="171"/>
                    <a:pt x="293" y="170"/>
                  </a:cubicBezTo>
                  <a:cubicBezTo>
                    <a:pt x="293" y="169"/>
                    <a:pt x="294" y="169"/>
                    <a:pt x="294" y="169"/>
                  </a:cubicBezTo>
                  <a:cubicBezTo>
                    <a:pt x="295" y="169"/>
                    <a:pt x="296" y="169"/>
                    <a:pt x="296" y="170"/>
                  </a:cubicBezTo>
                  <a:cubicBezTo>
                    <a:pt x="296" y="171"/>
                    <a:pt x="296" y="173"/>
                    <a:pt x="296" y="175"/>
                  </a:cubicBezTo>
                  <a:close/>
                  <a:moveTo>
                    <a:pt x="312" y="259"/>
                  </a:moveTo>
                  <a:lnTo>
                    <a:pt x="312" y="259"/>
                  </a:lnTo>
                  <a:lnTo>
                    <a:pt x="305" y="265"/>
                  </a:lnTo>
                  <a:lnTo>
                    <a:pt x="308" y="269"/>
                  </a:lnTo>
                  <a:lnTo>
                    <a:pt x="310" y="267"/>
                  </a:lnTo>
                  <a:cubicBezTo>
                    <a:pt x="311" y="266"/>
                    <a:pt x="311" y="266"/>
                    <a:pt x="312" y="265"/>
                  </a:cubicBezTo>
                  <a:cubicBezTo>
                    <a:pt x="311" y="266"/>
                    <a:pt x="311" y="268"/>
                    <a:pt x="311" y="269"/>
                  </a:cubicBezTo>
                  <a:lnTo>
                    <a:pt x="311" y="281"/>
                  </a:lnTo>
                  <a:lnTo>
                    <a:pt x="317" y="281"/>
                  </a:lnTo>
                  <a:lnTo>
                    <a:pt x="317" y="259"/>
                  </a:lnTo>
                  <a:lnTo>
                    <a:pt x="312" y="259"/>
                  </a:lnTo>
                  <a:lnTo>
                    <a:pt x="312" y="259"/>
                  </a:lnTo>
                  <a:close/>
                  <a:moveTo>
                    <a:pt x="330" y="211"/>
                  </a:moveTo>
                  <a:lnTo>
                    <a:pt x="330" y="211"/>
                  </a:lnTo>
                  <a:lnTo>
                    <a:pt x="323" y="218"/>
                  </a:lnTo>
                  <a:lnTo>
                    <a:pt x="326" y="221"/>
                  </a:lnTo>
                  <a:lnTo>
                    <a:pt x="328" y="219"/>
                  </a:lnTo>
                  <a:cubicBezTo>
                    <a:pt x="329" y="219"/>
                    <a:pt x="329" y="218"/>
                    <a:pt x="330" y="218"/>
                  </a:cubicBezTo>
                  <a:cubicBezTo>
                    <a:pt x="330" y="219"/>
                    <a:pt x="329" y="220"/>
                    <a:pt x="329" y="222"/>
                  </a:cubicBezTo>
                  <a:lnTo>
                    <a:pt x="329" y="233"/>
                  </a:lnTo>
                  <a:lnTo>
                    <a:pt x="336" y="233"/>
                  </a:lnTo>
                  <a:lnTo>
                    <a:pt x="336" y="211"/>
                  </a:lnTo>
                  <a:lnTo>
                    <a:pt x="330" y="211"/>
                  </a:lnTo>
                  <a:lnTo>
                    <a:pt x="330" y="211"/>
                  </a:lnTo>
                  <a:close/>
                  <a:moveTo>
                    <a:pt x="330" y="259"/>
                  </a:moveTo>
                  <a:lnTo>
                    <a:pt x="330" y="259"/>
                  </a:lnTo>
                  <a:lnTo>
                    <a:pt x="323" y="265"/>
                  </a:lnTo>
                  <a:lnTo>
                    <a:pt x="326" y="269"/>
                  </a:lnTo>
                  <a:lnTo>
                    <a:pt x="328" y="267"/>
                  </a:lnTo>
                  <a:cubicBezTo>
                    <a:pt x="329" y="266"/>
                    <a:pt x="329" y="266"/>
                    <a:pt x="330" y="265"/>
                  </a:cubicBezTo>
                  <a:cubicBezTo>
                    <a:pt x="330" y="266"/>
                    <a:pt x="329" y="268"/>
                    <a:pt x="329" y="269"/>
                  </a:cubicBezTo>
                  <a:lnTo>
                    <a:pt x="329" y="281"/>
                  </a:lnTo>
                  <a:lnTo>
                    <a:pt x="336" y="281"/>
                  </a:lnTo>
                  <a:lnTo>
                    <a:pt x="336" y="259"/>
                  </a:lnTo>
                  <a:lnTo>
                    <a:pt x="330" y="259"/>
                  </a:lnTo>
                  <a:lnTo>
                    <a:pt x="330" y="259"/>
                  </a:lnTo>
                  <a:close/>
                  <a:moveTo>
                    <a:pt x="348" y="259"/>
                  </a:moveTo>
                  <a:lnTo>
                    <a:pt x="348" y="259"/>
                  </a:lnTo>
                  <a:lnTo>
                    <a:pt x="341" y="265"/>
                  </a:lnTo>
                  <a:lnTo>
                    <a:pt x="344" y="269"/>
                  </a:lnTo>
                  <a:lnTo>
                    <a:pt x="346" y="267"/>
                  </a:lnTo>
                  <a:cubicBezTo>
                    <a:pt x="347" y="266"/>
                    <a:pt x="347" y="266"/>
                    <a:pt x="348" y="265"/>
                  </a:cubicBezTo>
                  <a:cubicBezTo>
                    <a:pt x="348" y="266"/>
                    <a:pt x="348" y="268"/>
                    <a:pt x="348" y="269"/>
                  </a:cubicBezTo>
                  <a:lnTo>
                    <a:pt x="348" y="281"/>
                  </a:lnTo>
                  <a:lnTo>
                    <a:pt x="354" y="281"/>
                  </a:lnTo>
                  <a:lnTo>
                    <a:pt x="354" y="259"/>
                  </a:lnTo>
                  <a:lnTo>
                    <a:pt x="348" y="259"/>
                  </a:lnTo>
                  <a:lnTo>
                    <a:pt x="348" y="259"/>
                  </a:lnTo>
                  <a:close/>
                  <a:moveTo>
                    <a:pt x="282" y="231"/>
                  </a:moveTo>
                  <a:lnTo>
                    <a:pt x="282" y="231"/>
                  </a:lnTo>
                  <a:cubicBezTo>
                    <a:pt x="283" y="229"/>
                    <a:pt x="284" y="226"/>
                    <a:pt x="284" y="222"/>
                  </a:cubicBezTo>
                  <a:cubicBezTo>
                    <a:pt x="284" y="219"/>
                    <a:pt x="283" y="216"/>
                    <a:pt x="282" y="214"/>
                  </a:cubicBezTo>
                  <a:cubicBezTo>
                    <a:pt x="281" y="212"/>
                    <a:pt x="279" y="211"/>
                    <a:pt x="276" y="211"/>
                  </a:cubicBezTo>
                  <a:cubicBezTo>
                    <a:pt x="274" y="211"/>
                    <a:pt x="272" y="212"/>
                    <a:pt x="270" y="214"/>
                  </a:cubicBezTo>
                  <a:cubicBezTo>
                    <a:pt x="269" y="216"/>
                    <a:pt x="268" y="218"/>
                    <a:pt x="268" y="222"/>
                  </a:cubicBezTo>
                  <a:cubicBezTo>
                    <a:pt x="268" y="226"/>
                    <a:pt x="269" y="229"/>
                    <a:pt x="270" y="231"/>
                  </a:cubicBezTo>
                  <a:cubicBezTo>
                    <a:pt x="272" y="233"/>
                    <a:pt x="274" y="234"/>
                    <a:pt x="276" y="234"/>
                  </a:cubicBezTo>
                  <a:cubicBezTo>
                    <a:pt x="279" y="234"/>
                    <a:pt x="281" y="233"/>
                    <a:pt x="282" y="231"/>
                  </a:cubicBezTo>
                  <a:close/>
                  <a:moveTo>
                    <a:pt x="278" y="222"/>
                  </a:moveTo>
                  <a:lnTo>
                    <a:pt x="278" y="222"/>
                  </a:lnTo>
                  <a:cubicBezTo>
                    <a:pt x="278" y="225"/>
                    <a:pt x="278" y="227"/>
                    <a:pt x="278" y="227"/>
                  </a:cubicBezTo>
                  <a:cubicBezTo>
                    <a:pt x="277" y="228"/>
                    <a:pt x="277" y="229"/>
                    <a:pt x="276" y="229"/>
                  </a:cubicBezTo>
                  <a:cubicBezTo>
                    <a:pt x="275" y="229"/>
                    <a:pt x="275" y="228"/>
                    <a:pt x="275" y="228"/>
                  </a:cubicBezTo>
                  <a:cubicBezTo>
                    <a:pt x="274" y="227"/>
                    <a:pt x="274" y="225"/>
                    <a:pt x="274" y="222"/>
                  </a:cubicBezTo>
                  <a:cubicBezTo>
                    <a:pt x="274" y="220"/>
                    <a:pt x="274" y="218"/>
                    <a:pt x="275" y="217"/>
                  </a:cubicBezTo>
                  <a:cubicBezTo>
                    <a:pt x="275" y="216"/>
                    <a:pt x="275" y="216"/>
                    <a:pt x="276" y="216"/>
                  </a:cubicBezTo>
                  <a:cubicBezTo>
                    <a:pt x="277" y="216"/>
                    <a:pt x="277" y="216"/>
                    <a:pt x="278" y="217"/>
                  </a:cubicBezTo>
                  <a:cubicBezTo>
                    <a:pt x="278" y="218"/>
                    <a:pt x="278" y="220"/>
                    <a:pt x="278" y="222"/>
                  </a:cubicBezTo>
                  <a:close/>
                  <a:moveTo>
                    <a:pt x="275" y="186"/>
                  </a:moveTo>
                  <a:lnTo>
                    <a:pt x="275" y="186"/>
                  </a:lnTo>
                  <a:lnTo>
                    <a:pt x="281" y="186"/>
                  </a:lnTo>
                  <a:lnTo>
                    <a:pt x="281" y="164"/>
                  </a:lnTo>
                  <a:lnTo>
                    <a:pt x="276" y="164"/>
                  </a:lnTo>
                  <a:lnTo>
                    <a:pt x="268" y="170"/>
                  </a:lnTo>
                  <a:lnTo>
                    <a:pt x="272" y="174"/>
                  </a:lnTo>
                  <a:lnTo>
                    <a:pt x="274" y="172"/>
                  </a:lnTo>
                  <a:cubicBezTo>
                    <a:pt x="275" y="171"/>
                    <a:pt x="275" y="171"/>
                    <a:pt x="275" y="171"/>
                  </a:cubicBezTo>
                  <a:cubicBezTo>
                    <a:pt x="275" y="172"/>
                    <a:pt x="275" y="173"/>
                    <a:pt x="275" y="174"/>
                  </a:cubicBezTo>
                  <a:lnTo>
                    <a:pt x="275" y="1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4" name="Group 956">
            <a:extLst>
              <a:ext uri="{FF2B5EF4-FFF2-40B4-BE49-F238E27FC236}">
                <a16:creationId xmlns:a16="http://schemas.microsoft.com/office/drawing/2014/main" id="{B57E8629-9E2C-4F93-9D4F-B4A3B2239FEE}"/>
              </a:ext>
            </a:extLst>
          </p:cNvPr>
          <p:cNvGrpSpPr>
            <a:grpSpLocks noChangeAspect="1"/>
          </p:cNvGrpSpPr>
          <p:nvPr/>
        </p:nvGrpSpPr>
        <p:grpSpPr bwMode="auto">
          <a:xfrm>
            <a:off x="740907" y="2035142"/>
            <a:ext cx="367983" cy="367982"/>
            <a:chOff x="2474" y="4027"/>
            <a:chExt cx="340" cy="340"/>
          </a:xfrm>
          <a:solidFill>
            <a:schemeClr val="tx1"/>
          </a:solidFill>
        </p:grpSpPr>
        <p:sp>
          <p:nvSpPr>
            <p:cNvPr id="145" name="Freeform 957">
              <a:extLst>
                <a:ext uri="{FF2B5EF4-FFF2-40B4-BE49-F238E27FC236}">
                  <a16:creationId xmlns:a16="http://schemas.microsoft.com/office/drawing/2014/main" id="{33006447-FDF1-4273-8319-4792A5B22E82}"/>
                </a:ext>
              </a:extLst>
            </p:cNvPr>
            <p:cNvSpPr>
              <a:spLocks noEditPoints="1"/>
            </p:cNvSpPr>
            <p:nvPr/>
          </p:nvSpPr>
          <p:spPr bwMode="auto">
            <a:xfrm>
              <a:off x="2594" y="4105"/>
              <a:ext cx="99" cy="170"/>
            </a:xfrm>
            <a:custGeom>
              <a:avLst/>
              <a:gdLst>
                <a:gd name="T0" fmla="*/ 139 w 149"/>
                <a:gd name="T1" fmla="*/ 192 h 256"/>
                <a:gd name="T2" fmla="*/ 133 w 149"/>
                <a:gd name="T3" fmla="*/ 192 h 256"/>
                <a:gd name="T4" fmla="*/ 107 w 149"/>
                <a:gd name="T5" fmla="*/ 96 h 256"/>
                <a:gd name="T6" fmla="*/ 117 w 149"/>
                <a:gd name="T7" fmla="*/ 96 h 256"/>
                <a:gd name="T8" fmla="*/ 128 w 149"/>
                <a:gd name="T9" fmla="*/ 85 h 256"/>
                <a:gd name="T10" fmla="*/ 117 w 149"/>
                <a:gd name="T11" fmla="*/ 75 h 256"/>
                <a:gd name="T12" fmla="*/ 103 w 149"/>
                <a:gd name="T13" fmla="*/ 75 h 256"/>
                <a:gd name="T14" fmla="*/ 117 w 149"/>
                <a:gd name="T15" fmla="*/ 43 h 256"/>
                <a:gd name="T16" fmla="*/ 75 w 149"/>
                <a:gd name="T17" fmla="*/ 0 h 256"/>
                <a:gd name="T18" fmla="*/ 32 w 149"/>
                <a:gd name="T19" fmla="*/ 43 h 256"/>
                <a:gd name="T20" fmla="*/ 47 w 149"/>
                <a:gd name="T21" fmla="*/ 75 h 256"/>
                <a:gd name="T22" fmla="*/ 32 w 149"/>
                <a:gd name="T23" fmla="*/ 75 h 256"/>
                <a:gd name="T24" fmla="*/ 21 w 149"/>
                <a:gd name="T25" fmla="*/ 85 h 256"/>
                <a:gd name="T26" fmla="*/ 32 w 149"/>
                <a:gd name="T27" fmla="*/ 96 h 256"/>
                <a:gd name="T28" fmla="*/ 42 w 149"/>
                <a:gd name="T29" fmla="*/ 96 h 256"/>
                <a:gd name="T30" fmla="*/ 16 w 149"/>
                <a:gd name="T31" fmla="*/ 192 h 256"/>
                <a:gd name="T32" fmla="*/ 11 w 149"/>
                <a:gd name="T33" fmla="*/ 192 h 256"/>
                <a:gd name="T34" fmla="*/ 0 w 149"/>
                <a:gd name="T35" fmla="*/ 203 h 256"/>
                <a:gd name="T36" fmla="*/ 0 w 149"/>
                <a:gd name="T37" fmla="*/ 245 h 256"/>
                <a:gd name="T38" fmla="*/ 11 w 149"/>
                <a:gd name="T39" fmla="*/ 256 h 256"/>
                <a:gd name="T40" fmla="*/ 139 w 149"/>
                <a:gd name="T41" fmla="*/ 256 h 256"/>
                <a:gd name="T42" fmla="*/ 149 w 149"/>
                <a:gd name="T43" fmla="*/ 245 h 256"/>
                <a:gd name="T44" fmla="*/ 149 w 149"/>
                <a:gd name="T45" fmla="*/ 203 h 256"/>
                <a:gd name="T46" fmla="*/ 139 w 149"/>
                <a:gd name="T47" fmla="*/ 192 h 256"/>
                <a:gd name="T48" fmla="*/ 75 w 149"/>
                <a:gd name="T49" fmla="*/ 21 h 256"/>
                <a:gd name="T50" fmla="*/ 96 w 149"/>
                <a:gd name="T51" fmla="*/ 43 h 256"/>
                <a:gd name="T52" fmla="*/ 75 w 149"/>
                <a:gd name="T53" fmla="*/ 64 h 256"/>
                <a:gd name="T54" fmla="*/ 53 w 149"/>
                <a:gd name="T55" fmla="*/ 43 h 256"/>
                <a:gd name="T56" fmla="*/ 75 w 149"/>
                <a:gd name="T57" fmla="*/ 21 h 256"/>
                <a:gd name="T58" fmla="*/ 64 w 149"/>
                <a:gd name="T59" fmla="*/ 96 h 256"/>
                <a:gd name="T60" fmla="*/ 86 w 149"/>
                <a:gd name="T61" fmla="*/ 96 h 256"/>
                <a:gd name="T62" fmla="*/ 108 w 149"/>
                <a:gd name="T63" fmla="*/ 192 h 256"/>
                <a:gd name="T64" fmla="*/ 41 w 149"/>
                <a:gd name="T65" fmla="*/ 192 h 256"/>
                <a:gd name="T66" fmla="*/ 64 w 149"/>
                <a:gd name="T67" fmla="*/ 96 h 256"/>
                <a:gd name="T68" fmla="*/ 128 w 149"/>
                <a:gd name="T69" fmla="*/ 235 h 256"/>
                <a:gd name="T70" fmla="*/ 21 w 149"/>
                <a:gd name="T71" fmla="*/ 235 h 256"/>
                <a:gd name="T72" fmla="*/ 21 w 149"/>
                <a:gd name="T73" fmla="*/ 213 h 256"/>
                <a:gd name="T74" fmla="*/ 128 w 149"/>
                <a:gd name="T75" fmla="*/ 213 h 256"/>
                <a:gd name="T76" fmla="*/ 128 w 149"/>
                <a:gd name="T77" fmla="*/ 23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9" h="256">
                  <a:moveTo>
                    <a:pt x="139" y="192"/>
                  </a:moveTo>
                  <a:cubicBezTo>
                    <a:pt x="133" y="192"/>
                    <a:pt x="133" y="192"/>
                    <a:pt x="133" y="192"/>
                  </a:cubicBezTo>
                  <a:cubicBezTo>
                    <a:pt x="126" y="183"/>
                    <a:pt x="109" y="153"/>
                    <a:pt x="107" y="96"/>
                  </a:cubicBezTo>
                  <a:cubicBezTo>
                    <a:pt x="117" y="96"/>
                    <a:pt x="117" y="96"/>
                    <a:pt x="117" y="96"/>
                  </a:cubicBezTo>
                  <a:cubicBezTo>
                    <a:pt x="123" y="96"/>
                    <a:pt x="128" y="91"/>
                    <a:pt x="128" y="85"/>
                  </a:cubicBezTo>
                  <a:cubicBezTo>
                    <a:pt x="128" y="79"/>
                    <a:pt x="123" y="75"/>
                    <a:pt x="117" y="75"/>
                  </a:cubicBezTo>
                  <a:cubicBezTo>
                    <a:pt x="103" y="75"/>
                    <a:pt x="103" y="75"/>
                    <a:pt x="103" y="75"/>
                  </a:cubicBezTo>
                  <a:cubicBezTo>
                    <a:pt x="112" y="67"/>
                    <a:pt x="117" y="55"/>
                    <a:pt x="117" y="43"/>
                  </a:cubicBezTo>
                  <a:cubicBezTo>
                    <a:pt x="117" y="19"/>
                    <a:pt x="98" y="0"/>
                    <a:pt x="75" y="0"/>
                  </a:cubicBezTo>
                  <a:cubicBezTo>
                    <a:pt x="51" y="0"/>
                    <a:pt x="32" y="19"/>
                    <a:pt x="32" y="43"/>
                  </a:cubicBezTo>
                  <a:cubicBezTo>
                    <a:pt x="32" y="55"/>
                    <a:pt x="38" y="67"/>
                    <a:pt x="47" y="75"/>
                  </a:cubicBezTo>
                  <a:cubicBezTo>
                    <a:pt x="32" y="75"/>
                    <a:pt x="32" y="75"/>
                    <a:pt x="32" y="75"/>
                  </a:cubicBezTo>
                  <a:cubicBezTo>
                    <a:pt x="26" y="75"/>
                    <a:pt x="21" y="79"/>
                    <a:pt x="21" y="85"/>
                  </a:cubicBezTo>
                  <a:cubicBezTo>
                    <a:pt x="21" y="91"/>
                    <a:pt x="26" y="96"/>
                    <a:pt x="32" y="96"/>
                  </a:cubicBezTo>
                  <a:cubicBezTo>
                    <a:pt x="42" y="96"/>
                    <a:pt x="42" y="96"/>
                    <a:pt x="42" y="96"/>
                  </a:cubicBezTo>
                  <a:cubicBezTo>
                    <a:pt x="40" y="153"/>
                    <a:pt x="23" y="183"/>
                    <a:pt x="16" y="192"/>
                  </a:cubicBezTo>
                  <a:cubicBezTo>
                    <a:pt x="11" y="192"/>
                    <a:pt x="11" y="192"/>
                    <a:pt x="11" y="192"/>
                  </a:cubicBezTo>
                  <a:cubicBezTo>
                    <a:pt x="5" y="192"/>
                    <a:pt x="0" y="197"/>
                    <a:pt x="0" y="203"/>
                  </a:cubicBezTo>
                  <a:cubicBezTo>
                    <a:pt x="0" y="245"/>
                    <a:pt x="0" y="245"/>
                    <a:pt x="0" y="245"/>
                  </a:cubicBezTo>
                  <a:cubicBezTo>
                    <a:pt x="0" y="251"/>
                    <a:pt x="5" y="256"/>
                    <a:pt x="11" y="256"/>
                  </a:cubicBezTo>
                  <a:cubicBezTo>
                    <a:pt x="139" y="256"/>
                    <a:pt x="139" y="256"/>
                    <a:pt x="139" y="256"/>
                  </a:cubicBezTo>
                  <a:cubicBezTo>
                    <a:pt x="145" y="256"/>
                    <a:pt x="149" y="251"/>
                    <a:pt x="149" y="245"/>
                  </a:cubicBezTo>
                  <a:cubicBezTo>
                    <a:pt x="149" y="203"/>
                    <a:pt x="149" y="203"/>
                    <a:pt x="149" y="203"/>
                  </a:cubicBezTo>
                  <a:cubicBezTo>
                    <a:pt x="149" y="197"/>
                    <a:pt x="145" y="192"/>
                    <a:pt x="139" y="192"/>
                  </a:cubicBezTo>
                  <a:close/>
                  <a:moveTo>
                    <a:pt x="75" y="21"/>
                  </a:moveTo>
                  <a:cubicBezTo>
                    <a:pt x="86" y="21"/>
                    <a:pt x="96" y="31"/>
                    <a:pt x="96" y="43"/>
                  </a:cubicBezTo>
                  <a:cubicBezTo>
                    <a:pt x="96" y="54"/>
                    <a:pt x="86" y="64"/>
                    <a:pt x="75" y="64"/>
                  </a:cubicBezTo>
                  <a:cubicBezTo>
                    <a:pt x="63" y="64"/>
                    <a:pt x="53" y="54"/>
                    <a:pt x="53" y="43"/>
                  </a:cubicBezTo>
                  <a:cubicBezTo>
                    <a:pt x="53" y="31"/>
                    <a:pt x="63" y="21"/>
                    <a:pt x="75" y="21"/>
                  </a:cubicBezTo>
                  <a:close/>
                  <a:moveTo>
                    <a:pt x="64" y="96"/>
                  </a:moveTo>
                  <a:cubicBezTo>
                    <a:pt x="86" y="96"/>
                    <a:pt x="86" y="96"/>
                    <a:pt x="86" y="96"/>
                  </a:cubicBezTo>
                  <a:cubicBezTo>
                    <a:pt x="87" y="143"/>
                    <a:pt x="99" y="174"/>
                    <a:pt x="108" y="192"/>
                  </a:cubicBezTo>
                  <a:cubicBezTo>
                    <a:pt x="41" y="192"/>
                    <a:pt x="41" y="192"/>
                    <a:pt x="41" y="192"/>
                  </a:cubicBezTo>
                  <a:cubicBezTo>
                    <a:pt x="51" y="174"/>
                    <a:pt x="62" y="143"/>
                    <a:pt x="64" y="96"/>
                  </a:cubicBezTo>
                  <a:close/>
                  <a:moveTo>
                    <a:pt x="128" y="235"/>
                  </a:moveTo>
                  <a:cubicBezTo>
                    <a:pt x="21" y="235"/>
                    <a:pt x="21" y="235"/>
                    <a:pt x="21" y="235"/>
                  </a:cubicBezTo>
                  <a:cubicBezTo>
                    <a:pt x="21" y="213"/>
                    <a:pt x="21" y="213"/>
                    <a:pt x="21" y="213"/>
                  </a:cubicBezTo>
                  <a:cubicBezTo>
                    <a:pt x="128" y="213"/>
                    <a:pt x="128" y="213"/>
                    <a:pt x="128" y="213"/>
                  </a:cubicBezTo>
                  <a:lnTo>
                    <a:pt x="128" y="2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6" name="Freeform 958">
              <a:extLst>
                <a:ext uri="{FF2B5EF4-FFF2-40B4-BE49-F238E27FC236}">
                  <a16:creationId xmlns:a16="http://schemas.microsoft.com/office/drawing/2014/main" id="{96B51145-BDED-4B82-BE28-48ACCF8A6373}"/>
                </a:ext>
              </a:extLst>
            </p:cNvPr>
            <p:cNvSpPr>
              <a:spLocks noEditPoints="1"/>
            </p:cNvSpPr>
            <p:nvPr/>
          </p:nvSpPr>
          <p:spPr bwMode="auto">
            <a:xfrm>
              <a:off x="2474" y="402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53" name="object 20">
            <a:extLst>
              <a:ext uri="{FF2B5EF4-FFF2-40B4-BE49-F238E27FC236}">
                <a16:creationId xmlns:a16="http://schemas.microsoft.com/office/drawing/2014/main" id="{F9508EFD-8549-4800-B9B7-20CCD2FBE685}"/>
              </a:ext>
            </a:extLst>
          </p:cNvPr>
          <p:cNvSpPr/>
          <p:nvPr/>
        </p:nvSpPr>
        <p:spPr>
          <a:xfrm>
            <a:off x="1127421" y="3957178"/>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chemeClr val="accent1">
              <a:lumMod val="60000"/>
              <a:lumOff val="40000"/>
            </a:schemeClr>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396EE037-3548-4083-BD68-0DD5DA4F5405}"/>
              </a:ext>
            </a:extLst>
          </p:cNvPr>
          <p:cNvSpPr/>
          <p:nvPr/>
        </p:nvSpPr>
        <p:spPr>
          <a:xfrm>
            <a:off x="2483510" y="5202285"/>
            <a:ext cx="3483900" cy="646331"/>
          </a:xfrm>
          <a:prstGeom prst="rect">
            <a:avLst/>
          </a:prstGeom>
          <a:noFill/>
          <a:ln>
            <a:noFill/>
          </a:ln>
        </p:spPr>
        <p:txBody>
          <a:bodyPr wrap="square">
            <a:spAutoFit/>
          </a:bodyPr>
          <a:lstStyle/>
          <a:p>
            <a:r>
              <a:rPr lang="en-US" sz="900" b="1" dirty="0">
                <a:latin typeface="Arial" panose="020B0604020202020204" pitchFamily="34" charset="0"/>
                <a:ea typeface="Helvetica Neue Light" panose="02000403000000020004" pitchFamily="2" charset="0"/>
                <a:cs typeface="Arial" panose="020B0604020202020204" pitchFamily="34" charset="0"/>
              </a:rPr>
              <a:t>2.5 Develop benefit realisation plan:</a:t>
            </a:r>
          </a:p>
          <a:p>
            <a:r>
              <a:rPr lang="en-US" sz="900" dirty="0">
                <a:latin typeface="Arial" panose="020B0604020202020204" pitchFamily="34" charset="0"/>
                <a:ea typeface="Helvetica Neue Light" panose="02000403000000020004" pitchFamily="2" charset="0"/>
                <a:cs typeface="Arial" panose="020B0604020202020204" pitchFamily="34" charset="0"/>
              </a:rPr>
              <a:t>You develop a benefit realisation plan which highlights the recommended path forward in terms of technology and business change.</a:t>
            </a:r>
          </a:p>
        </p:txBody>
      </p:sp>
      <p:sp>
        <p:nvSpPr>
          <p:cNvPr id="57" name="Rectangle 56">
            <a:extLst>
              <a:ext uri="{FF2B5EF4-FFF2-40B4-BE49-F238E27FC236}">
                <a16:creationId xmlns:a16="http://schemas.microsoft.com/office/drawing/2014/main" id="{83FA0360-3CDC-4605-8059-EF104121919F}"/>
              </a:ext>
            </a:extLst>
          </p:cNvPr>
          <p:cNvSpPr/>
          <p:nvPr/>
        </p:nvSpPr>
        <p:spPr>
          <a:xfrm>
            <a:off x="6059225" y="5199266"/>
            <a:ext cx="5453732" cy="507831"/>
          </a:xfrm>
          <a:prstGeom prst="rect">
            <a:avLst/>
          </a:prstGeom>
          <a:noFill/>
          <a:ln>
            <a:noFill/>
          </a:ln>
        </p:spPr>
        <p:txBody>
          <a:bodyPr wrap="square">
            <a:spAutoFit/>
          </a:bodyPr>
          <a:lstStyle/>
          <a:p>
            <a:r>
              <a:rPr lang="en-AU" sz="900">
                <a:latin typeface="Arial" panose="020B0604020202020204" pitchFamily="34" charset="0"/>
                <a:ea typeface="Open Sans" panose="020B0606030504020204" pitchFamily="34" charset="0"/>
                <a:cs typeface="Arial" panose="020B0604020202020204" pitchFamily="34" charset="0"/>
              </a:rPr>
              <a:t>By developing your agency’s benefit realisation plan for the blueprint adoption, you will be able to provide a recommended path forward in terms of technology and business change which contains relevant high-level options, costs, benefits, disbeliefs, assumptions and constraints. </a:t>
            </a:r>
            <a:endParaRPr lang="en-US" sz="800">
              <a:latin typeface="Arial" panose="020B0604020202020204" pitchFamily="34" charset="0"/>
              <a:ea typeface="Open Sans" panose="020B0606030504020204" pitchFamily="34" charset="0"/>
              <a:cs typeface="Arial" panose="020B0604020202020204" pitchFamily="34" charset="0"/>
            </a:endParaRPr>
          </a:p>
        </p:txBody>
      </p:sp>
      <p:grpSp>
        <p:nvGrpSpPr>
          <p:cNvPr id="58" name="Group 57">
            <a:extLst>
              <a:ext uri="{FF2B5EF4-FFF2-40B4-BE49-F238E27FC236}">
                <a16:creationId xmlns:a16="http://schemas.microsoft.com/office/drawing/2014/main" id="{D61E7EA0-18BD-48F8-B6F0-8591DBCFDD7A}"/>
              </a:ext>
            </a:extLst>
          </p:cNvPr>
          <p:cNvGrpSpPr/>
          <p:nvPr/>
        </p:nvGrpSpPr>
        <p:grpSpPr>
          <a:xfrm>
            <a:off x="770336" y="4672550"/>
            <a:ext cx="368217" cy="365760"/>
            <a:chOff x="5332413" y="1820863"/>
            <a:chExt cx="717550" cy="728663"/>
          </a:xfrm>
          <a:solidFill>
            <a:schemeClr val="tx1"/>
          </a:solidFill>
        </p:grpSpPr>
        <p:sp>
          <p:nvSpPr>
            <p:cNvPr id="59" name="Freeform 5">
              <a:extLst>
                <a:ext uri="{FF2B5EF4-FFF2-40B4-BE49-F238E27FC236}">
                  <a16:creationId xmlns:a16="http://schemas.microsoft.com/office/drawing/2014/main" id="{88859515-E470-4CDB-AC9D-71ACD58C6F18}"/>
                </a:ext>
              </a:extLst>
            </p:cNvPr>
            <p:cNvSpPr>
              <a:spLocks noEditPoints="1"/>
            </p:cNvSpPr>
            <p:nvPr/>
          </p:nvSpPr>
          <p:spPr bwMode="auto">
            <a:xfrm>
              <a:off x="5332413" y="1820863"/>
              <a:ext cx="717550" cy="728663"/>
            </a:xfrm>
            <a:custGeom>
              <a:avLst/>
              <a:gdLst>
                <a:gd name="T0" fmla="*/ 376 w 752"/>
                <a:gd name="T1" fmla="*/ 0 h 750"/>
                <a:gd name="T2" fmla="*/ 376 w 752"/>
                <a:gd name="T3" fmla="*/ 0 h 750"/>
                <a:gd name="T4" fmla="*/ 0 w 752"/>
                <a:gd name="T5" fmla="*/ 375 h 750"/>
                <a:gd name="T6" fmla="*/ 376 w 752"/>
                <a:gd name="T7" fmla="*/ 750 h 750"/>
                <a:gd name="T8" fmla="*/ 752 w 752"/>
                <a:gd name="T9" fmla="*/ 375 h 750"/>
                <a:gd name="T10" fmla="*/ 376 w 752"/>
                <a:gd name="T11" fmla="*/ 0 h 750"/>
                <a:gd name="T12" fmla="*/ 376 w 752"/>
                <a:gd name="T13" fmla="*/ 31 h 750"/>
                <a:gd name="T14" fmla="*/ 376 w 752"/>
                <a:gd name="T15" fmla="*/ 31 h 750"/>
                <a:gd name="T16" fmla="*/ 720 w 752"/>
                <a:gd name="T17" fmla="*/ 375 h 750"/>
                <a:gd name="T18" fmla="*/ 376 w 752"/>
                <a:gd name="T19" fmla="*/ 718 h 750"/>
                <a:gd name="T20" fmla="*/ 30 w 752"/>
                <a:gd name="T21" fmla="*/ 375 h 750"/>
                <a:gd name="T22" fmla="*/ 376 w 752"/>
                <a:gd name="T23" fmla="*/ 3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2" h="750">
                  <a:moveTo>
                    <a:pt x="376" y="0"/>
                  </a:moveTo>
                  <a:lnTo>
                    <a:pt x="376" y="0"/>
                  </a:lnTo>
                  <a:cubicBezTo>
                    <a:pt x="167" y="0"/>
                    <a:pt x="0" y="167"/>
                    <a:pt x="0" y="375"/>
                  </a:cubicBezTo>
                  <a:cubicBezTo>
                    <a:pt x="0" y="581"/>
                    <a:pt x="167" y="750"/>
                    <a:pt x="376" y="750"/>
                  </a:cubicBezTo>
                  <a:cubicBezTo>
                    <a:pt x="583" y="750"/>
                    <a:pt x="752" y="581"/>
                    <a:pt x="752" y="375"/>
                  </a:cubicBezTo>
                  <a:cubicBezTo>
                    <a:pt x="752" y="167"/>
                    <a:pt x="583" y="0"/>
                    <a:pt x="376" y="0"/>
                  </a:cubicBezTo>
                  <a:close/>
                  <a:moveTo>
                    <a:pt x="376" y="31"/>
                  </a:moveTo>
                  <a:lnTo>
                    <a:pt x="376" y="31"/>
                  </a:lnTo>
                  <a:cubicBezTo>
                    <a:pt x="566" y="31"/>
                    <a:pt x="720" y="185"/>
                    <a:pt x="720" y="375"/>
                  </a:cubicBezTo>
                  <a:cubicBezTo>
                    <a:pt x="720" y="564"/>
                    <a:pt x="566" y="718"/>
                    <a:pt x="376" y="718"/>
                  </a:cubicBezTo>
                  <a:cubicBezTo>
                    <a:pt x="185" y="718"/>
                    <a:pt x="30" y="564"/>
                    <a:pt x="30" y="375"/>
                  </a:cubicBezTo>
                  <a:cubicBezTo>
                    <a:pt x="30" y="185"/>
                    <a:pt x="185" y="31"/>
                    <a:pt x="376" y="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
              <a:extLst>
                <a:ext uri="{FF2B5EF4-FFF2-40B4-BE49-F238E27FC236}">
                  <a16:creationId xmlns:a16="http://schemas.microsoft.com/office/drawing/2014/main" id="{25EED0CD-78AC-419D-97A6-F536CE75EFF6}"/>
                </a:ext>
              </a:extLst>
            </p:cNvPr>
            <p:cNvSpPr>
              <a:spLocks noEditPoints="1"/>
            </p:cNvSpPr>
            <p:nvPr/>
          </p:nvSpPr>
          <p:spPr bwMode="auto">
            <a:xfrm>
              <a:off x="5448300" y="1987550"/>
              <a:ext cx="501650" cy="409575"/>
            </a:xfrm>
            <a:custGeom>
              <a:avLst/>
              <a:gdLst>
                <a:gd name="T0" fmla="*/ 361 w 525"/>
                <a:gd name="T1" fmla="*/ 0 h 421"/>
                <a:gd name="T2" fmla="*/ 124 w 525"/>
                <a:gd name="T3" fmla="*/ 272 h 421"/>
                <a:gd name="T4" fmla="*/ 486 w 525"/>
                <a:gd name="T5" fmla="*/ 415 h 421"/>
                <a:gd name="T6" fmla="*/ 276 w 525"/>
                <a:gd name="T7" fmla="*/ 263 h 421"/>
                <a:gd name="T8" fmla="*/ 275 w 525"/>
                <a:gd name="T9" fmla="*/ 275 h 421"/>
                <a:gd name="T10" fmla="*/ 199 w 525"/>
                <a:gd name="T11" fmla="*/ 248 h 421"/>
                <a:gd name="T12" fmla="*/ 25 w 525"/>
                <a:gd name="T13" fmla="*/ 222 h 421"/>
                <a:gd name="T14" fmla="*/ 402 w 525"/>
                <a:gd name="T15" fmla="*/ 258 h 421"/>
                <a:gd name="T16" fmla="*/ 380 w 525"/>
                <a:gd name="T17" fmla="*/ 269 h 421"/>
                <a:gd name="T18" fmla="*/ 282 w 525"/>
                <a:gd name="T19" fmla="*/ 278 h 421"/>
                <a:gd name="T20" fmla="*/ 264 w 525"/>
                <a:gd name="T21" fmla="*/ 261 h 421"/>
                <a:gd name="T22" fmla="*/ 264 w 525"/>
                <a:gd name="T23" fmla="*/ 214 h 421"/>
                <a:gd name="T24" fmla="*/ 266 w 525"/>
                <a:gd name="T25" fmla="*/ 175 h 421"/>
                <a:gd name="T26" fmla="*/ 402 w 525"/>
                <a:gd name="T27" fmla="*/ 177 h 421"/>
                <a:gd name="T28" fmla="*/ 260 w 525"/>
                <a:gd name="T29" fmla="*/ 217 h 421"/>
                <a:gd name="T30" fmla="*/ 397 w 525"/>
                <a:gd name="T31" fmla="*/ 231 h 421"/>
                <a:gd name="T32" fmla="*/ 397 w 525"/>
                <a:gd name="T33" fmla="*/ 214 h 421"/>
                <a:gd name="T34" fmla="*/ 404 w 525"/>
                <a:gd name="T35" fmla="*/ 217 h 421"/>
                <a:gd name="T36" fmla="*/ 384 w 525"/>
                <a:gd name="T37" fmla="*/ 233 h 421"/>
                <a:gd name="T38" fmla="*/ 384 w 525"/>
                <a:gd name="T39" fmla="*/ 218 h 421"/>
                <a:gd name="T40" fmla="*/ 390 w 525"/>
                <a:gd name="T41" fmla="*/ 164 h 421"/>
                <a:gd name="T42" fmla="*/ 384 w 525"/>
                <a:gd name="T43" fmla="*/ 186 h 421"/>
                <a:gd name="T44" fmla="*/ 361 w 525"/>
                <a:gd name="T45" fmla="*/ 261 h 421"/>
                <a:gd name="T46" fmla="*/ 368 w 525"/>
                <a:gd name="T47" fmla="*/ 275 h 421"/>
                <a:gd name="T48" fmla="*/ 369 w 525"/>
                <a:gd name="T49" fmla="*/ 270 h 421"/>
                <a:gd name="T50" fmla="*/ 359 w 525"/>
                <a:gd name="T51" fmla="*/ 222 h 421"/>
                <a:gd name="T52" fmla="*/ 366 w 525"/>
                <a:gd name="T53" fmla="*/ 229 h 421"/>
                <a:gd name="T54" fmla="*/ 366 w 525"/>
                <a:gd name="T55" fmla="*/ 186 h 421"/>
                <a:gd name="T56" fmla="*/ 364 w 525"/>
                <a:gd name="T57" fmla="*/ 172 h 421"/>
                <a:gd name="T58" fmla="*/ 356 w 525"/>
                <a:gd name="T59" fmla="*/ 222 h 421"/>
                <a:gd name="T60" fmla="*/ 354 w 525"/>
                <a:gd name="T61" fmla="*/ 231 h 421"/>
                <a:gd name="T62" fmla="*/ 347 w 525"/>
                <a:gd name="T63" fmla="*/ 217 h 421"/>
                <a:gd name="T64" fmla="*/ 354 w 525"/>
                <a:gd name="T65" fmla="*/ 167 h 421"/>
                <a:gd name="T66" fmla="*/ 350 w 525"/>
                <a:gd name="T67" fmla="*/ 175 h 421"/>
                <a:gd name="T68" fmla="*/ 348 w 525"/>
                <a:gd name="T69" fmla="*/ 169 h 421"/>
                <a:gd name="T70" fmla="*/ 330 w 525"/>
                <a:gd name="T71" fmla="*/ 164 h 421"/>
                <a:gd name="T72" fmla="*/ 332 w 525"/>
                <a:gd name="T73" fmla="*/ 175 h 421"/>
                <a:gd name="T74" fmla="*/ 332 w 525"/>
                <a:gd name="T75" fmla="*/ 170 h 421"/>
                <a:gd name="T76" fmla="*/ 306 w 525"/>
                <a:gd name="T77" fmla="*/ 214 h 421"/>
                <a:gd name="T78" fmla="*/ 314 w 525"/>
                <a:gd name="T79" fmla="*/ 227 h 421"/>
                <a:gd name="T80" fmla="*/ 314 w 525"/>
                <a:gd name="T81" fmla="*/ 222 h 421"/>
                <a:gd name="T82" fmla="*/ 308 w 525"/>
                <a:gd name="T83" fmla="*/ 174 h 421"/>
                <a:gd name="T84" fmla="*/ 300 w 525"/>
                <a:gd name="T85" fmla="*/ 278 h 421"/>
                <a:gd name="T86" fmla="*/ 294 w 525"/>
                <a:gd name="T87" fmla="*/ 281 h 421"/>
                <a:gd name="T88" fmla="*/ 292 w 525"/>
                <a:gd name="T89" fmla="*/ 270 h 421"/>
                <a:gd name="T90" fmla="*/ 293 w 525"/>
                <a:gd name="T91" fmla="*/ 218 h 421"/>
                <a:gd name="T92" fmla="*/ 290 w 525"/>
                <a:gd name="T93" fmla="*/ 221 h 421"/>
                <a:gd name="T94" fmla="*/ 294 w 525"/>
                <a:gd name="T95" fmla="*/ 164 h 421"/>
                <a:gd name="T96" fmla="*/ 296 w 525"/>
                <a:gd name="T97" fmla="*/ 175 h 421"/>
                <a:gd name="T98" fmla="*/ 296 w 525"/>
                <a:gd name="T99" fmla="*/ 170 h 421"/>
                <a:gd name="T100" fmla="*/ 312 w 525"/>
                <a:gd name="T101" fmla="*/ 265 h 421"/>
                <a:gd name="T102" fmla="*/ 330 w 525"/>
                <a:gd name="T103" fmla="*/ 211 h 421"/>
                <a:gd name="T104" fmla="*/ 329 w 525"/>
                <a:gd name="T105" fmla="*/ 233 h 421"/>
                <a:gd name="T106" fmla="*/ 323 w 525"/>
                <a:gd name="T107" fmla="*/ 265 h 421"/>
                <a:gd name="T108" fmla="*/ 336 w 525"/>
                <a:gd name="T109" fmla="*/ 259 h 421"/>
                <a:gd name="T110" fmla="*/ 346 w 525"/>
                <a:gd name="T111" fmla="*/ 267 h 421"/>
                <a:gd name="T112" fmla="*/ 348 w 525"/>
                <a:gd name="T113" fmla="*/ 259 h 421"/>
                <a:gd name="T114" fmla="*/ 268 w 525"/>
                <a:gd name="T115" fmla="*/ 222 h 421"/>
                <a:gd name="T116" fmla="*/ 276 w 525"/>
                <a:gd name="T117" fmla="*/ 229 h 421"/>
                <a:gd name="T118" fmla="*/ 275 w 525"/>
                <a:gd name="T119" fmla="*/ 186 h 421"/>
                <a:gd name="T120" fmla="*/ 274 w 525"/>
                <a:gd name="T121" fmla="*/ 172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5" h="421">
                  <a:moveTo>
                    <a:pt x="517" y="385"/>
                  </a:moveTo>
                  <a:lnTo>
                    <a:pt x="517" y="385"/>
                  </a:lnTo>
                  <a:lnTo>
                    <a:pt x="418" y="286"/>
                  </a:lnTo>
                  <a:cubicBezTo>
                    <a:pt x="433" y="267"/>
                    <a:pt x="442" y="244"/>
                    <a:pt x="442" y="218"/>
                  </a:cubicBezTo>
                  <a:cubicBezTo>
                    <a:pt x="442" y="172"/>
                    <a:pt x="413" y="133"/>
                    <a:pt x="374" y="117"/>
                  </a:cubicBezTo>
                  <a:lnTo>
                    <a:pt x="374" y="13"/>
                  </a:lnTo>
                  <a:cubicBezTo>
                    <a:pt x="374" y="6"/>
                    <a:pt x="368" y="0"/>
                    <a:pt x="361" y="0"/>
                  </a:cubicBezTo>
                  <a:lnTo>
                    <a:pt x="12" y="0"/>
                  </a:lnTo>
                  <a:cubicBezTo>
                    <a:pt x="5" y="0"/>
                    <a:pt x="0" y="6"/>
                    <a:pt x="0" y="13"/>
                  </a:cubicBezTo>
                  <a:lnTo>
                    <a:pt x="0" y="235"/>
                  </a:lnTo>
                  <a:cubicBezTo>
                    <a:pt x="0" y="242"/>
                    <a:pt x="5" y="248"/>
                    <a:pt x="12" y="248"/>
                  </a:cubicBezTo>
                  <a:lnTo>
                    <a:pt x="174" y="248"/>
                  </a:lnTo>
                  <a:lnTo>
                    <a:pt x="174" y="272"/>
                  </a:lnTo>
                  <a:lnTo>
                    <a:pt x="124" y="272"/>
                  </a:lnTo>
                  <a:cubicBezTo>
                    <a:pt x="117" y="272"/>
                    <a:pt x="112" y="278"/>
                    <a:pt x="112" y="285"/>
                  </a:cubicBezTo>
                  <a:cubicBezTo>
                    <a:pt x="112" y="292"/>
                    <a:pt x="117" y="297"/>
                    <a:pt x="124" y="297"/>
                  </a:cubicBezTo>
                  <a:lnTo>
                    <a:pt x="249" y="297"/>
                  </a:lnTo>
                  <a:cubicBezTo>
                    <a:pt x="251" y="297"/>
                    <a:pt x="253" y="296"/>
                    <a:pt x="254" y="295"/>
                  </a:cubicBezTo>
                  <a:cubicBezTo>
                    <a:pt x="274" y="315"/>
                    <a:pt x="302" y="328"/>
                    <a:pt x="332" y="328"/>
                  </a:cubicBezTo>
                  <a:cubicBezTo>
                    <a:pt x="351" y="328"/>
                    <a:pt x="369" y="323"/>
                    <a:pt x="385" y="314"/>
                  </a:cubicBezTo>
                  <a:lnTo>
                    <a:pt x="486" y="415"/>
                  </a:lnTo>
                  <a:cubicBezTo>
                    <a:pt x="490" y="419"/>
                    <a:pt x="496" y="421"/>
                    <a:pt x="501" y="421"/>
                  </a:cubicBezTo>
                  <a:cubicBezTo>
                    <a:pt x="507" y="421"/>
                    <a:pt x="512" y="419"/>
                    <a:pt x="517" y="415"/>
                  </a:cubicBezTo>
                  <a:cubicBezTo>
                    <a:pt x="525" y="407"/>
                    <a:pt x="525" y="393"/>
                    <a:pt x="517" y="385"/>
                  </a:cubicBezTo>
                  <a:close/>
                  <a:moveTo>
                    <a:pt x="274" y="270"/>
                  </a:moveTo>
                  <a:lnTo>
                    <a:pt x="274" y="270"/>
                  </a:lnTo>
                  <a:cubicBezTo>
                    <a:pt x="274" y="267"/>
                    <a:pt x="274" y="265"/>
                    <a:pt x="275" y="265"/>
                  </a:cubicBezTo>
                  <a:cubicBezTo>
                    <a:pt x="275" y="264"/>
                    <a:pt x="275" y="263"/>
                    <a:pt x="276" y="263"/>
                  </a:cubicBezTo>
                  <a:cubicBezTo>
                    <a:pt x="277" y="263"/>
                    <a:pt x="277" y="264"/>
                    <a:pt x="278" y="265"/>
                  </a:cubicBezTo>
                  <a:cubicBezTo>
                    <a:pt x="278" y="266"/>
                    <a:pt x="278" y="267"/>
                    <a:pt x="278" y="270"/>
                  </a:cubicBezTo>
                  <a:cubicBezTo>
                    <a:pt x="278" y="272"/>
                    <a:pt x="278" y="274"/>
                    <a:pt x="278" y="275"/>
                  </a:cubicBezTo>
                  <a:cubicBezTo>
                    <a:pt x="277" y="276"/>
                    <a:pt x="277" y="276"/>
                    <a:pt x="276" y="276"/>
                  </a:cubicBezTo>
                  <a:cubicBezTo>
                    <a:pt x="276" y="276"/>
                    <a:pt x="276" y="276"/>
                    <a:pt x="276" y="276"/>
                  </a:cubicBezTo>
                  <a:cubicBezTo>
                    <a:pt x="275" y="276"/>
                    <a:pt x="275" y="276"/>
                    <a:pt x="275" y="275"/>
                  </a:cubicBezTo>
                  <a:cubicBezTo>
                    <a:pt x="275" y="275"/>
                    <a:pt x="275" y="275"/>
                    <a:pt x="275" y="275"/>
                  </a:cubicBezTo>
                  <a:cubicBezTo>
                    <a:pt x="274" y="274"/>
                    <a:pt x="274" y="272"/>
                    <a:pt x="274" y="270"/>
                  </a:cubicBezTo>
                  <a:close/>
                  <a:moveTo>
                    <a:pt x="199" y="248"/>
                  </a:moveTo>
                  <a:lnTo>
                    <a:pt x="199" y="248"/>
                  </a:lnTo>
                  <a:lnTo>
                    <a:pt x="227" y="248"/>
                  </a:lnTo>
                  <a:cubicBezTo>
                    <a:pt x="230" y="257"/>
                    <a:pt x="233" y="265"/>
                    <a:pt x="237" y="272"/>
                  </a:cubicBezTo>
                  <a:lnTo>
                    <a:pt x="199" y="272"/>
                  </a:lnTo>
                  <a:lnTo>
                    <a:pt x="199" y="248"/>
                  </a:lnTo>
                  <a:lnTo>
                    <a:pt x="199" y="248"/>
                  </a:lnTo>
                  <a:close/>
                  <a:moveTo>
                    <a:pt x="348" y="110"/>
                  </a:moveTo>
                  <a:lnTo>
                    <a:pt x="348" y="110"/>
                  </a:lnTo>
                  <a:cubicBezTo>
                    <a:pt x="343" y="109"/>
                    <a:pt x="337" y="108"/>
                    <a:pt x="332" y="108"/>
                  </a:cubicBezTo>
                  <a:cubicBezTo>
                    <a:pt x="272" y="108"/>
                    <a:pt x="222" y="157"/>
                    <a:pt x="222" y="218"/>
                  </a:cubicBezTo>
                  <a:cubicBezTo>
                    <a:pt x="222" y="219"/>
                    <a:pt x="223" y="221"/>
                    <a:pt x="223" y="222"/>
                  </a:cubicBezTo>
                  <a:lnTo>
                    <a:pt x="25" y="222"/>
                  </a:lnTo>
                  <a:lnTo>
                    <a:pt x="25" y="26"/>
                  </a:lnTo>
                  <a:lnTo>
                    <a:pt x="348" y="26"/>
                  </a:lnTo>
                  <a:lnTo>
                    <a:pt x="348" y="110"/>
                  </a:lnTo>
                  <a:lnTo>
                    <a:pt x="348" y="110"/>
                  </a:lnTo>
                  <a:close/>
                  <a:moveTo>
                    <a:pt x="413" y="218"/>
                  </a:moveTo>
                  <a:lnTo>
                    <a:pt x="413" y="218"/>
                  </a:lnTo>
                  <a:cubicBezTo>
                    <a:pt x="413" y="233"/>
                    <a:pt x="409" y="246"/>
                    <a:pt x="402" y="258"/>
                  </a:cubicBezTo>
                  <a:cubicBezTo>
                    <a:pt x="400" y="258"/>
                    <a:pt x="398" y="259"/>
                    <a:pt x="397" y="261"/>
                  </a:cubicBezTo>
                  <a:cubicBezTo>
                    <a:pt x="395" y="263"/>
                    <a:pt x="395" y="266"/>
                    <a:pt x="395" y="269"/>
                  </a:cubicBezTo>
                  <a:cubicBezTo>
                    <a:pt x="393" y="271"/>
                    <a:pt x="391" y="273"/>
                    <a:pt x="390" y="275"/>
                  </a:cubicBezTo>
                  <a:lnTo>
                    <a:pt x="390" y="259"/>
                  </a:lnTo>
                  <a:lnTo>
                    <a:pt x="384" y="259"/>
                  </a:lnTo>
                  <a:lnTo>
                    <a:pt x="377" y="265"/>
                  </a:lnTo>
                  <a:lnTo>
                    <a:pt x="380" y="269"/>
                  </a:lnTo>
                  <a:lnTo>
                    <a:pt x="382" y="267"/>
                  </a:lnTo>
                  <a:cubicBezTo>
                    <a:pt x="383" y="266"/>
                    <a:pt x="383" y="266"/>
                    <a:pt x="384" y="265"/>
                  </a:cubicBezTo>
                  <a:cubicBezTo>
                    <a:pt x="384" y="266"/>
                    <a:pt x="384" y="268"/>
                    <a:pt x="384" y="269"/>
                  </a:cubicBezTo>
                  <a:lnTo>
                    <a:pt x="384" y="280"/>
                  </a:lnTo>
                  <a:cubicBezTo>
                    <a:pt x="370" y="292"/>
                    <a:pt x="352" y="299"/>
                    <a:pt x="332" y="299"/>
                  </a:cubicBezTo>
                  <a:cubicBezTo>
                    <a:pt x="312" y="299"/>
                    <a:pt x="294" y="292"/>
                    <a:pt x="280" y="280"/>
                  </a:cubicBezTo>
                  <a:cubicBezTo>
                    <a:pt x="281" y="280"/>
                    <a:pt x="282" y="279"/>
                    <a:pt x="282" y="278"/>
                  </a:cubicBezTo>
                  <a:cubicBezTo>
                    <a:pt x="283" y="276"/>
                    <a:pt x="284" y="274"/>
                    <a:pt x="284" y="270"/>
                  </a:cubicBezTo>
                  <a:cubicBezTo>
                    <a:pt x="284" y="266"/>
                    <a:pt x="283" y="263"/>
                    <a:pt x="282" y="261"/>
                  </a:cubicBezTo>
                  <a:cubicBezTo>
                    <a:pt x="281" y="259"/>
                    <a:pt x="279" y="258"/>
                    <a:pt x="276" y="258"/>
                  </a:cubicBezTo>
                  <a:cubicBezTo>
                    <a:pt x="274" y="258"/>
                    <a:pt x="272" y="259"/>
                    <a:pt x="270" y="261"/>
                  </a:cubicBezTo>
                  <a:cubicBezTo>
                    <a:pt x="269" y="263"/>
                    <a:pt x="268" y="265"/>
                    <a:pt x="268" y="268"/>
                  </a:cubicBezTo>
                  <a:cubicBezTo>
                    <a:pt x="267" y="267"/>
                    <a:pt x="266" y="265"/>
                    <a:pt x="265" y="264"/>
                  </a:cubicBezTo>
                  <a:cubicBezTo>
                    <a:pt x="265" y="263"/>
                    <a:pt x="265" y="262"/>
                    <a:pt x="264" y="261"/>
                  </a:cubicBezTo>
                  <a:cubicBezTo>
                    <a:pt x="264" y="261"/>
                    <a:pt x="263" y="260"/>
                    <a:pt x="263" y="260"/>
                  </a:cubicBezTo>
                  <a:cubicBezTo>
                    <a:pt x="257" y="251"/>
                    <a:pt x="254" y="241"/>
                    <a:pt x="252" y="230"/>
                  </a:cubicBezTo>
                  <a:cubicBezTo>
                    <a:pt x="252" y="231"/>
                    <a:pt x="252" y="231"/>
                    <a:pt x="252" y="231"/>
                  </a:cubicBezTo>
                  <a:cubicBezTo>
                    <a:pt x="254" y="233"/>
                    <a:pt x="256" y="234"/>
                    <a:pt x="258" y="234"/>
                  </a:cubicBezTo>
                  <a:cubicBezTo>
                    <a:pt x="261" y="234"/>
                    <a:pt x="263" y="233"/>
                    <a:pt x="264" y="231"/>
                  </a:cubicBezTo>
                  <a:cubicBezTo>
                    <a:pt x="265" y="229"/>
                    <a:pt x="266" y="226"/>
                    <a:pt x="266" y="222"/>
                  </a:cubicBezTo>
                  <a:cubicBezTo>
                    <a:pt x="266" y="219"/>
                    <a:pt x="265" y="216"/>
                    <a:pt x="264" y="214"/>
                  </a:cubicBezTo>
                  <a:cubicBezTo>
                    <a:pt x="263" y="212"/>
                    <a:pt x="261" y="211"/>
                    <a:pt x="258" y="211"/>
                  </a:cubicBezTo>
                  <a:cubicBezTo>
                    <a:pt x="255" y="211"/>
                    <a:pt x="253" y="212"/>
                    <a:pt x="252" y="214"/>
                  </a:cubicBezTo>
                  <a:cubicBezTo>
                    <a:pt x="252" y="214"/>
                    <a:pt x="251" y="215"/>
                    <a:pt x="251" y="216"/>
                  </a:cubicBezTo>
                  <a:cubicBezTo>
                    <a:pt x="251" y="206"/>
                    <a:pt x="253" y="196"/>
                    <a:pt x="257" y="186"/>
                  </a:cubicBezTo>
                  <a:cubicBezTo>
                    <a:pt x="258" y="186"/>
                    <a:pt x="258" y="186"/>
                    <a:pt x="258" y="186"/>
                  </a:cubicBezTo>
                  <a:cubicBezTo>
                    <a:pt x="261" y="186"/>
                    <a:pt x="263" y="185"/>
                    <a:pt x="264" y="184"/>
                  </a:cubicBezTo>
                  <a:cubicBezTo>
                    <a:pt x="265" y="182"/>
                    <a:pt x="266" y="179"/>
                    <a:pt x="266" y="175"/>
                  </a:cubicBezTo>
                  <a:cubicBezTo>
                    <a:pt x="266" y="174"/>
                    <a:pt x="266" y="172"/>
                    <a:pt x="266" y="171"/>
                  </a:cubicBezTo>
                  <a:cubicBezTo>
                    <a:pt x="280" y="150"/>
                    <a:pt x="305" y="137"/>
                    <a:pt x="332" y="137"/>
                  </a:cubicBezTo>
                  <a:cubicBezTo>
                    <a:pt x="358" y="137"/>
                    <a:pt x="382" y="149"/>
                    <a:pt x="396" y="169"/>
                  </a:cubicBezTo>
                  <a:lnTo>
                    <a:pt x="395" y="170"/>
                  </a:lnTo>
                  <a:lnTo>
                    <a:pt x="398" y="174"/>
                  </a:lnTo>
                  <a:lnTo>
                    <a:pt x="399" y="173"/>
                  </a:lnTo>
                  <a:cubicBezTo>
                    <a:pt x="400" y="174"/>
                    <a:pt x="401" y="175"/>
                    <a:pt x="402" y="177"/>
                  </a:cubicBezTo>
                  <a:lnTo>
                    <a:pt x="402" y="186"/>
                  </a:lnTo>
                  <a:lnTo>
                    <a:pt x="407" y="186"/>
                  </a:lnTo>
                  <a:cubicBezTo>
                    <a:pt x="411" y="196"/>
                    <a:pt x="413" y="207"/>
                    <a:pt x="413" y="218"/>
                  </a:cubicBezTo>
                  <a:close/>
                  <a:moveTo>
                    <a:pt x="257" y="217"/>
                  </a:moveTo>
                  <a:lnTo>
                    <a:pt x="257" y="217"/>
                  </a:lnTo>
                  <a:cubicBezTo>
                    <a:pt x="257" y="216"/>
                    <a:pt x="257" y="216"/>
                    <a:pt x="258" y="216"/>
                  </a:cubicBezTo>
                  <a:cubicBezTo>
                    <a:pt x="259" y="216"/>
                    <a:pt x="259" y="216"/>
                    <a:pt x="260" y="217"/>
                  </a:cubicBezTo>
                  <a:cubicBezTo>
                    <a:pt x="260" y="218"/>
                    <a:pt x="260" y="220"/>
                    <a:pt x="260" y="222"/>
                  </a:cubicBezTo>
                  <a:cubicBezTo>
                    <a:pt x="260" y="225"/>
                    <a:pt x="260" y="227"/>
                    <a:pt x="260" y="227"/>
                  </a:cubicBezTo>
                  <a:cubicBezTo>
                    <a:pt x="259" y="228"/>
                    <a:pt x="259" y="229"/>
                    <a:pt x="258" y="229"/>
                  </a:cubicBezTo>
                  <a:cubicBezTo>
                    <a:pt x="257" y="229"/>
                    <a:pt x="257" y="228"/>
                    <a:pt x="257" y="228"/>
                  </a:cubicBezTo>
                  <a:cubicBezTo>
                    <a:pt x="256" y="227"/>
                    <a:pt x="256" y="225"/>
                    <a:pt x="256" y="222"/>
                  </a:cubicBezTo>
                  <a:cubicBezTo>
                    <a:pt x="256" y="220"/>
                    <a:pt x="256" y="218"/>
                    <a:pt x="257" y="217"/>
                  </a:cubicBezTo>
                  <a:close/>
                  <a:moveTo>
                    <a:pt x="397" y="231"/>
                  </a:moveTo>
                  <a:lnTo>
                    <a:pt x="397" y="231"/>
                  </a:lnTo>
                  <a:cubicBezTo>
                    <a:pt x="398" y="233"/>
                    <a:pt x="400" y="234"/>
                    <a:pt x="403" y="234"/>
                  </a:cubicBezTo>
                  <a:cubicBezTo>
                    <a:pt x="405" y="234"/>
                    <a:pt x="407" y="233"/>
                    <a:pt x="409" y="231"/>
                  </a:cubicBezTo>
                  <a:cubicBezTo>
                    <a:pt x="410" y="229"/>
                    <a:pt x="411" y="226"/>
                    <a:pt x="411" y="222"/>
                  </a:cubicBezTo>
                  <a:cubicBezTo>
                    <a:pt x="411" y="219"/>
                    <a:pt x="410" y="216"/>
                    <a:pt x="409" y="214"/>
                  </a:cubicBezTo>
                  <a:cubicBezTo>
                    <a:pt x="407" y="212"/>
                    <a:pt x="405" y="211"/>
                    <a:pt x="403" y="211"/>
                  </a:cubicBezTo>
                  <a:cubicBezTo>
                    <a:pt x="400" y="211"/>
                    <a:pt x="398" y="212"/>
                    <a:pt x="397" y="214"/>
                  </a:cubicBezTo>
                  <a:cubicBezTo>
                    <a:pt x="395" y="216"/>
                    <a:pt x="395" y="218"/>
                    <a:pt x="395" y="222"/>
                  </a:cubicBezTo>
                  <a:cubicBezTo>
                    <a:pt x="395" y="226"/>
                    <a:pt x="395" y="229"/>
                    <a:pt x="397" y="231"/>
                  </a:cubicBezTo>
                  <a:close/>
                  <a:moveTo>
                    <a:pt x="401" y="222"/>
                  </a:moveTo>
                  <a:lnTo>
                    <a:pt x="401" y="222"/>
                  </a:lnTo>
                  <a:cubicBezTo>
                    <a:pt x="401" y="220"/>
                    <a:pt x="401" y="218"/>
                    <a:pt x="401" y="217"/>
                  </a:cubicBezTo>
                  <a:cubicBezTo>
                    <a:pt x="401" y="216"/>
                    <a:pt x="402" y="216"/>
                    <a:pt x="403" y="216"/>
                  </a:cubicBezTo>
                  <a:cubicBezTo>
                    <a:pt x="403" y="216"/>
                    <a:pt x="404" y="216"/>
                    <a:pt x="404" y="217"/>
                  </a:cubicBezTo>
                  <a:cubicBezTo>
                    <a:pt x="405" y="218"/>
                    <a:pt x="405" y="220"/>
                    <a:pt x="405" y="222"/>
                  </a:cubicBezTo>
                  <a:cubicBezTo>
                    <a:pt x="405" y="225"/>
                    <a:pt x="405" y="227"/>
                    <a:pt x="404" y="227"/>
                  </a:cubicBezTo>
                  <a:cubicBezTo>
                    <a:pt x="404" y="228"/>
                    <a:pt x="403" y="229"/>
                    <a:pt x="403" y="229"/>
                  </a:cubicBezTo>
                  <a:cubicBezTo>
                    <a:pt x="402" y="229"/>
                    <a:pt x="401" y="228"/>
                    <a:pt x="401" y="228"/>
                  </a:cubicBezTo>
                  <a:cubicBezTo>
                    <a:pt x="401" y="227"/>
                    <a:pt x="401" y="225"/>
                    <a:pt x="401" y="222"/>
                  </a:cubicBezTo>
                  <a:close/>
                  <a:moveTo>
                    <a:pt x="384" y="233"/>
                  </a:moveTo>
                  <a:lnTo>
                    <a:pt x="384" y="233"/>
                  </a:lnTo>
                  <a:lnTo>
                    <a:pt x="390" y="233"/>
                  </a:lnTo>
                  <a:lnTo>
                    <a:pt x="390" y="211"/>
                  </a:lnTo>
                  <a:lnTo>
                    <a:pt x="384" y="211"/>
                  </a:lnTo>
                  <a:lnTo>
                    <a:pt x="377" y="218"/>
                  </a:lnTo>
                  <a:lnTo>
                    <a:pt x="380" y="221"/>
                  </a:lnTo>
                  <a:lnTo>
                    <a:pt x="382" y="219"/>
                  </a:lnTo>
                  <a:cubicBezTo>
                    <a:pt x="383" y="219"/>
                    <a:pt x="383" y="218"/>
                    <a:pt x="384" y="218"/>
                  </a:cubicBezTo>
                  <a:cubicBezTo>
                    <a:pt x="384" y="219"/>
                    <a:pt x="384" y="220"/>
                    <a:pt x="384" y="222"/>
                  </a:cubicBezTo>
                  <a:lnTo>
                    <a:pt x="384" y="233"/>
                  </a:lnTo>
                  <a:lnTo>
                    <a:pt x="384" y="233"/>
                  </a:lnTo>
                  <a:close/>
                  <a:moveTo>
                    <a:pt x="384" y="186"/>
                  </a:moveTo>
                  <a:lnTo>
                    <a:pt x="384" y="186"/>
                  </a:lnTo>
                  <a:lnTo>
                    <a:pt x="390" y="186"/>
                  </a:lnTo>
                  <a:lnTo>
                    <a:pt x="390" y="164"/>
                  </a:lnTo>
                  <a:lnTo>
                    <a:pt x="384" y="164"/>
                  </a:lnTo>
                  <a:lnTo>
                    <a:pt x="377" y="170"/>
                  </a:lnTo>
                  <a:lnTo>
                    <a:pt x="380" y="174"/>
                  </a:lnTo>
                  <a:lnTo>
                    <a:pt x="382" y="172"/>
                  </a:lnTo>
                  <a:cubicBezTo>
                    <a:pt x="383" y="171"/>
                    <a:pt x="383" y="171"/>
                    <a:pt x="384" y="171"/>
                  </a:cubicBezTo>
                  <a:cubicBezTo>
                    <a:pt x="384" y="172"/>
                    <a:pt x="384" y="173"/>
                    <a:pt x="384" y="174"/>
                  </a:cubicBezTo>
                  <a:lnTo>
                    <a:pt x="384" y="186"/>
                  </a:lnTo>
                  <a:lnTo>
                    <a:pt x="384" y="186"/>
                  </a:lnTo>
                  <a:close/>
                  <a:moveTo>
                    <a:pt x="372" y="278"/>
                  </a:moveTo>
                  <a:lnTo>
                    <a:pt x="372" y="278"/>
                  </a:lnTo>
                  <a:cubicBezTo>
                    <a:pt x="374" y="276"/>
                    <a:pt x="374" y="274"/>
                    <a:pt x="374" y="270"/>
                  </a:cubicBezTo>
                  <a:cubicBezTo>
                    <a:pt x="374" y="266"/>
                    <a:pt x="374" y="263"/>
                    <a:pt x="372" y="261"/>
                  </a:cubicBezTo>
                  <a:cubicBezTo>
                    <a:pt x="371" y="259"/>
                    <a:pt x="369" y="258"/>
                    <a:pt x="366" y="258"/>
                  </a:cubicBezTo>
                  <a:cubicBezTo>
                    <a:pt x="364" y="258"/>
                    <a:pt x="362" y="259"/>
                    <a:pt x="361" y="261"/>
                  </a:cubicBezTo>
                  <a:cubicBezTo>
                    <a:pt x="359" y="263"/>
                    <a:pt x="359" y="266"/>
                    <a:pt x="359" y="270"/>
                  </a:cubicBezTo>
                  <a:cubicBezTo>
                    <a:pt x="359" y="273"/>
                    <a:pt x="359" y="276"/>
                    <a:pt x="361" y="278"/>
                  </a:cubicBezTo>
                  <a:cubicBezTo>
                    <a:pt x="362" y="280"/>
                    <a:pt x="364" y="281"/>
                    <a:pt x="366" y="281"/>
                  </a:cubicBezTo>
                  <a:cubicBezTo>
                    <a:pt x="369" y="281"/>
                    <a:pt x="371" y="280"/>
                    <a:pt x="372" y="278"/>
                  </a:cubicBezTo>
                  <a:close/>
                  <a:moveTo>
                    <a:pt x="369" y="270"/>
                  </a:moveTo>
                  <a:lnTo>
                    <a:pt x="369" y="270"/>
                  </a:lnTo>
                  <a:cubicBezTo>
                    <a:pt x="369" y="272"/>
                    <a:pt x="368" y="274"/>
                    <a:pt x="368" y="275"/>
                  </a:cubicBezTo>
                  <a:cubicBezTo>
                    <a:pt x="368" y="276"/>
                    <a:pt x="367" y="276"/>
                    <a:pt x="366" y="276"/>
                  </a:cubicBezTo>
                  <a:cubicBezTo>
                    <a:pt x="366" y="276"/>
                    <a:pt x="365" y="276"/>
                    <a:pt x="365" y="275"/>
                  </a:cubicBezTo>
                  <a:cubicBezTo>
                    <a:pt x="365" y="274"/>
                    <a:pt x="364" y="272"/>
                    <a:pt x="364" y="270"/>
                  </a:cubicBezTo>
                  <a:cubicBezTo>
                    <a:pt x="364" y="267"/>
                    <a:pt x="365" y="265"/>
                    <a:pt x="365" y="265"/>
                  </a:cubicBezTo>
                  <a:cubicBezTo>
                    <a:pt x="365" y="264"/>
                    <a:pt x="366" y="263"/>
                    <a:pt x="366" y="263"/>
                  </a:cubicBezTo>
                  <a:cubicBezTo>
                    <a:pt x="367" y="263"/>
                    <a:pt x="368" y="264"/>
                    <a:pt x="368" y="265"/>
                  </a:cubicBezTo>
                  <a:cubicBezTo>
                    <a:pt x="368" y="266"/>
                    <a:pt x="369" y="267"/>
                    <a:pt x="369" y="270"/>
                  </a:cubicBezTo>
                  <a:close/>
                  <a:moveTo>
                    <a:pt x="372" y="231"/>
                  </a:moveTo>
                  <a:lnTo>
                    <a:pt x="372" y="231"/>
                  </a:lnTo>
                  <a:cubicBezTo>
                    <a:pt x="374" y="229"/>
                    <a:pt x="374" y="226"/>
                    <a:pt x="374" y="222"/>
                  </a:cubicBezTo>
                  <a:cubicBezTo>
                    <a:pt x="374" y="219"/>
                    <a:pt x="374" y="216"/>
                    <a:pt x="372" y="214"/>
                  </a:cubicBezTo>
                  <a:cubicBezTo>
                    <a:pt x="371" y="212"/>
                    <a:pt x="369" y="211"/>
                    <a:pt x="366" y="211"/>
                  </a:cubicBezTo>
                  <a:cubicBezTo>
                    <a:pt x="364" y="211"/>
                    <a:pt x="362" y="212"/>
                    <a:pt x="361" y="214"/>
                  </a:cubicBezTo>
                  <a:cubicBezTo>
                    <a:pt x="359" y="216"/>
                    <a:pt x="359" y="218"/>
                    <a:pt x="359" y="222"/>
                  </a:cubicBezTo>
                  <a:cubicBezTo>
                    <a:pt x="359" y="226"/>
                    <a:pt x="359" y="229"/>
                    <a:pt x="361" y="231"/>
                  </a:cubicBezTo>
                  <a:cubicBezTo>
                    <a:pt x="362" y="233"/>
                    <a:pt x="364" y="234"/>
                    <a:pt x="366" y="234"/>
                  </a:cubicBezTo>
                  <a:cubicBezTo>
                    <a:pt x="369" y="234"/>
                    <a:pt x="371" y="233"/>
                    <a:pt x="372" y="231"/>
                  </a:cubicBezTo>
                  <a:close/>
                  <a:moveTo>
                    <a:pt x="369" y="222"/>
                  </a:moveTo>
                  <a:lnTo>
                    <a:pt x="369" y="222"/>
                  </a:lnTo>
                  <a:cubicBezTo>
                    <a:pt x="369" y="225"/>
                    <a:pt x="368" y="227"/>
                    <a:pt x="368" y="227"/>
                  </a:cubicBezTo>
                  <a:cubicBezTo>
                    <a:pt x="368" y="228"/>
                    <a:pt x="367" y="229"/>
                    <a:pt x="366" y="229"/>
                  </a:cubicBezTo>
                  <a:cubicBezTo>
                    <a:pt x="366" y="229"/>
                    <a:pt x="365" y="228"/>
                    <a:pt x="365" y="228"/>
                  </a:cubicBezTo>
                  <a:cubicBezTo>
                    <a:pt x="365" y="227"/>
                    <a:pt x="364" y="225"/>
                    <a:pt x="364" y="222"/>
                  </a:cubicBezTo>
                  <a:cubicBezTo>
                    <a:pt x="364" y="220"/>
                    <a:pt x="365" y="218"/>
                    <a:pt x="365" y="217"/>
                  </a:cubicBezTo>
                  <a:cubicBezTo>
                    <a:pt x="365" y="216"/>
                    <a:pt x="366" y="216"/>
                    <a:pt x="366" y="216"/>
                  </a:cubicBezTo>
                  <a:cubicBezTo>
                    <a:pt x="367" y="216"/>
                    <a:pt x="368" y="216"/>
                    <a:pt x="368" y="217"/>
                  </a:cubicBezTo>
                  <a:cubicBezTo>
                    <a:pt x="368" y="218"/>
                    <a:pt x="369" y="220"/>
                    <a:pt x="369" y="222"/>
                  </a:cubicBezTo>
                  <a:close/>
                  <a:moveTo>
                    <a:pt x="366" y="186"/>
                  </a:moveTo>
                  <a:lnTo>
                    <a:pt x="366" y="186"/>
                  </a:lnTo>
                  <a:lnTo>
                    <a:pt x="372" y="186"/>
                  </a:lnTo>
                  <a:lnTo>
                    <a:pt x="372" y="164"/>
                  </a:lnTo>
                  <a:lnTo>
                    <a:pt x="366" y="164"/>
                  </a:lnTo>
                  <a:lnTo>
                    <a:pt x="359" y="170"/>
                  </a:lnTo>
                  <a:lnTo>
                    <a:pt x="362" y="174"/>
                  </a:lnTo>
                  <a:lnTo>
                    <a:pt x="364" y="172"/>
                  </a:lnTo>
                  <a:cubicBezTo>
                    <a:pt x="365" y="171"/>
                    <a:pt x="365" y="171"/>
                    <a:pt x="366" y="171"/>
                  </a:cubicBezTo>
                  <a:cubicBezTo>
                    <a:pt x="366" y="172"/>
                    <a:pt x="366" y="173"/>
                    <a:pt x="366" y="174"/>
                  </a:cubicBezTo>
                  <a:lnTo>
                    <a:pt x="366" y="186"/>
                  </a:lnTo>
                  <a:lnTo>
                    <a:pt x="366" y="186"/>
                  </a:lnTo>
                  <a:close/>
                  <a:moveTo>
                    <a:pt x="354" y="231"/>
                  </a:moveTo>
                  <a:lnTo>
                    <a:pt x="354" y="231"/>
                  </a:lnTo>
                  <a:cubicBezTo>
                    <a:pt x="356" y="229"/>
                    <a:pt x="356" y="226"/>
                    <a:pt x="356" y="222"/>
                  </a:cubicBezTo>
                  <a:cubicBezTo>
                    <a:pt x="356" y="219"/>
                    <a:pt x="356" y="216"/>
                    <a:pt x="354" y="214"/>
                  </a:cubicBezTo>
                  <a:cubicBezTo>
                    <a:pt x="353" y="212"/>
                    <a:pt x="351" y="211"/>
                    <a:pt x="348" y="211"/>
                  </a:cubicBezTo>
                  <a:cubicBezTo>
                    <a:pt x="346" y="211"/>
                    <a:pt x="344" y="212"/>
                    <a:pt x="342" y="214"/>
                  </a:cubicBezTo>
                  <a:cubicBezTo>
                    <a:pt x="341" y="216"/>
                    <a:pt x="340" y="218"/>
                    <a:pt x="340" y="222"/>
                  </a:cubicBezTo>
                  <a:cubicBezTo>
                    <a:pt x="340" y="226"/>
                    <a:pt x="341" y="229"/>
                    <a:pt x="342" y="231"/>
                  </a:cubicBezTo>
                  <a:cubicBezTo>
                    <a:pt x="344" y="233"/>
                    <a:pt x="346" y="234"/>
                    <a:pt x="348" y="234"/>
                  </a:cubicBezTo>
                  <a:cubicBezTo>
                    <a:pt x="351" y="234"/>
                    <a:pt x="353" y="233"/>
                    <a:pt x="354" y="231"/>
                  </a:cubicBezTo>
                  <a:close/>
                  <a:moveTo>
                    <a:pt x="350" y="222"/>
                  </a:moveTo>
                  <a:lnTo>
                    <a:pt x="350" y="222"/>
                  </a:lnTo>
                  <a:cubicBezTo>
                    <a:pt x="350" y="225"/>
                    <a:pt x="350" y="227"/>
                    <a:pt x="350" y="227"/>
                  </a:cubicBezTo>
                  <a:cubicBezTo>
                    <a:pt x="350" y="228"/>
                    <a:pt x="349" y="229"/>
                    <a:pt x="348" y="229"/>
                  </a:cubicBezTo>
                  <a:cubicBezTo>
                    <a:pt x="348" y="229"/>
                    <a:pt x="347" y="228"/>
                    <a:pt x="347" y="228"/>
                  </a:cubicBezTo>
                  <a:cubicBezTo>
                    <a:pt x="347" y="227"/>
                    <a:pt x="346" y="225"/>
                    <a:pt x="346" y="222"/>
                  </a:cubicBezTo>
                  <a:cubicBezTo>
                    <a:pt x="346" y="220"/>
                    <a:pt x="347" y="218"/>
                    <a:pt x="347" y="217"/>
                  </a:cubicBezTo>
                  <a:cubicBezTo>
                    <a:pt x="347" y="216"/>
                    <a:pt x="348" y="216"/>
                    <a:pt x="348" y="216"/>
                  </a:cubicBezTo>
                  <a:cubicBezTo>
                    <a:pt x="349" y="216"/>
                    <a:pt x="350" y="216"/>
                    <a:pt x="350" y="217"/>
                  </a:cubicBezTo>
                  <a:cubicBezTo>
                    <a:pt x="350" y="218"/>
                    <a:pt x="350" y="220"/>
                    <a:pt x="350" y="222"/>
                  </a:cubicBezTo>
                  <a:close/>
                  <a:moveTo>
                    <a:pt x="354" y="184"/>
                  </a:moveTo>
                  <a:lnTo>
                    <a:pt x="354" y="184"/>
                  </a:lnTo>
                  <a:cubicBezTo>
                    <a:pt x="356" y="182"/>
                    <a:pt x="356" y="179"/>
                    <a:pt x="356" y="175"/>
                  </a:cubicBezTo>
                  <a:cubicBezTo>
                    <a:pt x="356" y="171"/>
                    <a:pt x="356" y="169"/>
                    <a:pt x="354" y="167"/>
                  </a:cubicBezTo>
                  <a:cubicBezTo>
                    <a:pt x="353" y="165"/>
                    <a:pt x="351" y="164"/>
                    <a:pt x="348" y="164"/>
                  </a:cubicBezTo>
                  <a:cubicBezTo>
                    <a:pt x="346" y="164"/>
                    <a:pt x="344" y="165"/>
                    <a:pt x="342" y="166"/>
                  </a:cubicBezTo>
                  <a:cubicBezTo>
                    <a:pt x="341" y="168"/>
                    <a:pt x="340" y="171"/>
                    <a:pt x="340" y="175"/>
                  </a:cubicBezTo>
                  <a:cubicBezTo>
                    <a:pt x="340" y="179"/>
                    <a:pt x="341" y="182"/>
                    <a:pt x="342" y="184"/>
                  </a:cubicBezTo>
                  <a:cubicBezTo>
                    <a:pt x="344" y="185"/>
                    <a:pt x="346" y="186"/>
                    <a:pt x="348" y="186"/>
                  </a:cubicBezTo>
                  <a:cubicBezTo>
                    <a:pt x="351" y="186"/>
                    <a:pt x="353" y="185"/>
                    <a:pt x="354" y="184"/>
                  </a:cubicBezTo>
                  <a:close/>
                  <a:moveTo>
                    <a:pt x="350" y="175"/>
                  </a:moveTo>
                  <a:lnTo>
                    <a:pt x="350" y="175"/>
                  </a:lnTo>
                  <a:cubicBezTo>
                    <a:pt x="350" y="178"/>
                    <a:pt x="350" y="179"/>
                    <a:pt x="350" y="180"/>
                  </a:cubicBezTo>
                  <a:cubicBezTo>
                    <a:pt x="350" y="181"/>
                    <a:pt x="349" y="182"/>
                    <a:pt x="348" y="182"/>
                  </a:cubicBezTo>
                  <a:cubicBezTo>
                    <a:pt x="348" y="182"/>
                    <a:pt x="347" y="181"/>
                    <a:pt x="347" y="180"/>
                  </a:cubicBezTo>
                  <a:cubicBezTo>
                    <a:pt x="347" y="179"/>
                    <a:pt x="346" y="178"/>
                    <a:pt x="346" y="175"/>
                  </a:cubicBezTo>
                  <a:cubicBezTo>
                    <a:pt x="346" y="173"/>
                    <a:pt x="347" y="171"/>
                    <a:pt x="347" y="170"/>
                  </a:cubicBezTo>
                  <a:cubicBezTo>
                    <a:pt x="347" y="169"/>
                    <a:pt x="348" y="169"/>
                    <a:pt x="348" y="169"/>
                  </a:cubicBezTo>
                  <a:cubicBezTo>
                    <a:pt x="349" y="169"/>
                    <a:pt x="350" y="169"/>
                    <a:pt x="350" y="170"/>
                  </a:cubicBezTo>
                  <a:cubicBezTo>
                    <a:pt x="350" y="171"/>
                    <a:pt x="350" y="173"/>
                    <a:pt x="350" y="175"/>
                  </a:cubicBezTo>
                  <a:close/>
                  <a:moveTo>
                    <a:pt x="336" y="184"/>
                  </a:moveTo>
                  <a:lnTo>
                    <a:pt x="336" y="184"/>
                  </a:lnTo>
                  <a:cubicBezTo>
                    <a:pt x="338" y="182"/>
                    <a:pt x="338" y="179"/>
                    <a:pt x="338" y="175"/>
                  </a:cubicBezTo>
                  <a:cubicBezTo>
                    <a:pt x="338" y="171"/>
                    <a:pt x="338" y="169"/>
                    <a:pt x="336" y="167"/>
                  </a:cubicBezTo>
                  <a:cubicBezTo>
                    <a:pt x="335" y="165"/>
                    <a:pt x="333" y="164"/>
                    <a:pt x="330" y="164"/>
                  </a:cubicBezTo>
                  <a:cubicBezTo>
                    <a:pt x="328" y="164"/>
                    <a:pt x="326" y="165"/>
                    <a:pt x="324" y="166"/>
                  </a:cubicBezTo>
                  <a:cubicBezTo>
                    <a:pt x="323" y="168"/>
                    <a:pt x="322" y="171"/>
                    <a:pt x="322" y="175"/>
                  </a:cubicBezTo>
                  <a:cubicBezTo>
                    <a:pt x="322" y="179"/>
                    <a:pt x="323" y="182"/>
                    <a:pt x="324" y="184"/>
                  </a:cubicBezTo>
                  <a:cubicBezTo>
                    <a:pt x="326" y="185"/>
                    <a:pt x="328" y="186"/>
                    <a:pt x="330" y="186"/>
                  </a:cubicBezTo>
                  <a:cubicBezTo>
                    <a:pt x="333" y="186"/>
                    <a:pt x="335" y="185"/>
                    <a:pt x="336" y="184"/>
                  </a:cubicBezTo>
                  <a:close/>
                  <a:moveTo>
                    <a:pt x="332" y="175"/>
                  </a:moveTo>
                  <a:lnTo>
                    <a:pt x="332" y="175"/>
                  </a:lnTo>
                  <a:cubicBezTo>
                    <a:pt x="332" y="178"/>
                    <a:pt x="332" y="179"/>
                    <a:pt x="332" y="180"/>
                  </a:cubicBezTo>
                  <a:cubicBezTo>
                    <a:pt x="332" y="181"/>
                    <a:pt x="331" y="182"/>
                    <a:pt x="330" y="182"/>
                  </a:cubicBezTo>
                  <a:cubicBezTo>
                    <a:pt x="330" y="182"/>
                    <a:pt x="329" y="181"/>
                    <a:pt x="329" y="180"/>
                  </a:cubicBezTo>
                  <a:cubicBezTo>
                    <a:pt x="328" y="179"/>
                    <a:pt x="328" y="178"/>
                    <a:pt x="328" y="175"/>
                  </a:cubicBezTo>
                  <a:cubicBezTo>
                    <a:pt x="328" y="173"/>
                    <a:pt x="328" y="171"/>
                    <a:pt x="329" y="170"/>
                  </a:cubicBezTo>
                  <a:cubicBezTo>
                    <a:pt x="329" y="169"/>
                    <a:pt x="330" y="169"/>
                    <a:pt x="330" y="169"/>
                  </a:cubicBezTo>
                  <a:cubicBezTo>
                    <a:pt x="331" y="169"/>
                    <a:pt x="332" y="169"/>
                    <a:pt x="332" y="170"/>
                  </a:cubicBezTo>
                  <a:cubicBezTo>
                    <a:pt x="332" y="171"/>
                    <a:pt x="332" y="173"/>
                    <a:pt x="332" y="175"/>
                  </a:cubicBezTo>
                  <a:close/>
                  <a:moveTo>
                    <a:pt x="318" y="231"/>
                  </a:moveTo>
                  <a:lnTo>
                    <a:pt x="318" y="231"/>
                  </a:lnTo>
                  <a:cubicBezTo>
                    <a:pt x="320" y="229"/>
                    <a:pt x="320" y="226"/>
                    <a:pt x="320" y="222"/>
                  </a:cubicBezTo>
                  <a:cubicBezTo>
                    <a:pt x="320" y="219"/>
                    <a:pt x="320" y="216"/>
                    <a:pt x="318" y="214"/>
                  </a:cubicBezTo>
                  <a:cubicBezTo>
                    <a:pt x="317" y="212"/>
                    <a:pt x="315" y="211"/>
                    <a:pt x="312" y="211"/>
                  </a:cubicBezTo>
                  <a:cubicBezTo>
                    <a:pt x="310" y="211"/>
                    <a:pt x="308" y="212"/>
                    <a:pt x="306" y="214"/>
                  </a:cubicBezTo>
                  <a:cubicBezTo>
                    <a:pt x="305" y="216"/>
                    <a:pt x="304" y="218"/>
                    <a:pt x="304" y="222"/>
                  </a:cubicBezTo>
                  <a:cubicBezTo>
                    <a:pt x="304" y="226"/>
                    <a:pt x="305" y="229"/>
                    <a:pt x="306" y="231"/>
                  </a:cubicBezTo>
                  <a:cubicBezTo>
                    <a:pt x="308" y="233"/>
                    <a:pt x="310" y="234"/>
                    <a:pt x="312" y="234"/>
                  </a:cubicBezTo>
                  <a:cubicBezTo>
                    <a:pt x="315" y="234"/>
                    <a:pt x="317" y="233"/>
                    <a:pt x="318" y="231"/>
                  </a:cubicBezTo>
                  <a:close/>
                  <a:moveTo>
                    <a:pt x="314" y="222"/>
                  </a:moveTo>
                  <a:lnTo>
                    <a:pt x="314" y="222"/>
                  </a:lnTo>
                  <a:cubicBezTo>
                    <a:pt x="314" y="225"/>
                    <a:pt x="314" y="227"/>
                    <a:pt x="314" y="227"/>
                  </a:cubicBezTo>
                  <a:cubicBezTo>
                    <a:pt x="314" y="228"/>
                    <a:pt x="313" y="229"/>
                    <a:pt x="312" y="229"/>
                  </a:cubicBezTo>
                  <a:cubicBezTo>
                    <a:pt x="312" y="229"/>
                    <a:pt x="311" y="228"/>
                    <a:pt x="311" y="228"/>
                  </a:cubicBezTo>
                  <a:cubicBezTo>
                    <a:pt x="310" y="227"/>
                    <a:pt x="310" y="225"/>
                    <a:pt x="310" y="222"/>
                  </a:cubicBezTo>
                  <a:cubicBezTo>
                    <a:pt x="310" y="220"/>
                    <a:pt x="310" y="218"/>
                    <a:pt x="311" y="217"/>
                  </a:cubicBezTo>
                  <a:cubicBezTo>
                    <a:pt x="311" y="216"/>
                    <a:pt x="312" y="216"/>
                    <a:pt x="312" y="216"/>
                  </a:cubicBezTo>
                  <a:cubicBezTo>
                    <a:pt x="313" y="216"/>
                    <a:pt x="314" y="216"/>
                    <a:pt x="314" y="217"/>
                  </a:cubicBezTo>
                  <a:cubicBezTo>
                    <a:pt x="314" y="218"/>
                    <a:pt x="314" y="220"/>
                    <a:pt x="314" y="222"/>
                  </a:cubicBezTo>
                  <a:close/>
                  <a:moveTo>
                    <a:pt x="311" y="186"/>
                  </a:moveTo>
                  <a:lnTo>
                    <a:pt x="311" y="186"/>
                  </a:lnTo>
                  <a:lnTo>
                    <a:pt x="317" y="186"/>
                  </a:lnTo>
                  <a:lnTo>
                    <a:pt x="317" y="164"/>
                  </a:lnTo>
                  <a:lnTo>
                    <a:pt x="312" y="164"/>
                  </a:lnTo>
                  <a:lnTo>
                    <a:pt x="305" y="170"/>
                  </a:lnTo>
                  <a:lnTo>
                    <a:pt x="308" y="174"/>
                  </a:lnTo>
                  <a:lnTo>
                    <a:pt x="310" y="172"/>
                  </a:lnTo>
                  <a:cubicBezTo>
                    <a:pt x="311" y="171"/>
                    <a:pt x="311" y="171"/>
                    <a:pt x="312" y="171"/>
                  </a:cubicBezTo>
                  <a:cubicBezTo>
                    <a:pt x="311" y="172"/>
                    <a:pt x="311" y="173"/>
                    <a:pt x="311" y="174"/>
                  </a:cubicBezTo>
                  <a:lnTo>
                    <a:pt x="311" y="186"/>
                  </a:lnTo>
                  <a:lnTo>
                    <a:pt x="311" y="186"/>
                  </a:lnTo>
                  <a:close/>
                  <a:moveTo>
                    <a:pt x="300" y="278"/>
                  </a:moveTo>
                  <a:lnTo>
                    <a:pt x="300" y="278"/>
                  </a:lnTo>
                  <a:cubicBezTo>
                    <a:pt x="302" y="276"/>
                    <a:pt x="302" y="274"/>
                    <a:pt x="302" y="270"/>
                  </a:cubicBezTo>
                  <a:cubicBezTo>
                    <a:pt x="302" y="266"/>
                    <a:pt x="302" y="263"/>
                    <a:pt x="300" y="261"/>
                  </a:cubicBezTo>
                  <a:cubicBezTo>
                    <a:pt x="299" y="259"/>
                    <a:pt x="297" y="258"/>
                    <a:pt x="294" y="258"/>
                  </a:cubicBezTo>
                  <a:cubicBezTo>
                    <a:pt x="292" y="258"/>
                    <a:pt x="290" y="259"/>
                    <a:pt x="288" y="261"/>
                  </a:cubicBezTo>
                  <a:cubicBezTo>
                    <a:pt x="287" y="263"/>
                    <a:pt x="286" y="266"/>
                    <a:pt x="286" y="270"/>
                  </a:cubicBezTo>
                  <a:cubicBezTo>
                    <a:pt x="286" y="273"/>
                    <a:pt x="287" y="276"/>
                    <a:pt x="288" y="278"/>
                  </a:cubicBezTo>
                  <a:cubicBezTo>
                    <a:pt x="290" y="280"/>
                    <a:pt x="292" y="281"/>
                    <a:pt x="294" y="281"/>
                  </a:cubicBezTo>
                  <a:cubicBezTo>
                    <a:pt x="297" y="281"/>
                    <a:pt x="299" y="280"/>
                    <a:pt x="300" y="278"/>
                  </a:cubicBezTo>
                  <a:close/>
                  <a:moveTo>
                    <a:pt x="296" y="270"/>
                  </a:moveTo>
                  <a:lnTo>
                    <a:pt x="296" y="270"/>
                  </a:lnTo>
                  <a:cubicBezTo>
                    <a:pt x="296" y="272"/>
                    <a:pt x="296" y="274"/>
                    <a:pt x="296" y="275"/>
                  </a:cubicBezTo>
                  <a:cubicBezTo>
                    <a:pt x="296" y="276"/>
                    <a:pt x="295" y="276"/>
                    <a:pt x="294" y="276"/>
                  </a:cubicBezTo>
                  <a:cubicBezTo>
                    <a:pt x="294" y="276"/>
                    <a:pt x="293" y="276"/>
                    <a:pt x="293" y="275"/>
                  </a:cubicBezTo>
                  <a:cubicBezTo>
                    <a:pt x="292" y="274"/>
                    <a:pt x="292" y="272"/>
                    <a:pt x="292" y="270"/>
                  </a:cubicBezTo>
                  <a:cubicBezTo>
                    <a:pt x="292" y="267"/>
                    <a:pt x="292" y="265"/>
                    <a:pt x="293" y="265"/>
                  </a:cubicBezTo>
                  <a:cubicBezTo>
                    <a:pt x="293" y="264"/>
                    <a:pt x="294" y="263"/>
                    <a:pt x="294" y="263"/>
                  </a:cubicBezTo>
                  <a:cubicBezTo>
                    <a:pt x="295" y="263"/>
                    <a:pt x="296" y="264"/>
                    <a:pt x="296" y="265"/>
                  </a:cubicBezTo>
                  <a:cubicBezTo>
                    <a:pt x="296" y="266"/>
                    <a:pt x="296" y="267"/>
                    <a:pt x="296" y="270"/>
                  </a:cubicBezTo>
                  <a:close/>
                  <a:moveTo>
                    <a:pt x="292" y="219"/>
                  </a:moveTo>
                  <a:lnTo>
                    <a:pt x="292" y="219"/>
                  </a:lnTo>
                  <a:cubicBezTo>
                    <a:pt x="293" y="219"/>
                    <a:pt x="293" y="218"/>
                    <a:pt x="293" y="218"/>
                  </a:cubicBezTo>
                  <a:cubicBezTo>
                    <a:pt x="293" y="219"/>
                    <a:pt x="293" y="220"/>
                    <a:pt x="293" y="222"/>
                  </a:cubicBezTo>
                  <a:lnTo>
                    <a:pt x="293" y="233"/>
                  </a:lnTo>
                  <a:lnTo>
                    <a:pt x="299" y="233"/>
                  </a:lnTo>
                  <a:lnTo>
                    <a:pt x="299" y="211"/>
                  </a:lnTo>
                  <a:lnTo>
                    <a:pt x="294" y="211"/>
                  </a:lnTo>
                  <a:lnTo>
                    <a:pt x="286" y="218"/>
                  </a:lnTo>
                  <a:lnTo>
                    <a:pt x="290" y="221"/>
                  </a:lnTo>
                  <a:lnTo>
                    <a:pt x="292" y="219"/>
                  </a:lnTo>
                  <a:lnTo>
                    <a:pt x="292" y="219"/>
                  </a:lnTo>
                  <a:close/>
                  <a:moveTo>
                    <a:pt x="300" y="184"/>
                  </a:moveTo>
                  <a:lnTo>
                    <a:pt x="300" y="184"/>
                  </a:lnTo>
                  <a:cubicBezTo>
                    <a:pt x="302" y="182"/>
                    <a:pt x="302" y="179"/>
                    <a:pt x="302" y="175"/>
                  </a:cubicBezTo>
                  <a:cubicBezTo>
                    <a:pt x="302" y="171"/>
                    <a:pt x="302" y="169"/>
                    <a:pt x="300" y="167"/>
                  </a:cubicBezTo>
                  <a:cubicBezTo>
                    <a:pt x="299" y="165"/>
                    <a:pt x="297" y="164"/>
                    <a:pt x="294" y="164"/>
                  </a:cubicBezTo>
                  <a:cubicBezTo>
                    <a:pt x="292" y="164"/>
                    <a:pt x="290" y="165"/>
                    <a:pt x="288" y="166"/>
                  </a:cubicBezTo>
                  <a:cubicBezTo>
                    <a:pt x="287" y="168"/>
                    <a:pt x="286" y="171"/>
                    <a:pt x="286" y="175"/>
                  </a:cubicBezTo>
                  <a:cubicBezTo>
                    <a:pt x="286" y="179"/>
                    <a:pt x="287" y="182"/>
                    <a:pt x="288" y="184"/>
                  </a:cubicBezTo>
                  <a:cubicBezTo>
                    <a:pt x="290" y="185"/>
                    <a:pt x="292" y="186"/>
                    <a:pt x="294" y="186"/>
                  </a:cubicBezTo>
                  <a:cubicBezTo>
                    <a:pt x="297" y="186"/>
                    <a:pt x="299" y="185"/>
                    <a:pt x="300" y="184"/>
                  </a:cubicBezTo>
                  <a:close/>
                  <a:moveTo>
                    <a:pt x="296" y="175"/>
                  </a:moveTo>
                  <a:lnTo>
                    <a:pt x="296" y="175"/>
                  </a:lnTo>
                  <a:cubicBezTo>
                    <a:pt x="296" y="178"/>
                    <a:pt x="296" y="179"/>
                    <a:pt x="296" y="180"/>
                  </a:cubicBezTo>
                  <a:cubicBezTo>
                    <a:pt x="296" y="181"/>
                    <a:pt x="295" y="182"/>
                    <a:pt x="294" y="182"/>
                  </a:cubicBezTo>
                  <a:cubicBezTo>
                    <a:pt x="294" y="182"/>
                    <a:pt x="293" y="181"/>
                    <a:pt x="293" y="180"/>
                  </a:cubicBezTo>
                  <a:cubicBezTo>
                    <a:pt x="292" y="179"/>
                    <a:pt x="292" y="178"/>
                    <a:pt x="292" y="175"/>
                  </a:cubicBezTo>
                  <a:cubicBezTo>
                    <a:pt x="292" y="173"/>
                    <a:pt x="292" y="171"/>
                    <a:pt x="293" y="170"/>
                  </a:cubicBezTo>
                  <a:cubicBezTo>
                    <a:pt x="293" y="169"/>
                    <a:pt x="294" y="169"/>
                    <a:pt x="294" y="169"/>
                  </a:cubicBezTo>
                  <a:cubicBezTo>
                    <a:pt x="295" y="169"/>
                    <a:pt x="296" y="169"/>
                    <a:pt x="296" y="170"/>
                  </a:cubicBezTo>
                  <a:cubicBezTo>
                    <a:pt x="296" y="171"/>
                    <a:pt x="296" y="173"/>
                    <a:pt x="296" y="175"/>
                  </a:cubicBezTo>
                  <a:close/>
                  <a:moveTo>
                    <a:pt x="312" y="259"/>
                  </a:moveTo>
                  <a:lnTo>
                    <a:pt x="312" y="259"/>
                  </a:lnTo>
                  <a:lnTo>
                    <a:pt x="305" y="265"/>
                  </a:lnTo>
                  <a:lnTo>
                    <a:pt x="308" y="269"/>
                  </a:lnTo>
                  <a:lnTo>
                    <a:pt x="310" y="267"/>
                  </a:lnTo>
                  <a:cubicBezTo>
                    <a:pt x="311" y="266"/>
                    <a:pt x="311" y="266"/>
                    <a:pt x="312" y="265"/>
                  </a:cubicBezTo>
                  <a:cubicBezTo>
                    <a:pt x="311" y="266"/>
                    <a:pt x="311" y="268"/>
                    <a:pt x="311" y="269"/>
                  </a:cubicBezTo>
                  <a:lnTo>
                    <a:pt x="311" y="281"/>
                  </a:lnTo>
                  <a:lnTo>
                    <a:pt x="317" y="281"/>
                  </a:lnTo>
                  <a:lnTo>
                    <a:pt x="317" y="259"/>
                  </a:lnTo>
                  <a:lnTo>
                    <a:pt x="312" y="259"/>
                  </a:lnTo>
                  <a:lnTo>
                    <a:pt x="312" y="259"/>
                  </a:lnTo>
                  <a:close/>
                  <a:moveTo>
                    <a:pt x="330" y="211"/>
                  </a:moveTo>
                  <a:lnTo>
                    <a:pt x="330" y="211"/>
                  </a:lnTo>
                  <a:lnTo>
                    <a:pt x="323" y="218"/>
                  </a:lnTo>
                  <a:lnTo>
                    <a:pt x="326" y="221"/>
                  </a:lnTo>
                  <a:lnTo>
                    <a:pt x="328" y="219"/>
                  </a:lnTo>
                  <a:cubicBezTo>
                    <a:pt x="329" y="219"/>
                    <a:pt x="329" y="218"/>
                    <a:pt x="330" y="218"/>
                  </a:cubicBezTo>
                  <a:cubicBezTo>
                    <a:pt x="330" y="219"/>
                    <a:pt x="329" y="220"/>
                    <a:pt x="329" y="222"/>
                  </a:cubicBezTo>
                  <a:lnTo>
                    <a:pt x="329" y="233"/>
                  </a:lnTo>
                  <a:lnTo>
                    <a:pt x="336" y="233"/>
                  </a:lnTo>
                  <a:lnTo>
                    <a:pt x="336" y="211"/>
                  </a:lnTo>
                  <a:lnTo>
                    <a:pt x="330" y="211"/>
                  </a:lnTo>
                  <a:lnTo>
                    <a:pt x="330" y="211"/>
                  </a:lnTo>
                  <a:close/>
                  <a:moveTo>
                    <a:pt x="330" y="259"/>
                  </a:moveTo>
                  <a:lnTo>
                    <a:pt x="330" y="259"/>
                  </a:lnTo>
                  <a:lnTo>
                    <a:pt x="323" y="265"/>
                  </a:lnTo>
                  <a:lnTo>
                    <a:pt x="326" y="269"/>
                  </a:lnTo>
                  <a:lnTo>
                    <a:pt x="328" y="267"/>
                  </a:lnTo>
                  <a:cubicBezTo>
                    <a:pt x="329" y="266"/>
                    <a:pt x="329" y="266"/>
                    <a:pt x="330" y="265"/>
                  </a:cubicBezTo>
                  <a:cubicBezTo>
                    <a:pt x="330" y="266"/>
                    <a:pt x="329" y="268"/>
                    <a:pt x="329" y="269"/>
                  </a:cubicBezTo>
                  <a:lnTo>
                    <a:pt x="329" y="281"/>
                  </a:lnTo>
                  <a:lnTo>
                    <a:pt x="336" y="281"/>
                  </a:lnTo>
                  <a:lnTo>
                    <a:pt x="336" y="259"/>
                  </a:lnTo>
                  <a:lnTo>
                    <a:pt x="330" y="259"/>
                  </a:lnTo>
                  <a:lnTo>
                    <a:pt x="330" y="259"/>
                  </a:lnTo>
                  <a:close/>
                  <a:moveTo>
                    <a:pt x="348" y="259"/>
                  </a:moveTo>
                  <a:lnTo>
                    <a:pt x="348" y="259"/>
                  </a:lnTo>
                  <a:lnTo>
                    <a:pt x="341" y="265"/>
                  </a:lnTo>
                  <a:lnTo>
                    <a:pt x="344" y="269"/>
                  </a:lnTo>
                  <a:lnTo>
                    <a:pt x="346" y="267"/>
                  </a:lnTo>
                  <a:cubicBezTo>
                    <a:pt x="347" y="266"/>
                    <a:pt x="347" y="266"/>
                    <a:pt x="348" y="265"/>
                  </a:cubicBezTo>
                  <a:cubicBezTo>
                    <a:pt x="348" y="266"/>
                    <a:pt x="348" y="268"/>
                    <a:pt x="348" y="269"/>
                  </a:cubicBezTo>
                  <a:lnTo>
                    <a:pt x="348" y="281"/>
                  </a:lnTo>
                  <a:lnTo>
                    <a:pt x="354" y="281"/>
                  </a:lnTo>
                  <a:lnTo>
                    <a:pt x="354" y="259"/>
                  </a:lnTo>
                  <a:lnTo>
                    <a:pt x="348" y="259"/>
                  </a:lnTo>
                  <a:lnTo>
                    <a:pt x="348" y="259"/>
                  </a:lnTo>
                  <a:close/>
                  <a:moveTo>
                    <a:pt x="282" y="231"/>
                  </a:moveTo>
                  <a:lnTo>
                    <a:pt x="282" y="231"/>
                  </a:lnTo>
                  <a:cubicBezTo>
                    <a:pt x="283" y="229"/>
                    <a:pt x="284" y="226"/>
                    <a:pt x="284" y="222"/>
                  </a:cubicBezTo>
                  <a:cubicBezTo>
                    <a:pt x="284" y="219"/>
                    <a:pt x="283" y="216"/>
                    <a:pt x="282" y="214"/>
                  </a:cubicBezTo>
                  <a:cubicBezTo>
                    <a:pt x="281" y="212"/>
                    <a:pt x="279" y="211"/>
                    <a:pt x="276" y="211"/>
                  </a:cubicBezTo>
                  <a:cubicBezTo>
                    <a:pt x="274" y="211"/>
                    <a:pt x="272" y="212"/>
                    <a:pt x="270" y="214"/>
                  </a:cubicBezTo>
                  <a:cubicBezTo>
                    <a:pt x="269" y="216"/>
                    <a:pt x="268" y="218"/>
                    <a:pt x="268" y="222"/>
                  </a:cubicBezTo>
                  <a:cubicBezTo>
                    <a:pt x="268" y="226"/>
                    <a:pt x="269" y="229"/>
                    <a:pt x="270" y="231"/>
                  </a:cubicBezTo>
                  <a:cubicBezTo>
                    <a:pt x="272" y="233"/>
                    <a:pt x="274" y="234"/>
                    <a:pt x="276" y="234"/>
                  </a:cubicBezTo>
                  <a:cubicBezTo>
                    <a:pt x="279" y="234"/>
                    <a:pt x="281" y="233"/>
                    <a:pt x="282" y="231"/>
                  </a:cubicBezTo>
                  <a:close/>
                  <a:moveTo>
                    <a:pt x="278" y="222"/>
                  </a:moveTo>
                  <a:lnTo>
                    <a:pt x="278" y="222"/>
                  </a:lnTo>
                  <a:cubicBezTo>
                    <a:pt x="278" y="225"/>
                    <a:pt x="278" y="227"/>
                    <a:pt x="278" y="227"/>
                  </a:cubicBezTo>
                  <a:cubicBezTo>
                    <a:pt x="277" y="228"/>
                    <a:pt x="277" y="229"/>
                    <a:pt x="276" y="229"/>
                  </a:cubicBezTo>
                  <a:cubicBezTo>
                    <a:pt x="275" y="229"/>
                    <a:pt x="275" y="228"/>
                    <a:pt x="275" y="228"/>
                  </a:cubicBezTo>
                  <a:cubicBezTo>
                    <a:pt x="274" y="227"/>
                    <a:pt x="274" y="225"/>
                    <a:pt x="274" y="222"/>
                  </a:cubicBezTo>
                  <a:cubicBezTo>
                    <a:pt x="274" y="220"/>
                    <a:pt x="274" y="218"/>
                    <a:pt x="275" y="217"/>
                  </a:cubicBezTo>
                  <a:cubicBezTo>
                    <a:pt x="275" y="216"/>
                    <a:pt x="275" y="216"/>
                    <a:pt x="276" y="216"/>
                  </a:cubicBezTo>
                  <a:cubicBezTo>
                    <a:pt x="277" y="216"/>
                    <a:pt x="277" y="216"/>
                    <a:pt x="278" y="217"/>
                  </a:cubicBezTo>
                  <a:cubicBezTo>
                    <a:pt x="278" y="218"/>
                    <a:pt x="278" y="220"/>
                    <a:pt x="278" y="222"/>
                  </a:cubicBezTo>
                  <a:close/>
                  <a:moveTo>
                    <a:pt x="275" y="186"/>
                  </a:moveTo>
                  <a:lnTo>
                    <a:pt x="275" y="186"/>
                  </a:lnTo>
                  <a:lnTo>
                    <a:pt x="281" y="186"/>
                  </a:lnTo>
                  <a:lnTo>
                    <a:pt x="281" y="164"/>
                  </a:lnTo>
                  <a:lnTo>
                    <a:pt x="276" y="164"/>
                  </a:lnTo>
                  <a:lnTo>
                    <a:pt x="268" y="170"/>
                  </a:lnTo>
                  <a:lnTo>
                    <a:pt x="272" y="174"/>
                  </a:lnTo>
                  <a:lnTo>
                    <a:pt x="274" y="172"/>
                  </a:lnTo>
                  <a:cubicBezTo>
                    <a:pt x="275" y="171"/>
                    <a:pt x="275" y="171"/>
                    <a:pt x="275" y="171"/>
                  </a:cubicBezTo>
                  <a:cubicBezTo>
                    <a:pt x="275" y="172"/>
                    <a:pt x="275" y="173"/>
                    <a:pt x="275" y="174"/>
                  </a:cubicBezTo>
                  <a:lnTo>
                    <a:pt x="275" y="1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1" name="Flowchart: Connector 13">
            <a:extLst>
              <a:ext uri="{FF2B5EF4-FFF2-40B4-BE49-F238E27FC236}">
                <a16:creationId xmlns:a16="http://schemas.microsoft.com/office/drawing/2014/main" id="{64ED0170-4687-384F-8B14-405961A62186}"/>
              </a:ext>
            </a:extLst>
          </p:cNvPr>
          <p:cNvSpPr/>
          <p:nvPr/>
        </p:nvSpPr>
        <p:spPr>
          <a:xfrm>
            <a:off x="6268021" y="225615"/>
            <a:ext cx="666807" cy="643653"/>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Flowchart: Connector 20">
            <a:extLst>
              <a:ext uri="{FF2B5EF4-FFF2-40B4-BE49-F238E27FC236}">
                <a16:creationId xmlns:a16="http://schemas.microsoft.com/office/drawing/2014/main" id="{0AE7097B-19F5-424E-B68E-99665B1AC862}"/>
              </a:ext>
            </a:extLst>
          </p:cNvPr>
          <p:cNvSpPr/>
          <p:nvPr/>
        </p:nvSpPr>
        <p:spPr>
          <a:xfrm>
            <a:off x="5424569"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TextBox 62">
            <a:extLst>
              <a:ext uri="{FF2B5EF4-FFF2-40B4-BE49-F238E27FC236}">
                <a16:creationId xmlns:a16="http://schemas.microsoft.com/office/drawing/2014/main" id="{7E497EBD-2F8B-EE49-B72B-E42E81AD1C11}"/>
              </a:ext>
            </a:extLst>
          </p:cNvPr>
          <p:cNvSpPr txBox="1"/>
          <p:nvPr/>
        </p:nvSpPr>
        <p:spPr>
          <a:xfrm>
            <a:off x="606658" y="354318"/>
            <a:ext cx="10508131" cy="430887"/>
          </a:xfrm>
          <a:prstGeom prst="rect">
            <a:avLst/>
          </a:prstGeom>
          <a:noFill/>
        </p:spPr>
        <p:txBody>
          <a:bodyPr wrap="square" lIns="91440" tIns="45720" rIns="91440" bIns="45720" rtlCol="0" anchor="t">
            <a:spAutoFit/>
          </a:bodyPr>
          <a:lstStyle/>
          <a:p>
            <a:pPr>
              <a:defRPr/>
            </a:pPr>
            <a:r>
              <a:rPr lang="en-AU" sz="2200" b="1">
                <a:solidFill>
                  <a:prstClr val="white"/>
                </a:solidFill>
                <a:latin typeface="Arial"/>
                <a:cs typeface="Arial"/>
              </a:rPr>
              <a:t>Phase 2: Prepare and Design</a:t>
            </a:r>
            <a:endParaRPr kumimoji="0" lang="en-AU" sz="2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64" name="Graphic 4">
            <a:extLst>
              <a:ext uri="{FF2B5EF4-FFF2-40B4-BE49-F238E27FC236}">
                <a16:creationId xmlns:a16="http://schemas.microsoft.com/office/drawing/2014/main" id="{11BB107A-4737-B643-A5F3-D01BFC37697E}"/>
              </a:ext>
            </a:extLst>
          </p:cNvPr>
          <p:cNvGrpSpPr/>
          <p:nvPr/>
        </p:nvGrpSpPr>
        <p:grpSpPr>
          <a:xfrm>
            <a:off x="5424569" y="228310"/>
            <a:ext cx="666807" cy="640958"/>
            <a:chOff x="3607758" y="4793256"/>
            <a:chExt cx="362309" cy="361971"/>
          </a:xfrm>
          <a:solidFill>
            <a:srgbClr val="012069"/>
          </a:solidFill>
        </p:grpSpPr>
        <p:sp>
          <p:nvSpPr>
            <p:cNvPr id="65" name="Graphic 4">
              <a:extLst>
                <a:ext uri="{FF2B5EF4-FFF2-40B4-BE49-F238E27FC236}">
                  <a16:creationId xmlns:a16="http://schemas.microsoft.com/office/drawing/2014/main" id="{E63E0B7C-FC96-0149-950D-FDA31A6B7BF5}"/>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66" name="Graphic 4">
              <a:extLst>
                <a:ext uri="{FF2B5EF4-FFF2-40B4-BE49-F238E27FC236}">
                  <a16:creationId xmlns:a16="http://schemas.microsoft.com/office/drawing/2014/main" id="{6B4E3AE0-8C0E-0F49-B79C-CD2200E33CE3}"/>
                </a:ext>
              </a:extLst>
            </p:cNvPr>
            <p:cNvSpPr/>
            <p:nvPr/>
          </p:nvSpPr>
          <p:spPr>
            <a:xfrm>
              <a:off x="3708719" y="4871326"/>
              <a:ext cx="162304" cy="204740"/>
            </a:xfrm>
            <a:custGeom>
              <a:avLst/>
              <a:gdLst>
                <a:gd name="connsiteX0" fmla="*/ 157831 w 162304"/>
                <a:gd name="connsiteY0" fmla="*/ 14498 h 204740"/>
                <a:gd name="connsiteX1" fmla="*/ 151441 w 162304"/>
                <a:gd name="connsiteY1" fmla="*/ 14498 h 204740"/>
                <a:gd name="connsiteX2" fmla="*/ 84986 w 162304"/>
                <a:gd name="connsiteY2" fmla="*/ 15136 h 204740"/>
                <a:gd name="connsiteX3" fmla="*/ 2556 w 162304"/>
                <a:gd name="connsiteY3" fmla="*/ 14498 h 204740"/>
                <a:gd name="connsiteX4" fmla="*/ 0 w 162304"/>
                <a:gd name="connsiteY4" fmla="*/ 19605 h 204740"/>
                <a:gd name="connsiteX5" fmla="*/ 0 w 162304"/>
                <a:gd name="connsiteY5" fmla="*/ 198356 h 204740"/>
                <a:gd name="connsiteX6" fmla="*/ 6390 w 162304"/>
                <a:gd name="connsiteY6" fmla="*/ 204740 h 204740"/>
                <a:gd name="connsiteX7" fmla="*/ 12780 w 162304"/>
                <a:gd name="connsiteY7" fmla="*/ 198356 h 204740"/>
                <a:gd name="connsiteX8" fmla="*/ 12780 w 162304"/>
                <a:gd name="connsiteY8" fmla="*/ 119834 h 204740"/>
                <a:gd name="connsiteX9" fmla="*/ 76679 w 162304"/>
                <a:gd name="connsiteY9" fmla="*/ 121110 h 204740"/>
                <a:gd name="connsiteX10" fmla="*/ 159109 w 162304"/>
                <a:gd name="connsiteY10" fmla="*/ 121749 h 204740"/>
                <a:gd name="connsiteX11" fmla="*/ 162304 w 162304"/>
                <a:gd name="connsiteY11" fmla="*/ 116642 h 204740"/>
                <a:gd name="connsiteX12" fmla="*/ 162304 w 162304"/>
                <a:gd name="connsiteY12" fmla="*/ 20243 h 204740"/>
                <a:gd name="connsiteX13" fmla="*/ 157831 w 162304"/>
                <a:gd name="connsiteY13" fmla="*/ 14498 h 204740"/>
                <a:gd name="connsiteX14" fmla="*/ 148246 w 162304"/>
                <a:gd name="connsiteY14" fmla="*/ 112811 h 204740"/>
                <a:gd name="connsiteX15" fmla="*/ 84347 w 162304"/>
                <a:gd name="connsiteY15" fmla="*/ 112173 h 204740"/>
                <a:gd name="connsiteX16" fmla="*/ 46646 w 162304"/>
                <a:gd name="connsiteY16" fmla="*/ 96851 h 204740"/>
                <a:gd name="connsiteX17" fmla="*/ 12141 w 162304"/>
                <a:gd name="connsiteY17" fmla="*/ 105789 h 204740"/>
                <a:gd name="connsiteX18" fmla="*/ 12141 w 162304"/>
                <a:gd name="connsiteY18" fmla="*/ 23435 h 204740"/>
                <a:gd name="connsiteX19" fmla="*/ 76040 w 162304"/>
                <a:gd name="connsiteY19" fmla="*/ 24712 h 204740"/>
                <a:gd name="connsiteX20" fmla="*/ 148885 w 162304"/>
                <a:gd name="connsiteY20" fmla="*/ 31096 h 204740"/>
                <a:gd name="connsiteX21" fmla="*/ 148246 w 162304"/>
                <a:gd name="connsiteY21" fmla="*/ 112811 h 20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04" h="204740">
                  <a:moveTo>
                    <a:pt x="157831" y="14498"/>
                  </a:moveTo>
                  <a:cubicBezTo>
                    <a:pt x="155914" y="13221"/>
                    <a:pt x="153358" y="13859"/>
                    <a:pt x="151441" y="14498"/>
                  </a:cubicBezTo>
                  <a:cubicBezTo>
                    <a:pt x="150802" y="14498"/>
                    <a:pt x="110546" y="41311"/>
                    <a:pt x="84986" y="15136"/>
                  </a:cubicBezTo>
                  <a:cubicBezTo>
                    <a:pt x="58148" y="-11677"/>
                    <a:pt x="19170" y="3007"/>
                    <a:pt x="2556" y="14498"/>
                  </a:cubicBezTo>
                  <a:cubicBezTo>
                    <a:pt x="639" y="15775"/>
                    <a:pt x="0" y="17690"/>
                    <a:pt x="0" y="19605"/>
                  </a:cubicBezTo>
                  <a:lnTo>
                    <a:pt x="0" y="198356"/>
                  </a:lnTo>
                  <a:cubicBezTo>
                    <a:pt x="0" y="202187"/>
                    <a:pt x="2556" y="204740"/>
                    <a:pt x="6390" y="204740"/>
                  </a:cubicBezTo>
                  <a:cubicBezTo>
                    <a:pt x="10224" y="204740"/>
                    <a:pt x="12780" y="202187"/>
                    <a:pt x="12780" y="198356"/>
                  </a:cubicBezTo>
                  <a:lnTo>
                    <a:pt x="12780" y="119834"/>
                  </a:lnTo>
                  <a:cubicBezTo>
                    <a:pt x="22365" y="114088"/>
                    <a:pt x="53675" y="98128"/>
                    <a:pt x="76679" y="121110"/>
                  </a:cubicBezTo>
                  <a:cubicBezTo>
                    <a:pt x="102878" y="147285"/>
                    <a:pt x="141856" y="133240"/>
                    <a:pt x="159109" y="121749"/>
                  </a:cubicBezTo>
                  <a:cubicBezTo>
                    <a:pt x="161026" y="120472"/>
                    <a:pt x="162304" y="118557"/>
                    <a:pt x="162304" y="116642"/>
                  </a:cubicBezTo>
                  <a:lnTo>
                    <a:pt x="162304" y="20243"/>
                  </a:lnTo>
                  <a:cubicBezTo>
                    <a:pt x="161665" y="17690"/>
                    <a:pt x="159748" y="15136"/>
                    <a:pt x="157831" y="14498"/>
                  </a:cubicBezTo>
                  <a:close/>
                  <a:moveTo>
                    <a:pt x="148246" y="112811"/>
                  </a:moveTo>
                  <a:cubicBezTo>
                    <a:pt x="138661" y="118557"/>
                    <a:pt x="106712" y="133878"/>
                    <a:pt x="84347" y="112173"/>
                  </a:cubicBezTo>
                  <a:cubicBezTo>
                    <a:pt x="74762" y="101958"/>
                    <a:pt x="60704" y="96851"/>
                    <a:pt x="46646" y="96851"/>
                  </a:cubicBezTo>
                  <a:cubicBezTo>
                    <a:pt x="34505" y="96851"/>
                    <a:pt x="23004" y="100043"/>
                    <a:pt x="12141" y="105789"/>
                  </a:cubicBezTo>
                  <a:lnTo>
                    <a:pt x="12141" y="23435"/>
                  </a:lnTo>
                  <a:cubicBezTo>
                    <a:pt x="21726" y="17690"/>
                    <a:pt x="53675" y="2368"/>
                    <a:pt x="76040" y="24712"/>
                  </a:cubicBezTo>
                  <a:cubicBezTo>
                    <a:pt x="98405" y="47056"/>
                    <a:pt x="129076" y="40672"/>
                    <a:pt x="148885" y="31096"/>
                  </a:cubicBezTo>
                  <a:lnTo>
                    <a:pt x="148246" y="112811"/>
                  </a:lnTo>
                  <a:close/>
                </a:path>
              </a:pathLst>
            </a:custGeom>
            <a:grpFill/>
            <a:ln w="6390" cap="flat">
              <a:noFill/>
              <a:prstDash val="solid"/>
              <a:miter/>
            </a:ln>
          </p:spPr>
          <p:txBody>
            <a:bodyPr rtlCol="0" anchor="ctr"/>
            <a:lstStyle/>
            <a:p>
              <a:endParaRPr lang="en-US"/>
            </a:p>
          </p:txBody>
        </p:sp>
      </p:grpSp>
      <p:grpSp>
        <p:nvGrpSpPr>
          <p:cNvPr id="67" name="Graphic 4">
            <a:extLst>
              <a:ext uri="{FF2B5EF4-FFF2-40B4-BE49-F238E27FC236}">
                <a16:creationId xmlns:a16="http://schemas.microsoft.com/office/drawing/2014/main" id="{EF40E751-583C-E542-B461-A290A9E33640}"/>
              </a:ext>
            </a:extLst>
          </p:cNvPr>
          <p:cNvGrpSpPr/>
          <p:nvPr/>
        </p:nvGrpSpPr>
        <p:grpSpPr>
          <a:xfrm>
            <a:off x="6253957" y="228310"/>
            <a:ext cx="682651" cy="649914"/>
            <a:chOff x="1515054" y="3339623"/>
            <a:chExt cx="362309" cy="361971"/>
          </a:xfrm>
          <a:solidFill>
            <a:srgbClr val="9D8AD1"/>
          </a:solidFill>
        </p:grpSpPr>
        <p:sp>
          <p:nvSpPr>
            <p:cNvPr id="68" name="Graphic 4">
              <a:extLst>
                <a:ext uri="{FF2B5EF4-FFF2-40B4-BE49-F238E27FC236}">
                  <a16:creationId xmlns:a16="http://schemas.microsoft.com/office/drawing/2014/main" id="{2588967D-8CF8-D44A-A2C2-276B85774ED2}"/>
                </a:ext>
              </a:extLst>
            </p:cNvPr>
            <p:cNvSpPr/>
            <p:nvPr/>
          </p:nvSpPr>
          <p:spPr>
            <a:xfrm>
              <a:off x="1515054" y="3339623"/>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349204 h 361971"/>
                <a:gd name="connsiteX7" fmla="*/ 12780 w 362309"/>
                <a:gd name="connsiteY7" fmla="*/ 180667 h 361971"/>
                <a:gd name="connsiteX8" fmla="*/ 180835 w 362309"/>
                <a:gd name="connsiteY8" fmla="*/ 12768 h 361971"/>
                <a:gd name="connsiteX9" fmla="*/ 349529 w 362309"/>
                <a:gd name="connsiteY9" fmla="*/ 181305 h 361971"/>
                <a:gd name="connsiteX10" fmla="*/ 349529 w 362309"/>
                <a:gd name="connsiteY10" fmla="*/ 181305 h 361971"/>
                <a:gd name="connsiteX11" fmla="*/ 180835 w 362309"/>
                <a:gd name="connsiteY11" fmla="*/ 349204 h 361971"/>
                <a:gd name="connsiteX12" fmla="*/ 180835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lnTo>
                    <a:pt x="362309" y="180667"/>
                  </a:lnTo>
                  <a:cubicBezTo>
                    <a:pt x="361670" y="81077"/>
                    <a:pt x="280518"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69" name="Graphic 4">
              <a:extLst>
                <a:ext uri="{FF2B5EF4-FFF2-40B4-BE49-F238E27FC236}">
                  <a16:creationId xmlns:a16="http://schemas.microsoft.com/office/drawing/2014/main" id="{C87CAC85-8760-DA4F-8BAB-9C0D6C112C80}"/>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endParaRPr lang="en-US"/>
            </a:p>
          </p:txBody>
        </p:sp>
        <p:sp>
          <p:nvSpPr>
            <p:cNvPr id="70" name="Graphic 4">
              <a:extLst>
                <a:ext uri="{FF2B5EF4-FFF2-40B4-BE49-F238E27FC236}">
                  <a16:creationId xmlns:a16="http://schemas.microsoft.com/office/drawing/2014/main" id="{8F6E7A5E-B1E1-9845-BA8E-CC873FF257D1}"/>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endParaRPr lang="en-US"/>
            </a:p>
          </p:txBody>
        </p:sp>
        <p:sp>
          <p:nvSpPr>
            <p:cNvPr id="71" name="Graphic 4">
              <a:extLst>
                <a:ext uri="{FF2B5EF4-FFF2-40B4-BE49-F238E27FC236}">
                  <a16:creationId xmlns:a16="http://schemas.microsoft.com/office/drawing/2014/main" id="{ED51D8A1-9EC8-7A47-A7E6-0A4590605998}"/>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endParaRPr lang="en-US"/>
            </a:p>
          </p:txBody>
        </p:sp>
        <p:sp>
          <p:nvSpPr>
            <p:cNvPr id="72" name="Graphic 4">
              <a:extLst>
                <a:ext uri="{FF2B5EF4-FFF2-40B4-BE49-F238E27FC236}">
                  <a16:creationId xmlns:a16="http://schemas.microsoft.com/office/drawing/2014/main" id="{CE105A3A-94E2-B04C-BF33-17F935B9979E}"/>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endParaRPr lang="en-US"/>
            </a:p>
          </p:txBody>
        </p:sp>
        <p:sp>
          <p:nvSpPr>
            <p:cNvPr id="73" name="Graphic 4">
              <a:extLst>
                <a:ext uri="{FF2B5EF4-FFF2-40B4-BE49-F238E27FC236}">
                  <a16:creationId xmlns:a16="http://schemas.microsoft.com/office/drawing/2014/main" id="{91701481-99F0-254B-9821-9DC43C2C4FC9}"/>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endParaRPr lang="en-US"/>
            </a:p>
          </p:txBody>
        </p:sp>
        <p:sp>
          <p:nvSpPr>
            <p:cNvPr id="74" name="Graphic 4">
              <a:extLst>
                <a:ext uri="{FF2B5EF4-FFF2-40B4-BE49-F238E27FC236}">
                  <a16:creationId xmlns:a16="http://schemas.microsoft.com/office/drawing/2014/main" id="{79D18C29-A6A6-634B-A47A-6D5944E1E101}"/>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endParaRPr lang="en-US"/>
            </a:p>
          </p:txBody>
        </p:sp>
        <p:sp>
          <p:nvSpPr>
            <p:cNvPr id="75" name="Graphic 4">
              <a:extLst>
                <a:ext uri="{FF2B5EF4-FFF2-40B4-BE49-F238E27FC236}">
                  <a16:creationId xmlns:a16="http://schemas.microsoft.com/office/drawing/2014/main" id="{AD76D268-17B4-964B-A331-B5C1F4FC886E}"/>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endParaRPr lang="en-US"/>
            </a:p>
          </p:txBody>
        </p:sp>
        <p:sp>
          <p:nvSpPr>
            <p:cNvPr id="76" name="Graphic 4">
              <a:extLst>
                <a:ext uri="{FF2B5EF4-FFF2-40B4-BE49-F238E27FC236}">
                  <a16:creationId xmlns:a16="http://schemas.microsoft.com/office/drawing/2014/main" id="{71969CCE-B002-9B4C-952D-DC99259B9086}"/>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endParaRPr lang="en-US"/>
            </a:p>
          </p:txBody>
        </p:sp>
      </p:grpSp>
      <p:sp>
        <p:nvSpPr>
          <p:cNvPr id="77" name="Flowchart: Connector 13">
            <a:extLst>
              <a:ext uri="{FF2B5EF4-FFF2-40B4-BE49-F238E27FC236}">
                <a16:creationId xmlns:a16="http://schemas.microsoft.com/office/drawing/2014/main" id="{7D74BBF8-7BA7-004A-8098-35682BD8A0AC}"/>
              </a:ext>
            </a:extLst>
          </p:cNvPr>
          <p:cNvSpPr/>
          <p:nvPr/>
        </p:nvSpPr>
        <p:spPr>
          <a:xfrm>
            <a:off x="7111473"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8" name="Graphic 4">
            <a:extLst>
              <a:ext uri="{FF2B5EF4-FFF2-40B4-BE49-F238E27FC236}">
                <a16:creationId xmlns:a16="http://schemas.microsoft.com/office/drawing/2014/main" id="{EA3E1DB8-31F5-D340-9955-4CC3719FC45A}"/>
              </a:ext>
            </a:extLst>
          </p:cNvPr>
          <p:cNvGrpSpPr/>
          <p:nvPr/>
        </p:nvGrpSpPr>
        <p:grpSpPr>
          <a:xfrm>
            <a:off x="7099189" y="228310"/>
            <a:ext cx="682651" cy="643653"/>
            <a:chOff x="467743" y="4308712"/>
            <a:chExt cx="361670" cy="361971"/>
          </a:xfrm>
          <a:solidFill>
            <a:srgbClr val="00A2DF"/>
          </a:solidFill>
        </p:grpSpPr>
        <p:sp>
          <p:nvSpPr>
            <p:cNvPr id="79" name="Graphic 4">
              <a:extLst>
                <a:ext uri="{FF2B5EF4-FFF2-40B4-BE49-F238E27FC236}">
                  <a16:creationId xmlns:a16="http://schemas.microsoft.com/office/drawing/2014/main" id="{BD0320D8-41D2-1947-90D8-2180069544BE}"/>
                </a:ext>
              </a:extLst>
            </p:cNvPr>
            <p:cNvSpPr/>
            <p:nvPr/>
          </p:nvSpPr>
          <p:spPr>
            <a:xfrm>
              <a:off x="467743" y="4308712"/>
              <a:ext cx="361670" cy="361971"/>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9204 h 361971"/>
                <a:gd name="connsiteX8" fmla="*/ 12780 w 361670"/>
                <a:gd name="connsiteY8" fmla="*/ 181305 h 361971"/>
                <a:gd name="connsiteX9" fmla="*/ 180835 w 361670"/>
                <a:gd name="connsiteY9" fmla="*/ 12768 h 361971"/>
                <a:gd name="connsiteX10" fmla="*/ 348891 w 361670"/>
                <a:gd name="connsiteY10" fmla="*/ 181305 h 361971"/>
                <a:gd name="connsiteX11" fmla="*/ 348891 w 361670"/>
                <a:gd name="connsiteY11" fmla="*/ 181305 h 361971"/>
                <a:gd name="connsiteX12" fmla="*/ 180835 w 361670"/>
                <a:gd name="connsiteY12" fmla="*/ 349204 h 361971"/>
                <a:gd name="connsiteX13" fmla="*/ 180835 w 361670"/>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1077"/>
                    <a:pt x="281157" y="0"/>
                    <a:pt x="180835" y="0"/>
                  </a:cubicBezTo>
                  <a:cubicBezTo>
                    <a:pt x="180835" y="0"/>
                    <a:pt x="180835" y="0"/>
                    <a:pt x="180835" y="0"/>
                  </a:cubicBezTo>
                  <a:close/>
                  <a:moveTo>
                    <a:pt x="180835" y="349204"/>
                  </a:moveTo>
                  <a:cubicBezTo>
                    <a:pt x="87542" y="349204"/>
                    <a:pt x="12780" y="273873"/>
                    <a:pt x="12780" y="181305"/>
                  </a:cubicBezTo>
                  <a:cubicBezTo>
                    <a:pt x="12780" y="88099"/>
                    <a:pt x="88181" y="12768"/>
                    <a:pt x="180835" y="12768"/>
                  </a:cubicBezTo>
                  <a:cubicBezTo>
                    <a:pt x="273489" y="12768"/>
                    <a:pt x="348891" y="88099"/>
                    <a:pt x="348891" y="181305"/>
                  </a:cubicBezTo>
                  <a:lnTo>
                    <a:pt x="348891"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80" name="Graphic 4">
              <a:extLst>
                <a:ext uri="{FF2B5EF4-FFF2-40B4-BE49-F238E27FC236}">
                  <a16:creationId xmlns:a16="http://schemas.microsoft.com/office/drawing/2014/main" id="{A108DAE4-02F4-9048-9A32-CEE6E48303F5}"/>
                </a:ext>
              </a:extLst>
            </p:cNvPr>
            <p:cNvSpPr/>
            <p:nvPr/>
          </p:nvSpPr>
          <p:spPr>
            <a:xfrm>
              <a:off x="617431" y="4466396"/>
              <a:ext cx="61819" cy="127041"/>
            </a:xfrm>
            <a:custGeom>
              <a:avLst/>
              <a:gdLst>
                <a:gd name="connsiteX0" fmla="*/ 50956 w 61819"/>
                <a:gd name="connsiteY0" fmla="*/ 91930 h 127041"/>
                <a:gd name="connsiteX1" fmla="*/ 37537 w 61819"/>
                <a:gd name="connsiteY1" fmla="*/ 105336 h 127041"/>
                <a:gd name="connsiteX2" fmla="*/ 37537 w 61819"/>
                <a:gd name="connsiteY2" fmla="*/ 6384 h 127041"/>
                <a:gd name="connsiteX3" fmla="*/ 31147 w 61819"/>
                <a:gd name="connsiteY3" fmla="*/ 0 h 127041"/>
                <a:gd name="connsiteX4" fmla="*/ 24757 w 61819"/>
                <a:gd name="connsiteY4" fmla="*/ 6384 h 127041"/>
                <a:gd name="connsiteX5" fmla="*/ 24757 w 61819"/>
                <a:gd name="connsiteY5" fmla="*/ 105336 h 127041"/>
                <a:gd name="connsiteX6" fmla="*/ 11339 w 61819"/>
                <a:gd name="connsiteY6" fmla="*/ 91930 h 127041"/>
                <a:gd name="connsiteX7" fmla="*/ 2393 w 61819"/>
                <a:gd name="connsiteY7" fmla="*/ 90653 h 127041"/>
                <a:gd name="connsiteX8" fmla="*/ 1115 w 61819"/>
                <a:gd name="connsiteY8" fmla="*/ 99590 h 127041"/>
                <a:gd name="connsiteX9" fmla="*/ 2393 w 61819"/>
                <a:gd name="connsiteY9" fmla="*/ 100867 h 127041"/>
                <a:gd name="connsiteX10" fmla="*/ 26674 w 61819"/>
                <a:gd name="connsiteY10" fmla="*/ 125126 h 127041"/>
                <a:gd name="connsiteX11" fmla="*/ 28591 w 61819"/>
                <a:gd name="connsiteY11" fmla="*/ 126403 h 127041"/>
                <a:gd name="connsiteX12" fmla="*/ 31147 w 61819"/>
                <a:gd name="connsiteY12" fmla="*/ 127041 h 127041"/>
                <a:gd name="connsiteX13" fmla="*/ 33703 w 61819"/>
                <a:gd name="connsiteY13" fmla="*/ 126403 h 127041"/>
                <a:gd name="connsiteX14" fmla="*/ 35620 w 61819"/>
                <a:gd name="connsiteY14" fmla="*/ 125126 h 127041"/>
                <a:gd name="connsiteX15" fmla="*/ 59902 w 61819"/>
                <a:gd name="connsiteY15" fmla="*/ 100867 h 127041"/>
                <a:gd name="connsiteX16" fmla="*/ 59902 w 61819"/>
                <a:gd name="connsiteY16" fmla="*/ 91930 h 127041"/>
                <a:gd name="connsiteX17" fmla="*/ 50956 w 61819"/>
                <a:gd name="connsiteY17" fmla="*/ 91930 h 127041"/>
                <a:gd name="connsiteX18" fmla="*/ 50956 w 61819"/>
                <a:gd name="connsiteY18" fmla="*/ 91930 h 12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819" h="127041">
                  <a:moveTo>
                    <a:pt x="50956" y="91930"/>
                  </a:moveTo>
                  <a:lnTo>
                    <a:pt x="37537" y="105336"/>
                  </a:lnTo>
                  <a:lnTo>
                    <a:pt x="37537" y="6384"/>
                  </a:lnTo>
                  <a:cubicBezTo>
                    <a:pt x="37537" y="2554"/>
                    <a:pt x="34981" y="0"/>
                    <a:pt x="31147" y="0"/>
                  </a:cubicBezTo>
                  <a:cubicBezTo>
                    <a:pt x="27313" y="0"/>
                    <a:pt x="24757" y="2554"/>
                    <a:pt x="24757" y="6384"/>
                  </a:cubicBezTo>
                  <a:lnTo>
                    <a:pt x="24757" y="105336"/>
                  </a:lnTo>
                  <a:lnTo>
                    <a:pt x="11339" y="91930"/>
                  </a:lnTo>
                  <a:cubicBezTo>
                    <a:pt x="9422" y="89376"/>
                    <a:pt x="4949" y="88738"/>
                    <a:pt x="2393" y="90653"/>
                  </a:cubicBezTo>
                  <a:cubicBezTo>
                    <a:pt x="-163" y="92568"/>
                    <a:pt x="-802" y="97037"/>
                    <a:pt x="1115" y="99590"/>
                  </a:cubicBezTo>
                  <a:cubicBezTo>
                    <a:pt x="1754" y="100229"/>
                    <a:pt x="1754" y="100867"/>
                    <a:pt x="2393" y="100867"/>
                  </a:cubicBezTo>
                  <a:lnTo>
                    <a:pt x="26674" y="125126"/>
                  </a:lnTo>
                  <a:cubicBezTo>
                    <a:pt x="27313" y="125765"/>
                    <a:pt x="27952" y="126403"/>
                    <a:pt x="28591" y="126403"/>
                  </a:cubicBezTo>
                  <a:cubicBezTo>
                    <a:pt x="29230" y="126403"/>
                    <a:pt x="29869" y="127041"/>
                    <a:pt x="31147" y="127041"/>
                  </a:cubicBezTo>
                  <a:cubicBezTo>
                    <a:pt x="31786" y="127041"/>
                    <a:pt x="33064" y="127041"/>
                    <a:pt x="33703" y="126403"/>
                  </a:cubicBezTo>
                  <a:cubicBezTo>
                    <a:pt x="34342" y="125765"/>
                    <a:pt x="34981" y="125765"/>
                    <a:pt x="35620" y="125126"/>
                  </a:cubicBezTo>
                  <a:lnTo>
                    <a:pt x="59902" y="100867"/>
                  </a:lnTo>
                  <a:cubicBezTo>
                    <a:pt x="62458" y="98313"/>
                    <a:pt x="62458" y="94483"/>
                    <a:pt x="59902" y="91930"/>
                  </a:cubicBezTo>
                  <a:cubicBezTo>
                    <a:pt x="57985" y="89376"/>
                    <a:pt x="54151" y="89376"/>
                    <a:pt x="50956" y="91930"/>
                  </a:cubicBezTo>
                  <a:lnTo>
                    <a:pt x="50956" y="91930"/>
                  </a:lnTo>
                  <a:close/>
                </a:path>
              </a:pathLst>
            </a:custGeom>
            <a:grpFill/>
            <a:ln w="6390" cap="flat">
              <a:noFill/>
              <a:prstDash val="solid"/>
              <a:miter/>
            </a:ln>
          </p:spPr>
          <p:txBody>
            <a:bodyPr rtlCol="0" anchor="ctr"/>
            <a:lstStyle/>
            <a:p>
              <a:endParaRPr lang="en-US"/>
            </a:p>
          </p:txBody>
        </p:sp>
        <p:sp>
          <p:nvSpPr>
            <p:cNvPr id="81" name="Graphic 4">
              <a:extLst>
                <a:ext uri="{FF2B5EF4-FFF2-40B4-BE49-F238E27FC236}">
                  <a16:creationId xmlns:a16="http://schemas.microsoft.com/office/drawing/2014/main" id="{05E662C8-7CC5-4346-AFD0-92B3A727E6D1}"/>
                </a:ext>
              </a:extLst>
            </p:cNvPr>
            <p:cNvSpPr/>
            <p:nvPr/>
          </p:nvSpPr>
          <p:spPr>
            <a:xfrm>
              <a:off x="527808" y="4385319"/>
              <a:ext cx="239640" cy="143001"/>
            </a:xfrm>
            <a:custGeom>
              <a:avLst/>
              <a:gdLst>
                <a:gd name="connsiteX0" fmla="*/ 202561 w 239640"/>
                <a:gd name="connsiteY0" fmla="*/ 65117 h 143001"/>
                <a:gd name="connsiteX1" fmla="*/ 197449 w 239640"/>
                <a:gd name="connsiteY1" fmla="*/ 65117 h 143001"/>
                <a:gd name="connsiteX2" fmla="*/ 197449 w 239640"/>
                <a:gd name="connsiteY2" fmla="*/ 63840 h 143001"/>
                <a:gd name="connsiteX3" fmla="*/ 133550 w 239640"/>
                <a:gd name="connsiteY3" fmla="*/ 0 h 143001"/>
                <a:gd name="connsiteX4" fmla="*/ 71567 w 239640"/>
                <a:gd name="connsiteY4" fmla="*/ 42773 h 143001"/>
                <a:gd name="connsiteX5" fmla="*/ 52398 w 239640"/>
                <a:gd name="connsiteY5" fmla="*/ 38304 h 143001"/>
                <a:gd name="connsiteX6" fmla="*/ 0 w 239640"/>
                <a:gd name="connsiteY6" fmla="*/ 90653 h 143001"/>
                <a:gd name="connsiteX7" fmla="*/ 52398 w 239640"/>
                <a:gd name="connsiteY7" fmla="*/ 143001 h 143001"/>
                <a:gd name="connsiteX8" fmla="*/ 52398 w 239640"/>
                <a:gd name="connsiteY8" fmla="*/ 143001 h 143001"/>
                <a:gd name="connsiteX9" fmla="*/ 79874 w 239640"/>
                <a:gd name="connsiteY9" fmla="*/ 143001 h 143001"/>
                <a:gd name="connsiteX10" fmla="*/ 86264 w 239640"/>
                <a:gd name="connsiteY10" fmla="*/ 136617 h 143001"/>
                <a:gd name="connsiteX11" fmla="*/ 79874 w 239640"/>
                <a:gd name="connsiteY11" fmla="*/ 130233 h 143001"/>
                <a:gd name="connsiteX12" fmla="*/ 52398 w 239640"/>
                <a:gd name="connsiteY12" fmla="*/ 130233 h 143001"/>
                <a:gd name="connsiteX13" fmla="*/ 12780 w 239640"/>
                <a:gd name="connsiteY13" fmla="*/ 90653 h 143001"/>
                <a:gd name="connsiteX14" fmla="*/ 52398 w 239640"/>
                <a:gd name="connsiteY14" fmla="*/ 51072 h 143001"/>
                <a:gd name="connsiteX15" fmla="*/ 72206 w 239640"/>
                <a:gd name="connsiteY15" fmla="*/ 57456 h 143001"/>
                <a:gd name="connsiteX16" fmla="*/ 73484 w 239640"/>
                <a:gd name="connsiteY16" fmla="*/ 58094 h 143001"/>
                <a:gd name="connsiteX17" fmla="*/ 74123 w 239640"/>
                <a:gd name="connsiteY17" fmla="*/ 58094 h 143001"/>
                <a:gd name="connsiteX18" fmla="*/ 74123 w 239640"/>
                <a:gd name="connsiteY18" fmla="*/ 58094 h 143001"/>
                <a:gd name="connsiteX19" fmla="*/ 79235 w 239640"/>
                <a:gd name="connsiteY19" fmla="*/ 56818 h 143001"/>
                <a:gd name="connsiteX20" fmla="*/ 80513 w 239640"/>
                <a:gd name="connsiteY20" fmla="*/ 55541 h 143001"/>
                <a:gd name="connsiteX21" fmla="*/ 80513 w 239640"/>
                <a:gd name="connsiteY21" fmla="*/ 55541 h 143001"/>
                <a:gd name="connsiteX22" fmla="*/ 81152 w 239640"/>
                <a:gd name="connsiteY22" fmla="*/ 54264 h 143001"/>
                <a:gd name="connsiteX23" fmla="*/ 81791 w 239640"/>
                <a:gd name="connsiteY23" fmla="*/ 53626 h 143001"/>
                <a:gd name="connsiteX24" fmla="*/ 81791 w 239640"/>
                <a:gd name="connsiteY24" fmla="*/ 53626 h 143001"/>
                <a:gd name="connsiteX25" fmla="*/ 132911 w 239640"/>
                <a:gd name="connsiteY25" fmla="*/ 12768 h 143001"/>
                <a:gd name="connsiteX26" fmla="*/ 184030 w 239640"/>
                <a:gd name="connsiteY26" fmla="*/ 63840 h 143001"/>
                <a:gd name="connsiteX27" fmla="*/ 183391 w 239640"/>
                <a:gd name="connsiteY27" fmla="*/ 70224 h 143001"/>
                <a:gd name="connsiteX28" fmla="*/ 183391 w 239640"/>
                <a:gd name="connsiteY28" fmla="*/ 71501 h 143001"/>
                <a:gd name="connsiteX29" fmla="*/ 185947 w 239640"/>
                <a:gd name="connsiteY29" fmla="*/ 81077 h 143001"/>
                <a:gd name="connsiteX30" fmla="*/ 193615 w 239640"/>
                <a:gd name="connsiteY30" fmla="*/ 79800 h 143001"/>
                <a:gd name="connsiteX31" fmla="*/ 195532 w 239640"/>
                <a:gd name="connsiteY31" fmla="*/ 78523 h 143001"/>
                <a:gd name="connsiteX32" fmla="*/ 201922 w 239640"/>
                <a:gd name="connsiteY32" fmla="*/ 77885 h 143001"/>
                <a:gd name="connsiteX33" fmla="*/ 226843 w 239640"/>
                <a:gd name="connsiteY33" fmla="*/ 105336 h 143001"/>
                <a:gd name="connsiteX34" fmla="*/ 201922 w 239640"/>
                <a:gd name="connsiteY34" fmla="*/ 130233 h 143001"/>
                <a:gd name="connsiteX35" fmla="*/ 161026 w 239640"/>
                <a:gd name="connsiteY35" fmla="*/ 130233 h 143001"/>
                <a:gd name="connsiteX36" fmla="*/ 154637 w 239640"/>
                <a:gd name="connsiteY36" fmla="*/ 136617 h 143001"/>
                <a:gd name="connsiteX37" fmla="*/ 161026 w 239640"/>
                <a:gd name="connsiteY37" fmla="*/ 143001 h 143001"/>
                <a:gd name="connsiteX38" fmla="*/ 201922 w 239640"/>
                <a:gd name="connsiteY38" fmla="*/ 143001 h 143001"/>
                <a:gd name="connsiteX39" fmla="*/ 239623 w 239640"/>
                <a:gd name="connsiteY39" fmla="*/ 102144 h 143001"/>
                <a:gd name="connsiteX40" fmla="*/ 202561 w 239640"/>
                <a:gd name="connsiteY40" fmla="*/ 65117 h 143001"/>
                <a:gd name="connsiteX41" fmla="*/ 202561 w 239640"/>
                <a:gd name="connsiteY41" fmla="*/ 65117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9640" h="143001">
                  <a:moveTo>
                    <a:pt x="202561" y="65117"/>
                  </a:moveTo>
                  <a:cubicBezTo>
                    <a:pt x="200644" y="65117"/>
                    <a:pt x="199366" y="65117"/>
                    <a:pt x="197449" y="65117"/>
                  </a:cubicBezTo>
                  <a:lnTo>
                    <a:pt x="197449" y="63840"/>
                  </a:lnTo>
                  <a:cubicBezTo>
                    <a:pt x="197449" y="28728"/>
                    <a:pt x="168694" y="0"/>
                    <a:pt x="133550" y="0"/>
                  </a:cubicBezTo>
                  <a:cubicBezTo>
                    <a:pt x="106073" y="0"/>
                    <a:pt x="81152" y="17237"/>
                    <a:pt x="71567" y="42773"/>
                  </a:cubicBezTo>
                  <a:cubicBezTo>
                    <a:pt x="65816" y="39581"/>
                    <a:pt x="58787" y="38304"/>
                    <a:pt x="52398" y="38304"/>
                  </a:cubicBezTo>
                  <a:cubicBezTo>
                    <a:pt x="23643" y="38304"/>
                    <a:pt x="0" y="61925"/>
                    <a:pt x="0" y="90653"/>
                  </a:cubicBezTo>
                  <a:cubicBezTo>
                    <a:pt x="0" y="119381"/>
                    <a:pt x="23643" y="143001"/>
                    <a:pt x="52398" y="143001"/>
                  </a:cubicBezTo>
                  <a:lnTo>
                    <a:pt x="52398" y="143001"/>
                  </a:lnTo>
                  <a:lnTo>
                    <a:pt x="79874" y="143001"/>
                  </a:lnTo>
                  <a:cubicBezTo>
                    <a:pt x="83708" y="143001"/>
                    <a:pt x="86264" y="140448"/>
                    <a:pt x="86264" y="136617"/>
                  </a:cubicBezTo>
                  <a:cubicBezTo>
                    <a:pt x="86264" y="132787"/>
                    <a:pt x="83708" y="130233"/>
                    <a:pt x="79874" y="130233"/>
                  </a:cubicBezTo>
                  <a:lnTo>
                    <a:pt x="52398" y="130233"/>
                  </a:lnTo>
                  <a:cubicBezTo>
                    <a:pt x="30672" y="130233"/>
                    <a:pt x="12780" y="112358"/>
                    <a:pt x="12780" y="90653"/>
                  </a:cubicBezTo>
                  <a:cubicBezTo>
                    <a:pt x="12780" y="68947"/>
                    <a:pt x="30672" y="51072"/>
                    <a:pt x="52398" y="51072"/>
                  </a:cubicBezTo>
                  <a:cubicBezTo>
                    <a:pt x="59426" y="51072"/>
                    <a:pt x="66455" y="52987"/>
                    <a:pt x="72206" y="57456"/>
                  </a:cubicBezTo>
                  <a:cubicBezTo>
                    <a:pt x="72845" y="57456"/>
                    <a:pt x="72845" y="58094"/>
                    <a:pt x="73484" y="58094"/>
                  </a:cubicBezTo>
                  <a:lnTo>
                    <a:pt x="74123" y="58094"/>
                  </a:lnTo>
                  <a:lnTo>
                    <a:pt x="74123" y="58094"/>
                  </a:lnTo>
                  <a:cubicBezTo>
                    <a:pt x="76040" y="58733"/>
                    <a:pt x="77957" y="58094"/>
                    <a:pt x="79235" y="56818"/>
                  </a:cubicBezTo>
                  <a:cubicBezTo>
                    <a:pt x="79874" y="56179"/>
                    <a:pt x="80513" y="56179"/>
                    <a:pt x="80513" y="55541"/>
                  </a:cubicBezTo>
                  <a:lnTo>
                    <a:pt x="80513" y="55541"/>
                  </a:lnTo>
                  <a:cubicBezTo>
                    <a:pt x="80513" y="54902"/>
                    <a:pt x="81152" y="54902"/>
                    <a:pt x="81152" y="54264"/>
                  </a:cubicBezTo>
                  <a:cubicBezTo>
                    <a:pt x="81152" y="54264"/>
                    <a:pt x="81152" y="53626"/>
                    <a:pt x="81791" y="53626"/>
                  </a:cubicBezTo>
                  <a:lnTo>
                    <a:pt x="81791" y="53626"/>
                  </a:lnTo>
                  <a:cubicBezTo>
                    <a:pt x="87542" y="30005"/>
                    <a:pt x="108629" y="12768"/>
                    <a:pt x="132911" y="12768"/>
                  </a:cubicBezTo>
                  <a:cubicBezTo>
                    <a:pt x="161026" y="12768"/>
                    <a:pt x="184030" y="35751"/>
                    <a:pt x="184030" y="63840"/>
                  </a:cubicBezTo>
                  <a:cubicBezTo>
                    <a:pt x="184030" y="65755"/>
                    <a:pt x="184030" y="68309"/>
                    <a:pt x="183391" y="70224"/>
                  </a:cubicBezTo>
                  <a:cubicBezTo>
                    <a:pt x="183391" y="70224"/>
                    <a:pt x="183391" y="70862"/>
                    <a:pt x="183391" y="71501"/>
                  </a:cubicBezTo>
                  <a:cubicBezTo>
                    <a:pt x="182113" y="74693"/>
                    <a:pt x="182752" y="78523"/>
                    <a:pt x="185947" y="81077"/>
                  </a:cubicBezTo>
                  <a:cubicBezTo>
                    <a:pt x="188503" y="82354"/>
                    <a:pt x="191698" y="82354"/>
                    <a:pt x="193615" y="79800"/>
                  </a:cubicBezTo>
                  <a:cubicBezTo>
                    <a:pt x="194254" y="79162"/>
                    <a:pt x="194893" y="79162"/>
                    <a:pt x="195532" y="78523"/>
                  </a:cubicBezTo>
                  <a:cubicBezTo>
                    <a:pt x="197449" y="77885"/>
                    <a:pt x="200005" y="77885"/>
                    <a:pt x="201922" y="77885"/>
                  </a:cubicBezTo>
                  <a:cubicBezTo>
                    <a:pt x="216619" y="78523"/>
                    <a:pt x="227482" y="90653"/>
                    <a:pt x="226843" y="105336"/>
                  </a:cubicBezTo>
                  <a:cubicBezTo>
                    <a:pt x="226204" y="118742"/>
                    <a:pt x="215341" y="129595"/>
                    <a:pt x="201922" y="130233"/>
                  </a:cubicBezTo>
                  <a:lnTo>
                    <a:pt x="161026" y="130233"/>
                  </a:lnTo>
                  <a:cubicBezTo>
                    <a:pt x="157192" y="130233"/>
                    <a:pt x="154637" y="132787"/>
                    <a:pt x="154637" y="136617"/>
                  </a:cubicBezTo>
                  <a:cubicBezTo>
                    <a:pt x="154637" y="140448"/>
                    <a:pt x="157192" y="143001"/>
                    <a:pt x="161026" y="143001"/>
                  </a:cubicBezTo>
                  <a:lnTo>
                    <a:pt x="201922" y="143001"/>
                  </a:lnTo>
                  <a:cubicBezTo>
                    <a:pt x="223648" y="142363"/>
                    <a:pt x="240262" y="123849"/>
                    <a:pt x="239623" y="102144"/>
                  </a:cubicBezTo>
                  <a:cubicBezTo>
                    <a:pt x="238984" y="81715"/>
                    <a:pt x="222370" y="65117"/>
                    <a:pt x="202561" y="65117"/>
                  </a:cubicBezTo>
                  <a:lnTo>
                    <a:pt x="202561" y="65117"/>
                  </a:lnTo>
                  <a:close/>
                </a:path>
              </a:pathLst>
            </a:custGeom>
            <a:grpFill/>
            <a:ln w="6390" cap="flat">
              <a:noFill/>
              <a:prstDash val="solid"/>
              <a:miter/>
            </a:ln>
          </p:spPr>
          <p:txBody>
            <a:bodyPr rtlCol="0" anchor="ctr"/>
            <a:lstStyle/>
            <a:p>
              <a:endParaRPr lang="en-US"/>
            </a:p>
          </p:txBody>
        </p:sp>
      </p:grpSp>
      <p:sp>
        <p:nvSpPr>
          <p:cNvPr id="82" name="Flowchart: Connector 13">
            <a:extLst>
              <a:ext uri="{FF2B5EF4-FFF2-40B4-BE49-F238E27FC236}">
                <a16:creationId xmlns:a16="http://schemas.microsoft.com/office/drawing/2014/main" id="{D137F15D-A55C-6A4F-887C-38AD2B0A6F87}"/>
              </a:ext>
            </a:extLst>
          </p:cNvPr>
          <p:cNvSpPr/>
          <p:nvPr/>
        </p:nvSpPr>
        <p:spPr>
          <a:xfrm>
            <a:off x="7954925"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3" name="Graphic 4">
            <a:extLst>
              <a:ext uri="{FF2B5EF4-FFF2-40B4-BE49-F238E27FC236}">
                <a16:creationId xmlns:a16="http://schemas.microsoft.com/office/drawing/2014/main" id="{5C060E93-71F9-C342-86C3-8B5D8ED2D7AB}"/>
              </a:ext>
            </a:extLst>
          </p:cNvPr>
          <p:cNvGrpSpPr/>
          <p:nvPr/>
        </p:nvGrpSpPr>
        <p:grpSpPr>
          <a:xfrm>
            <a:off x="7944421" y="228310"/>
            <a:ext cx="682650" cy="643653"/>
            <a:chOff x="6754802" y="2371173"/>
            <a:chExt cx="361670" cy="361333"/>
          </a:xfrm>
          <a:solidFill>
            <a:srgbClr val="CBBEA5"/>
          </a:solidFill>
        </p:grpSpPr>
        <p:sp>
          <p:nvSpPr>
            <p:cNvPr id="84" name="Graphic 4">
              <a:extLst>
                <a:ext uri="{FF2B5EF4-FFF2-40B4-BE49-F238E27FC236}">
                  <a16:creationId xmlns:a16="http://schemas.microsoft.com/office/drawing/2014/main" id="{5A9062E2-A6A6-BF45-A32E-E205E1EBF86D}"/>
                </a:ext>
              </a:extLst>
            </p:cNvPr>
            <p:cNvSpPr/>
            <p:nvPr/>
          </p:nvSpPr>
          <p:spPr>
            <a:xfrm>
              <a:off x="6754802" y="2371173"/>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0836 w 361670"/>
                <a:gd name="connsiteY5" fmla="*/ 349204 h 361333"/>
                <a:gd name="connsiteX6" fmla="*/ 12780 w 361670"/>
                <a:gd name="connsiteY6" fmla="*/ 181305 h 361333"/>
                <a:gd name="connsiteX7" fmla="*/ 180836 w 361670"/>
                <a:gd name="connsiteY7" fmla="*/ 13406 h 361333"/>
                <a:gd name="connsiteX8" fmla="*/ 348890 w 361670"/>
                <a:gd name="connsiteY8" fmla="*/ 181305 h 361333"/>
                <a:gd name="connsiteX9" fmla="*/ 180836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6" y="0"/>
                  </a:moveTo>
                  <a:cubicBezTo>
                    <a:pt x="80513" y="0"/>
                    <a:pt x="0" y="81077"/>
                    <a:pt x="0" y="180667"/>
                  </a:cubicBezTo>
                  <a:cubicBezTo>
                    <a:pt x="0" y="280257"/>
                    <a:pt x="81153" y="361333"/>
                    <a:pt x="180836" y="361333"/>
                  </a:cubicBezTo>
                  <a:cubicBezTo>
                    <a:pt x="281157" y="361333"/>
                    <a:pt x="361670" y="280257"/>
                    <a:pt x="361670" y="180667"/>
                  </a:cubicBezTo>
                  <a:cubicBezTo>
                    <a:pt x="361670" y="81077"/>
                    <a:pt x="280518" y="0"/>
                    <a:pt x="180836" y="0"/>
                  </a:cubicBezTo>
                  <a:close/>
                  <a:moveTo>
                    <a:pt x="180836" y="349204"/>
                  </a:moveTo>
                  <a:cubicBezTo>
                    <a:pt x="88181" y="349204"/>
                    <a:pt x="12780" y="273873"/>
                    <a:pt x="12780" y="181305"/>
                  </a:cubicBezTo>
                  <a:cubicBezTo>
                    <a:pt x="12780" y="88738"/>
                    <a:pt x="88181" y="13406"/>
                    <a:pt x="180836" y="13406"/>
                  </a:cubicBezTo>
                  <a:cubicBezTo>
                    <a:pt x="273490" y="13406"/>
                    <a:pt x="348890" y="88738"/>
                    <a:pt x="348890" y="181305"/>
                  </a:cubicBezTo>
                  <a:cubicBezTo>
                    <a:pt x="348890" y="273873"/>
                    <a:pt x="273490" y="349204"/>
                    <a:pt x="180836" y="349204"/>
                  </a:cubicBezTo>
                  <a:close/>
                </a:path>
              </a:pathLst>
            </a:custGeom>
            <a:grpFill/>
            <a:ln w="6390" cap="flat">
              <a:noFill/>
              <a:prstDash val="solid"/>
              <a:miter/>
            </a:ln>
          </p:spPr>
          <p:txBody>
            <a:bodyPr rtlCol="0" anchor="ctr"/>
            <a:lstStyle/>
            <a:p>
              <a:endParaRPr lang="en-US"/>
            </a:p>
          </p:txBody>
        </p:sp>
        <p:sp>
          <p:nvSpPr>
            <p:cNvPr id="85" name="Graphic 4">
              <a:extLst>
                <a:ext uri="{FF2B5EF4-FFF2-40B4-BE49-F238E27FC236}">
                  <a16:creationId xmlns:a16="http://schemas.microsoft.com/office/drawing/2014/main" id="{C85421AC-D469-764C-BA3B-E9FA39061096}"/>
                </a:ext>
              </a:extLst>
            </p:cNvPr>
            <p:cNvSpPr/>
            <p:nvPr/>
          </p:nvSpPr>
          <p:spPr>
            <a:xfrm>
              <a:off x="6873016" y="2533326"/>
              <a:ext cx="125242" cy="109804"/>
            </a:xfrm>
            <a:custGeom>
              <a:avLst/>
              <a:gdLst>
                <a:gd name="connsiteX0" fmla="*/ 62622 w 125242"/>
                <a:gd name="connsiteY0" fmla="*/ 0 h 109804"/>
                <a:gd name="connsiteX1" fmla="*/ 0 w 125242"/>
                <a:gd name="connsiteY1" fmla="*/ 37027 h 109804"/>
                <a:gd name="connsiteX2" fmla="*/ 0 w 125242"/>
                <a:gd name="connsiteY2" fmla="*/ 103420 h 109804"/>
                <a:gd name="connsiteX3" fmla="*/ 6390 w 125242"/>
                <a:gd name="connsiteY3" fmla="*/ 109804 h 109804"/>
                <a:gd name="connsiteX4" fmla="*/ 12780 w 125242"/>
                <a:gd name="connsiteY4" fmla="*/ 103420 h 109804"/>
                <a:gd name="connsiteX5" fmla="*/ 12780 w 125242"/>
                <a:gd name="connsiteY5" fmla="*/ 37027 h 109804"/>
                <a:gd name="connsiteX6" fmla="*/ 62622 w 125242"/>
                <a:gd name="connsiteY6" fmla="*/ 12768 h 109804"/>
                <a:gd name="connsiteX7" fmla="*/ 112463 w 125242"/>
                <a:gd name="connsiteY7" fmla="*/ 37027 h 109804"/>
                <a:gd name="connsiteX8" fmla="*/ 112463 w 125242"/>
                <a:gd name="connsiteY8" fmla="*/ 103420 h 109804"/>
                <a:gd name="connsiteX9" fmla="*/ 118853 w 125242"/>
                <a:gd name="connsiteY9" fmla="*/ 109804 h 109804"/>
                <a:gd name="connsiteX10" fmla="*/ 125243 w 125242"/>
                <a:gd name="connsiteY10" fmla="*/ 103420 h 109804"/>
                <a:gd name="connsiteX11" fmla="*/ 125243 w 125242"/>
                <a:gd name="connsiteY11" fmla="*/ 37027 h 109804"/>
                <a:gd name="connsiteX12" fmla="*/ 62622 w 125242"/>
                <a:gd name="connsiteY12" fmla="*/ 0 h 10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242" h="109804">
                  <a:moveTo>
                    <a:pt x="62622" y="0"/>
                  </a:moveTo>
                  <a:cubicBezTo>
                    <a:pt x="40257" y="0"/>
                    <a:pt x="0" y="14045"/>
                    <a:pt x="0" y="37027"/>
                  </a:cubicBezTo>
                  <a:lnTo>
                    <a:pt x="0" y="103420"/>
                  </a:lnTo>
                  <a:cubicBezTo>
                    <a:pt x="0" y="107251"/>
                    <a:pt x="2556" y="109804"/>
                    <a:pt x="6390" y="109804"/>
                  </a:cubicBezTo>
                  <a:cubicBezTo>
                    <a:pt x="10224" y="109804"/>
                    <a:pt x="12780" y="107251"/>
                    <a:pt x="12780" y="103420"/>
                  </a:cubicBezTo>
                  <a:lnTo>
                    <a:pt x="12780" y="37027"/>
                  </a:lnTo>
                  <a:cubicBezTo>
                    <a:pt x="12780" y="24897"/>
                    <a:pt x="44091" y="12768"/>
                    <a:pt x="62622" y="12768"/>
                  </a:cubicBezTo>
                  <a:cubicBezTo>
                    <a:pt x="81153" y="12768"/>
                    <a:pt x="112463" y="24897"/>
                    <a:pt x="112463" y="37027"/>
                  </a:cubicBezTo>
                  <a:lnTo>
                    <a:pt x="112463" y="103420"/>
                  </a:lnTo>
                  <a:cubicBezTo>
                    <a:pt x="112463" y="107251"/>
                    <a:pt x="115019" y="109804"/>
                    <a:pt x="118853" y="109804"/>
                  </a:cubicBezTo>
                  <a:cubicBezTo>
                    <a:pt x="122687" y="109804"/>
                    <a:pt x="125243" y="107251"/>
                    <a:pt x="125243" y="103420"/>
                  </a:cubicBezTo>
                  <a:lnTo>
                    <a:pt x="125243" y="37027"/>
                  </a:lnTo>
                  <a:cubicBezTo>
                    <a:pt x="125243" y="14045"/>
                    <a:pt x="84986" y="0"/>
                    <a:pt x="62622" y="0"/>
                  </a:cubicBezTo>
                  <a:close/>
                </a:path>
              </a:pathLst>
            </a:custGeom>
            <a:grpFill/>
            <a:ln w="6390" cap="flat">
              <a:noFill/>
              <a:prstDash val="solid"/>
              <a:miter/>
            </a:ln>
          </p:spPr>
          <p:txBody>
            <a:bodyPr rtlCol="0" anchor="ctr"/>
            <a:lstStyle/>
            <a:p>
              <a:endParaRPr lang="en-US"/>
            </a:p>
          </p:txBody>
        </p:sp>
        <p:sp>
          <p:nvSpPr>
            <p:cNvPr id="86" name="Graphic 4">
              <a:extLst>
                <a:ext uri="{FF2B5EF4-FFF2-40B4-BE49-F238E27FC236}">
                  <a16:creationId xmlns:a16="http://schemas.microsoft.com/office/drawing/2014/main" id="{F9E7B5FD-0604-6B4A-92CE-3171A4531D53}"/>
                </a:ext>
              </a:extLst>
            </p:cNvPr>
            <p:cNvSpPr/>
            <p:nvPr/>
          </p:nvSpPr>
          <p:spPr>
            <a:xfrm>
              <a:off x="6990591" y="2543541"/>
              <a:ext cx="69011" cy="94483"/>
            </a:xfrm>
            <a:custGeom>
              <a:avLst/>
              <a:gdLst>
                <a:gd name="connsiteX0" fmla="*/ 11502 w 69011"/>
                <a:gd name="connsiteY0" fmla="*/ 0 h 94483"/>
                <a:gd name="connsiteX1" fmla="*/ 6390 w 69011"/>
                <a:gd name="connsiteY1" fmla="*/ 0 h 94483"/>
                <a:gd name="connsiteX2" fmla="*/ 0 w 69011"/>
                <a:gd name="connsiteY2" fmla="*/ 6384 h 94483"/>
                <a:gd name="connsiteX3" fmla="*/ 6390 w 69011"/>
                <a:gd name="connsiteY3" fmla="*/ 12768 h 94483"/>
                <a:gd name="connsiteX4" fmla="*/ 11502 w 69011"/>
                <a:gd name="connsiteY4" fmla="*/ 12768 h 94483"/>
                <a:gd name="connsiteX5" fmla="*/ 56232 w 69011"/>
                <a:gd name="connsiteY5" fmla="*/ 37027 h 94483"/>
                <a:gd name="connsiteX6" fmla="*/ 56232 w 69011"/>
                <a:gd name="connsiteY6" fmla="*/ 88099 h 94483"/>
                <a:gd name="connsiteX7" fmla="*/ 62622 w 69011"/>
                <a:gd name="connsiteY7" fmla="*/ 94483 h 94483"/>
                <a:gd name="connsiteX8" fmla="*/ 69012 w 69011"/>
                <a:gd name="connsiteY8" fmla="*/ 88099 h 94483"/>
                <a:gd name="connsiteX9" fmla="*/ 69012 w 69011"/>
                <a:gd name="connsiteY9" fmla="*/ 37027 h 94483"/>
                <a:gd name="connsiteX10" fmla="*/ 11502 w 69011"/>
                <a:gd name="connsiteY10" fmla="*/ 0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11502" y="0"/>
                  </a:moveTo>
                  <a:lnTo>
                    <a:pt x="6390" y="0"/>
                  </a:lnTo>
                  <a:cubicBezTo>
                    <a:pt x="2556" y="0"/>
                    <a:pt x="0" y="2554"/>
                    <a:pt x="0" y="6384"/>
                  </a:cubicBezTo>
                  <a:cubicBezTo>
                    <a:pt x="0" y="10214"/>
                    <a:pt x="2556" y="12768"/>
                    <a:pt x="6390" y="12768"/>
                  </a:cubicBezTo>
                  <a:lnTo>
                    <a:pt x="11502" y="12768"/>
                  </a:lnTo>
                  <a:cubicBezTo>
                    <a:pt x="28755" y="12768"/>
                    <a:pt x="56232" y="26174"/>
                    <a:pt x="56232" y="37027"/>
                  </a:cubicBezTo>
                  <a:lnTo>
                    <a:pt x="56232" y="88099"/>
                  </a:lnTo>
                  <a:cubicBezTo>
                    <a:pt x="56232" y="91930"/>
                    <a:pt x="58787" y="94483"/>
                    <a:pt x="62622" y="94483"/>
                  </a:cubicBezTo>
                  <a:cubicBezTo>
                    <a:pt x="66456" y="94483"/>
                    <a:pt x="69012" y="91930"/>
                    <a:pt x="69012" y="88099"/>
                  </a:cubicBezTo>
                  <a:lnTo>
                    <a:pt x="69012" y="37027"/>
                  </a:lnTo>
                  <a:cubicBezTo>
                    <a:pt x="69012" y="15322"/>
                    <a:pt x="31950" y="0"/>
                    <a:pt x="11502" y="0"/>
                  </a:cubicBezTo>
                  <a:close/>
                </a:path>
              </a:pathLst>
            </a:custGeom>
            <a:grpFill/>
            <a:ln w="6390" cap="flat">
              <a:noFill/>
              <a:prstDash val="solid"/>
              <a:miter/>
            </a:ln>
          </p:spPr>
          <p:txBody>
            <a:bodyPr rtlCol="0" anchor="ctr"/>
            <a:lstStyle/>
            <a:p>
              <a:endParaRPr lang="en-US"/>
            </a:p>
          </p:txBody>
        </p:sp>
        <p:sp>
          <p:nvSpPr>
            <p:cNvPr id="87" name="Graphic 4">
              <a:extLst>
                <a:ext uri="{FF2B5EF4-FFF2-40B4-BE49-F238E27FC236}">
                  <a16:creationId xmlns:a16="http://schemas.microsoft.com/office/drawing/2014/main" id="{FB696051-0CB6-3A4D-8D2F-3E083CFC346B}"/>
                </a:ext>
              </a:extLst>
            </p:cNvPr>
            <p:cNvSpPr/>
            <p:nvPr/>
          </p:nvSpPr>
          <p:spPr>
            <a:xfrm>
              <a:off x="6811672" y="2543541"/>
              <a:ext cx="69011" cy="94483"/>
            </a:xfrm>
            <a:custGeom>
              <a:avLst/>
              <a:gdLst>
                <a:gd name="connsiteX0" fmla="*/ 69012 w 69011"/>
                <a:gd name="connsiteY0" fmla="*/ 6384 h 94483"/>
                <a:gd name="connsiteX1" fmla="*/ 62622 w 69011"/>
                <a:gd name="connsiteY1" fmla="*/ 0 h 94483"/>
                <a:gd name="connsiteX2" fmla="*/ 57509 w 69011"/>
                <a:gd name="connsiteY2" fmla="*/ 0 h 94483"/>
                <a:gd name="connsiteX3" fmla="*/ 0 w 69011"/>
                <a:gd name="connsiteY3" fmla="*/ 37027 h 94483"/>
                <a:gd name="connsiteX4" fmla="*/ 0 w 69011"/>
                <a:gd name="connsiteY4" fmla="*/ 88099 h 94483"/>
                <a:gd name="connsiteX5" fmla="*/ 6390 w 69011"/>
                <a:gd name="connsiteY5" fmla="*/ 94483 h 94483"/>
                <a:gd name="connsiteX6" fmla="*/ 12780 w 69011"/>
                <a:gd name="connsiteY6" fmla="*/ 88099 h 94483"/>
                <a:gd name="connsiteX7" fmla="*/ 12780 w 69011"/>
                <a:gd name="connsiteY7" fmla="*/ 37027 h 94483"/>
                <a:gd name="connsiteX8" fmla="*/ 57509 w 69011"/>
                <a:gd name="connsiteY8" fmla="*/ 12768 h 94483"/>
                <a:gd name="connsiteX9" fmla="*/ 62622 w 69011"/>
                <a:gd name="connsiteY9" fmla="*/ 12768 h 94483"/>
                <a:gd name="connsiteX10" fmla="*/ 69012 w 69011"/>
                <a:gd name="connsiteY10" fmla="*/ 6384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69012" y="6384"/>
                  </a:moveTo>
                  <a:cubicBezTo>
                    <a:pt x="69012" y="2554"/>
                    <a:pt x="66456" y="0"/>
                    <a:pt x="62622" y="0"/>
                  </a:cubicBezTo>
                  <a:lnTo>
                    <a:pt x="57509" y="0"/>
                  </a:lnTo>
                  <a:cubicBezTo>
                    <a:pt x="37062" y="0"/>
                    <a:pt x="0" y="15322"/>
                    <a:pt x="0" y="37027"/>
                  </a:cubicBezTo>
                  <a:lnTo>
                    <a:pt x="0" y="88099"/>
                  </a:lnTo>
                  <a:cubicBezTo>
                    <a:pt x="0" y="91930"/>
                    <a:pt x="2556" y="94483"/>
                    <a:pt x="6390" y="94483"/>
                  </a:cubicBezTo>
                  <a:cubicBezTo>
                    <a:pt x="10224" y="94483"/>
                    <a:pt x="12780" y="91930"/>
                    <a:pt x="12780" y="88099"/>
                  </a:cubicBezTo>
                  <a:lnTo>
                    <a:pt x="12780" y="37027"/>
                  </a:lnTo>
                  <a:cubicBezTo>
                    <a:pt x="12780" y="26174"/>
                    <a:pt x="40257" y="12768"/>
                    <a:pt x="57509" y="12768"/>
                  </a:cubicBezTo>
                  <a:lnTo>
                    <a:pt x="62622" y="12768"/>
                  </a:lnTo>
                  <a:cubicBezTo>
                    <a:pt x="65817" y="12768"/>
                    <a:pt x="69012" y="10214"/>
                    <a:pt x="69012" y="6384"/>
                  </a:cubicBezTo>
                  <a:close/>
                </a:path>
              </a:pathLst>
            </a:custGeom>
            <a:grpFill/>
            <a:ln w="6390" cap="flat">
              <a:noFill/>
              <a:prstDash val="solid"/>
              <a:miter/>
            </a:ln>
          </p:spPr>
          <p:txBody>
            <a:bodyPr rtlCol="0" anchor="ctr"/>
            <a:lstStyle/>
            <a:p>
              <a:endParaRPr lang="en-US"/>
            </a:p>
          </p:txBody>
        </p:sp>
        <p:sp>
          <p:nvSpPr>
            <p:cNvPr id="88" name="Graphic 4">
              <a:extLst>
                <a:ext uri="{FF2B5EF4-FFF2-40B4-BE49-F238E27FC236}">
                  <a16:creationId xmlns:a16="http://schemas.microsoft.com/office/drawing/2014/main" id="{40ABA909-923B-2442-A141-561311C6A0BD}"/>
                </a:ext>
              </a:extLst>
            </p:cNvPr>
            <p:cNvSpPr/>
            <p:nvPr/>
          </p:nvSpPr>
          <p:spPr>
            <a:xfrm>
              <a:off x="6896019" y="2447781"/>
              <a:ext cx="79235" cy="79161"/>
            </a:xfrm>
            <a:custGeom>
              <a:avLst/>
              <a:gdLst>
                <a:gd name="connsiteX0" fmla="*/ 39618 w 79235"/>
                <a:gd name="connsiteY0" fmla="*/ 79162 h 79161"/>
                <a:gd name="connsiteX1" fmla="*/ 79235 w 79235"/>
                <a:gd name="connsiteY1" fmla="*/ 39581 h 79161"/>
                <a:gd name="connsiteX2" fmla="*/ 39618 w 79235"/>
                <a:gd name="connsiteY2" fmla="*/ 0 h 79161"/>
                <a:gd name="connsiteX3" fmla="*/ 0 w 79235"/>
                <a:gd name="connsiteY3" fmla="*/ 39581 h 79161"/>
                <a:gd name="connsiteX4" fmla="*/ 39618 w 79235"/>
                <a:gd name="connsiteY4" fmla="*/ 79162 h 79161"/>
                <a:gd name="connsiteX5" fmla="*/ 39618 w 79235"/>
                <a:gd name="connsiteY5" fmla="*/ 12130 h 79161"/>
                <a:gd name="connsiteX6" fmla="*/ 66456 w 79235"/>
                <a:gd name="connsiteY6" fmla="*/ 38942 h 79161"/>
                <a:gd name="connsiteX7" fmla="*/ 39618 w 79235"/>
                <a:gd name="connsiteY7" fmla="*/ 65755 h 79161"/>
                <a:gd name="connsiteX8" fmla="*/ 12780 w 79235"/>
                <a:gd name="connsiteY8" fmla="*/ 38942 h 79161"/>
                <a:gd name="connsiteX9" fmla="*/ 39618 w 79235"/>
                <a:gd name="connsiteY9" fmla="*/ 12130 h 7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35" h="79161">
                  <a:moveTo>
                    <a:pt x="39618" y="79162"/>
                  </a:moveTo>
                  <a:cubicBezTo>
                    <a:pt x="61344" y="79162"/>
                    <a:pt x="79235" y="61286"/>
                    <a:pt x="79235" y="39581"/>
                  </a:cubicBezTo>
                  <a:cubicBezTo>
                    <a:pt x="79235" y="17875"/>
                    <a:pt x="61344" y="0"/>
                    <a:pt x="39618" y="0"/>
                  </a:cubicBezTo>
                  <a:cubicBezTo>
                    <a:pt x="17892" y="0"/>
                    <a:pt x="0" y="17875"/>
                    <a:pt x="0" y="39581"/>
                  </a:cubicBezTo>
                  <a:cubicBezTo>
                    <a:pt x="0" y="61286"/>
                    <a:pt x="17892" y="79162"/>
                    <a:pt x="39618" y="79162"/>
                  </a:cubicBezTo>
                  <a:close/>
                  <a:moveTo>
                    <a:pt x="39618" y="12130"/>
                  </a:moveTo>
                  <a:cubicBezTo>
                    <a:pt x="54314" y="12130"/>
                    <a:pt x="66456" y="24259"/>
                    <a:pt x="66456" y="38942"/>
                  </a:cubicBezTo>
                  <a:cubicBezTo>
                    <a:pt x="66456" y="53626"/>
                    <a:pt x="54314" y="65755"/>
                    <a:pt x="39618" y="65755"/>
                  </a:cubicBezTo>
                  <a:cubicBezTo>
                    <a:pt x="24921" y="65755"/>
                    <a:pt x="12780" y="53626"/>
                    <a:pt x="12780" y="38942"/>
                  </a:cubicBezTo>
                  <a:cubicBezTo>
                    <a:pt x="12780" y="24259"/>
                    <a:pt x="24921" y="12130"/>
                    <a:pt x="39618" y="12130"/>
                  </a:cubicBezTo>
                  <a:close/>
                </a:path>
              </a:pathLst>
            </a:custGeom>
            <a:grpFill/>
            <a:ln w="6390" cap="flat">
              <a:noFill/>
              <a:prstDash val="solid"/>
              <a:miter/>
            </a:ln>
          </p:spPr>
          <p:txBody>
            <a:bodyPr rtlCol="0" anchor="ctr"/>
            <a:lstStyle/>
            <a:p>
              <a:endParaRPr lang="en-US"/>
            </a:p>
          </p:txBody>
        </p:sp>
        <p:sp>
          <p:nvSpPr>
            <p:cNvPr id="89" name="Graphic 4">
              <a:extLst>
                <a:ext uri="{FF2B5EF4-FFF2-40B4-BE49-F238E27FC236}">
                  <a16:creationId xmlns:a16="http://schemas.microsoft.com/office/drawing/2014/main" id="{4EB84FD7-4BA1-AA4B-BDAF-8D40A7404AA0}"/>
                </a:ext>
              </a:extLst>
            </p:cNvPr>
            <p:cNvSpPr/>
            <p:nvPr/>
          </p:nvSpPr>
          <p:spPr>
            <a:xfrm>
              <a:off x="6825730" y="2469487"/>
              <a:ext cx="65177" cy="65116"/>
            </a:xfrm>
            <a:custGeom>
              <a:avLst/>
              <a:gdLst>
                <a:gd name="connsiteX0" fmla="*/ 32589 w 65177"/>
                <a:gd name="connsiteY0" fmla="*/ 65117 h 65116"/>
                <a:gd name="connsiteX1" fmla="*/ 65178 w 65177"/>
                <a:gd name="connsiteY1" fmla="*/ 32558 h 65116"/>
                <a:gd name="connsiteX2" fmla="*/ 32589 w 65177"/>
                <a:gd name="connsiteY2" fmla="*/ 0 h 65116"/>
                <a:gd name="connsiteX3" fmla="*/ 0 w 65177"/>
                <a:gd name="connsiteY3" fmla="*/ 32558 h 65116"/>
                <a:gd name="connsiteX4" fmla="*/ 32589 w 65177"/>
                <a:gd name="connsiteY4" fmla="*/ 65117 h 65116"/>
                <a:gd name="connsiteX5" fmla="*/ 32589 w 65177"/>
                <a:gd name="connsiteY5" fmla="*/ 12768 h 65116"/>
                <a:gd name="connsiteX6" fmla="*/ 52398 w 65177"/>
                <a:gd name="connsiteY6" fmla="*/ 32558 h 65116"/>
                <a:gd name="connsiteX7" fmla="*/ 32589 w 65177"/>
                <a:gd name="connsiteY7" fmla="*/ 52349 h 65116"/>
                <a:gd name="connsiteX8" fmla="*/ 12780 w 65177"/>
                <a:gd name="connsiteY8" fmla="*/ 32558 h 65116"/>
                <a:gd name="connsiteX9" fmla="*/ 32589 w 6517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5116">
                  <a:moveTo>
                    <a:pt x="32589" y="65117"/>
                  </a:moveTo>
                  <a:cubicBezTo>
                    <a:pt x="50481" y="65117"/>
                    <a:pt x="65178" y="50433"/>
                    <a:pt x="65178" y="32558"/>
                  </a:cubicBezTo>
                  <a:cubicBezTo>
                    <a:pt x="65178" y="14683"/>
                    <a:pt x="50481" y="0"/>
                    <a:pt x="32589" y="0"/>
                  </a:cubicBezTo>
                  <a:cubicBezTo>
                    <a:pt x="14697" y="0"/>
                    <a:pt x="0" y="14683"/>
                    <a:pt x="0" y="32558"/>
                  </a:cubicBezTo>
                  <a:cubicBezTo>
                    <a:pt x="0" y="50433"/>
                    <a:pt x="14697" y="65117"/>
                    <a:pt x="32589" y="65117"/>
                  </a:cubicBezTo>
                  <a:close/>
                  <a:moveTo>
                    <a:pt x="32589" y="12768"/>
                  </a:moveTo>
                  <a:cubicBezTo>
                    <a:pt x="43452" y="12768"/>
                    <a:pt x="52398" y="21706"/>
                    <a:pt x="52398" y="32558"/>
                  </a:cubicBezTo>
                  <a:cubicBezTo>
                    <a:pt x="52398" y="43411"/>
                    <a:pt x="43452" y="52349"/>
                    <a:pt x="32589" y="52349"/>
                  </a:cubicBezTo>
                  <a:cubicBezTo>
                    <a:pt x="21726" y="52349"/>
                    <a:pt x="12780" y="43411"/>
                    <a:pt x="12780" y="32558"/>
                  </a:cubicBezTo>
                  <a:cubicBezTo>
                    <a:pt x="12780" y="21706"/>
                    <a:pt x="21726" y="12768"/>
                    <a:pt x="32589" y="12768"/>
                  </a:cubicBezTo>
                  <a:close/>
                </a:path>
              </a:pathLst>
            </a:custGeom>
            <a:grpFill/>
            <a:ln w="6390" cap="flat">
              <a:noFill/>
              <a:prstDash val="solid"/>
              <a:miter/>
            </a:ln>
          </p:spPr>
          <p:txBody>
            <a:bodyPr rtlCol="0" anchor="ctr"/>
            <a:lstStyle/>
            <a:p>
              <a:endParaRPr lang="en-US"/>
            </a:p>
          </p:txBody>
        </p:sp>
        <p:sp>
          <p:nvSpPr>
            <p:cNvPr id="90" name="Graphic 4">
              <a:extLst>
                <a:ext uri="{FF2B5EF4-FFF2-40B4-BE49-F238E27FC236}">
                  <a16:creationId xmlns:a16="http://schemas.microsoft.com/office/drawing/2014/main" id="{06597661-6BE2-1245-A451-62735BE770CF}"/>
                </a:ext>
              </a:extLst>
            </p:cNvPr>
            <p:cNvSpPr/>
            <p:nvPr/>
          </p:nvSpPr>
          <p:spPr>
            <a:xfrm>
              <a:off x="6980986" y="2469487"/>
              <a:ext cx="65197" cy="65116"/>
            </a:xfrm>
            <a:custGeom>
              <a:avLst/>
              <a:gdLst>
                <a:gd name="connsiteX0" fmla="*/ 32609 w 65197"/>
                <a:gd name="connsiteY0" fmla="*/ 65117 h 65116"/>
                <a:gd name="connsiteX1" fmla="*/ 65197 w 65197"/>
                <a:gd name="connsiteY1" fmla="*/ 32558 h 65116"/>
                <a:gd name="connsiteX2" fmla="*/ 32609 w 65197"/>
                <a:gd name="connsiteY2" fmla="*/ 0 h 65116"/>
                <a:gd name="connsiteX3" fmla="*/ 20 w 65197"/>
                <a:gd name="connsiteY3" fmla="*/ 32558 h 65116"/>
                <a:gd name="connsiteX4" fmla="*/ 32609 w 65197"/>
                <a:gd name="connsiteY4" fmla="*/ 65117 h 65116"/>
                <a:gd name="connsiteX5" fmla="*/ 32609 w 65197"/>
                <a:gd name="connsiteY5" fmla="*/ 12768 h 65116"/>
                <a:gd name="connsiteX6" fmla="*/ 52417 w 65197"/>
                <a:gd name="connsiteY6" fmla="*/ 32558 h 65116"/>
                <a:gd name="connsiteX7" fmla="*/ 32609 w 65197"/>
                <a:gd name="connsiteY7" fmla="*/ 52349 h 65116"/>
                <a:gd name="connsiteX8" fmla="*/ 12800 w 65197"/>
                <a:gd name="connsiteY8" fmla="*/ 32558 h 65116"/>
                <a:gd name="connsiteX9" fmla="*/ 32609 w 6519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7" h="65116">
                  <a:moveTo>
                    <a:pt x="32609" y="65117"/>
                  </a:moveTo>
                  <a:cubicBezTo>
                    <a:pt x="50501" y="65117"/>
                    <a:pt x="65197" y="50433"/>
                    <a:pt x="65197" y="32558"/>
                  </a:cubicBezTo>
                  <a:cubicBezTo>
                    <a:pt x="65197" y="14683"/>
                    <a:pt x="50501" y="0"/>
                    <a:pt x="32609" y="0"/>
                  </a:cubicBezTo>
                  <a:cubicBezTo>
                    <a:pt x="14717" y="0"/>
                    <a:pt x="20" y="14683"/>
                    <a:pt x="20" y="32558"/>
                  </a:cubicBezTo>
                  <a:cubicBezTo>
                    <a:pt x="-619" y="50433"/>
                    <a:pt x="14078" y="65117"/>
                    <a:pt x="32609" y="65117"/>
                  </a:cubicBezTo>
                  <a:close/>
                  <a:moveTo>
                    <a:pt x="32609" y="12768"/>
                  </a:moveTo>
                  <a:cubicBezTo>
                    <a:pt x="43472" y="12768"/>
                    <a:pt x="52417" y="21706"/>
                    <a:pt x="52417" y="32558"/>
                  </a:cubicBezTo>
                  <a:cubicBezTo>
                    <a:pt x="52417" y="43411"/>
                    <a:pt x="43472" y="52349"/>
                    <a:pt x="32609" y="52349"/>
                  </a:cubicBezTo>
                  <a:cubicBezTo>
                    <a:pt x="21746" y="52349"/>
                    <a:pt x="12800" y="43411"/>
                    <a:pt x="12800" y="32558"/>
                  </a:cubicBezTo>
                  <a:cubicBezTo>
                    <a:pt x="12800" y="21706"/>
                    <a:pt x="21107" y="12768"/>
                    <a:pt x="32609" y="12768"/>
                  </a:cubicBezTo>
                  <a:close/>
                </a:path>
              </a:pathLst>
            </a:custGeom>
            <a:grpFill/>
            <a:ln w="6390" cap="flat">
              <a:noFill/>
              <a:prstDash val="solid"/>
              <a:miter/>
            </a:ln>
          </p:spPr>
          <p:txBody>
            <a:bodyPr rtlCol="0" anchor="ctr"/>
            <a:lstStyle/>
            <a:p>
              <a:endParaRPr lang="en-US"/>
            </a:p>
          </p:txBody>
        </p:sp>
      </p:grpSp>
      <p:sp>
        <p:nvSpPr>
          <p:cNvPr id="91" name="Flowchart: Connector 13">
            <a:extLst>
              <a:ext uri="{FF2B5EF4-FFF2-40B4-BE49-F238E27FC236}">
                <a16:creationId xmlns:a16="http://schemas.microsoft.com/office/drawing/2014/main" id="{76EE1950-4760-7645-8559-E9BF20A258ED}"/>
              </a:ext>
            </a:extLst>
          </p:cNvPr>
          <p:cNvSpPr/>
          <p:nvPr/>
        </p:nvSpPr>
        <p:spPr>
          <a:xfrm>
            <a:off x="8798378"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2" name="Graphic 4">
            <a:extLst>
              <a:ext uri="{FF2B5EF4-FFF2-40B4-BE49-F238E27FC236}">
                <a16:creationId xmlns:a16="http://schemas.microsoft.com/office/drawing/2014/main" id="{F66DB040-AF55-FA42-994E-B5BA87BDEFF3}"/>
              </a:ext>
            </a:extLst>
          </p:cNvPr>
          <p:cNvGrpSpPr/>
          <p:nvPr/>
        </p:nvGrpSpPr>
        <p:grpSpPr>
          <a:xfrm>
            <a:off x="8789650" y="228310"/>
            <a:ext cx="682651" cy="666300"/>
            <a:chOff x="467743" y="918179"/>
            <a:chExt cx="361670" cy="361333"/>
          </a:xfrm>
          <a:solidFill>
            <a:srgbClr val="197593"/>
          </a:solidFill>
        </p:grpSpPr>
        <p:sp>
          <p:nvSpPr>
            <p:cNvPr id="93" name="Graphic 4">
              <a:extLst>
                <a:ext uri="{FF2B5EF4-FFF2-40B4-BE49-F238E27FC236}">
                  <a16:creationId xmlns:a16="http://schemas.microsoft.com/office/drawing/2014/main" id="{9629A4C8-A981-B941-8BE4-960D6D3EC95C}"/>
                </a:ext>
              </a:extLst>
            </p:cNvPr>
            <p:cNvSpPr/>
            <p:nvPr/>
          </p:nvSpPr>
          <p:spPr>
            <a:xfrm>
              <a:off x="467743" y="918179"/>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234"/>
                    <a:pt x="273489" y="349204"/>
                    <a:pt x="180835" y="349204"/>
                  </a:cubicBezTo>
                  <a:close/>
                </a:path>
              </a:pathLst>
            </a:custGeom>
            <a:grpFill/>
            <a:ln w="6390" cap="flat">
              <a:noFill/>
              <a:prstDash val="solid"/>
              <a:miter/>
            </a:ln>
          </p:spPr>
          <p:txBody>
            <a:bodyPr rtlCol="0" anchor="ctr"/>
            <a:lstStyle/>
            <a:p>
              <a:endParaRPr lang="en-US"/>
            </a:p>
          </p:txBody>
        </p:sp>
        <p:sp>
          <p:nvSpPr>
            <p:cNvPr id="94" name="Graphic 4">
              <a:extLst>
                <a:ext uri="{FF2B5EF4-FFF2-40B4-BE49-F238E27FC236}">
                  <a16:creationId xmlns:a16="http://schemas.microsoft.com/office/drawing/2014/main" id="{7BF6261D-5854-2642-A163-CD6136096B32}"/>
                </a:ext>
              </a:extLst>
            </p:cNvPr>
            <p:cNvSpPr/>
            <p:nvPr/>
          </p:nvSpPr>
          <p:spPr>
            <a:xfrm>
              <a:off x="540588" y="999894"/>
              <a:ext cx="215463" cy="198541"/>
            </a:xfrm>
            <a:custGeom>
              <a:avLst/>
              <a:gdLst>
                <a:gd name="connsiteX0" fmla="*/ 201283 w 215463"/>
                <a:gd name="connsiteY0" fmla="*/ 0 h 198541"/>
                <a:gd name="connsiteX1" fmla="*/ 76040 w 215463"/>
                <a:gd name="connsiteY1" fmla="*/ 0 h 198541"/>
                <a:gd name="connsiteX2" fmla="*/ 62621 w 215463"/>
                <a:gd name="connsiteY2" fmla="*/ 14683 h 198541"/>
                <a:gd name="connsiteX3" fmla="*/ 62621 w 215463"/>
                <a:gd name="connsiteY3" fmla="*/ 74054 h 198541"/>
                <a:gd name="connsiteX4" fmla="*/ 13419 w 215463"/>
                <a:gd name="connsiteY4" fmla="*/ 74054 h 198541"/>
                <a:gd name="connsiteX5" fmla="*/ 1278 w 215463"/>
                <a:gd name="connsiteY5" fmla="*/ 87461 h 198541"/>
                <a:gd name="connsiteX6" fmla="*/ 0 w 215463"/>
                <a:gd name="connsiteY6" fmla="*/ 158323 h 198541"/>
                <a:gd name="connsiteX7" fmla="*/ 4473 w 215463"/>
                <a:gd name="connsiteY7" fmla="*/ 169814 h 198541"/>
                <a:gd name="connsiteX8" fmla="*/ 13419 w 215463"/>
                <a:gd name="connsiteY8" fmla="*/ 173644 h 198541"/>
                <a:gd name="connsiteX9" fmla="*/ 13419 w 215463"/>
                <a:gd name="connsiteY9" fmla="*/ 173644 h 198541"/>
                <a:gd name="connsiteX10" fmla="*/ 27477 w 215463"/>
                <a:gd name="connsiteY10" fmla="*/ 173644 h 198541"/>
                <a:gd name="connsiteX11" fmla="*/ 39618 w 215463"/>
                <a:gd name="connsiteY11" fmla="*/ 195350 h 198541"/>
                <a:gd name="connsiteX12" fmla="*/ 40257 w 215463"/>
                <a:gd name="connsiteY12" fmla="*/ 195988 h 198541"/>
                <a:gd name="connsiteX13" fmla="*/ 40896 w 215463"/>
                <a:gd name="connsiteY13" fmla="*/ 196627 h 198541"/>
                <a:gd name="connsiteX14" fmla="*/ 42174 w 215463"/>
                <a:gd name="connsiteY14" fmla="*/ 197265 h 198541"/>
                <a:gd name="connsiteX15" fmla="*/ 42813 w 215463"/>
                <a:gd name="connsiteY15" fmla="*/ 197903 h 198541"/>
                <a:gd name="connsiteX16" fmla="*/ 44730 w 215463"/>
                <a:gd name="connsiteY16" fmla="*/ 198542 h 198541"/>
                <a:gd name="connsiteX17" fmla="*/ 44730 w 215463"/>
                <a:gd name="connsiteY17" fmla="*/ 198542 h 198541"/>
                <a:gd name="connsiteX18" fmla="*/ 46008 w 215463"/>
                <a:gd name="connsiteY18" fmla="*/ 198542 h 198541"/>
                <a:gd name="connsiteX19" fmla="*/ 47925 w 215463"/>
                <a:gd name="connsiteY19" fmla="*/ 198542 h 198541"/>
                <a:gd name="connsiteX20" fmla="*/ 48564 w 215463"/>
                <a:gd name="connsiteY20" fmla="*/ 198542 h 198541"/>
                <a:gd name="connsiteX21" fmla="*/ 49203 w 215463"/>
                <a:gd name="connsiteY21" fmla="*/ 198542 h 198541"/>
                <a:gd name="connsiteX22" fmla="*/ 49203 w 215463"/>
                <a:gd name="connsiteY22" fmla="*/ 198542 h 198541"/>
                <a:gd name="connsiteX23" fmla="*/ 50481 w 215463"/>
                <a:gd name="connsiteY23" fmla="*/ 197265 h 198541"/>
                <a:gd name="connsiteX24" fmla="*/ 51119 w 215463"/>
                <a:gd name="connsiteY24" fmla="*/ 196627 h 198541"/>
                <a:gd name="connsiteX25" fmla="*/ 51758 w 215463"/>
                <a:gd name="connsiteY25" fmla="*/ 195350 h 198541"/>
                <a:gd name="connsiteX26" fmla="*/ 51758 w 215463"/>
                <a:gd name="connsiteY26" fmla="*/ 194711 h 198541"/>
                <a:gd name="connsiteX27" fmla="*/ 51758 w 215463"/>
                <a:gd name="connsiteY27" fmla="*/ 194711 h 198541"/>
                <a:gd name="connsiteX28" fmla="*/ 56231 w 215463"/>
                <a:gd name="connsiteY28" fmla="*/ 176198 h 198541"/>
                <a:gd name="connsiteX29" fmla="*/ 125882 w 215463"/>
                <a:gd name="connsiteY29" fmla="*/ 176198 h 198541"/>
                <a:gd name="connsiteX30" fmla="*/ 138023 w 215463"/>
                <a:gd name="connsiteY30" fmla="*/ 162792 h 198541"/>
                <a:gd name="connsiteX31" fmla="*/ 138023 w 215463"/>
                <a:gd name="connsiteY31" fmla="*/ 112996 h 198541"/>
                <a:gd name="connsiteX32" fmla="*/ 153997 w 215463"/>
                <a:gd name="connsiteY32" fmla="*/ 112996 h 198541"/>
                <a:gd name="connsiteX33" fmla="*/ 159109 w 215463"/>
                <a:gd name="connsiteY33" fmla="*/ 134064 h 198541"/>
                <a:gd name="connsiteX34" fmla="*/ 159109 w 215463"/>
                <a:gd name="connsiteY34" fmla="*/ 134064 h 198541"/>
                <a:gd name="connsiteX35" fmla="*/ 159109 w 215463"/>
                <a:gd name="connsiteY35" fmla="*/ 134702 h 198541"/>
                <a:gd name="connsiteX36" fmla="*/ 159748 w 215463"/>
                <a:gd name="connsiteY36" fmla="*/ 135979 h 198541"/>
                <a:gd name="connsiteX37" fmla="*/ 160387 w 215463"/>
                <a:gd name="connsiteY37" fmla="*/ 136617 h 198541"/>
                <a:gd name="connsiteX38" fmla="*/ 161665 w 215463"/>
                <a:gd name="connsiteY38" fmla="*/ 137894 h 198541"/>
                <a:gd name="connsiteX39" fmla="*/ 161665 w 215463"/>
                <a:gd name="connsiteY39" fmla="*/ 137894 h 198541"/>
                <a:gd name="connsiteX40" fmla="*/ 162304 w 215463"/>
                <a:gd name="connsiteY40" fmla="*/ 137894 h 198541"/>
                <a:gd name="connsiteX41" fmla="*/ 162943 w 215463"/>
                <a:gd name="connsiteY41" fmla="*/ 137894 h 198541"/>
                <a:gd name="connsiteX42" fmla="*/ 164860 w 215463"/>
                <a:gd name="connsiteY42" fmla="*/ 137894 h 198541"/>
                <a:gd name="connsiteX43" fmla="*/ 166138 w 215463"/>
                <a:gd name="connsiteY43" fmla="*/ 137894 h 198541"/>
                <a:gd name="connsiteX44" fmla="*/ 166138 w 215463"/>
                <a:gd name="connsiteY44" fmla="*/ 137894 h 198541"/>
                <a:gd name="connsiteX45" fmla="*/ 168055 w 215463"/>
                <a:gd name="connsiteY45" fmla="*/ 137256 h 198541"/>
                <a:gd name="connsiteX46" fmla="*/ 168694 w 215463"/>
                <a:gd name="connsiteY46" fmla="*/ 136617 h 198541"/>
                <a:gd name="connsiteX47" fmla="*/ 169972 w 215463"/>
                <a:gd name="connsiteY47" fmla="*/ 135979 h 198541"/>
                <a:gd name="connsiteX48" fmla="*/ 170611 w 215463"/>
                <a:gd name="connsiteY48" fmla="*/ 135340 h 198541"/>
                <a:gd name="connsiteX49" fmla="*/ 171250 w 215463"/>
                <a:gd name="connsiteY49" fmla="*/ 134702 h 198541"/>
                <a:gd name="connsiteX50" fmla="*/ 185308 w 215463"/>
                <a:gd name="connsiteY50" fmla="*/ 109804 h 198541"/>
                <a:gd name="connsiteX51" fmla="*/ 201283 w 215463"/>
                <a:gd name="connsiteY51" fmla="*/ 109804 h 198541"/>
                <a:gd name="connsiteX52" fmla="*/ 210868 w 215463"/>
                <a:gd name="connsiteY52" fmla="*/ 105974 h 198541"/>
                <a:gd name="connsiteX53" fmla="*/ 215341 w 215463"/>
                <a:gd name="connsiteY53" fmla="*/ 93845 h 198541"/>
                <a:gd name="connsiteX54" fmla="*/ 214063 w 215463"/>
                <a:gd name="connsiteY54" fmla="*/ 15322 h 198541"/>
                <a:gd name="connsiteX55" fmla="*/ 201283 w 215463"/>
                <a:gd name="connsiteY55" fmla="*/ 0 h 198541"/>
                <a:gd name="connsiteX56" fmla="*/ 125882 w 215463"/>
                <a:gd name="connsiteY56" fmla="*/ 161515 h 198541"/>
                <a:gd name="connsiteX57" fmla="*/ 125882 w 215463"/>
                <a:gd name="connsiteY57" fmla="*/ 162153 h 198541"/>
                <a:gd name="connsiteX58" fmla="*/ 52398 w 215463"/>
                <a:gd name="connsiteY58" fmla="*/ 162153 h 198541"/>
                <a:gd name="connsiteX59" fmla="*/ 51758 w 215463"/>
                <a:gd name="connsiteY59" fmla="*/ 162153 h 198541"/>
                <a:gd name="connsiteX60" fmla="*/ 45369 w 215463"/>
                <a:gd name="connsiteY60" fmla="*/ 166622 h 198541"/>
                <a:gd name="connsiteX61" fmla="*/ 43452 w 215463"/>
                <a:gd name="connsiteY61" fmla="*/ 174283 h 198541"/>
                <a:gd name="connsiteX62" fmla="*/ 37062 w 215463"/>
                <a:gd name="connsiteY62" fmla="*/ 163430 h 198541"/>
                <a:gd name="connsiteX63" fmla="*/ 36423 w 215463"/>
                <a:gd name="connsiteY63" fmla="*/ 162792 h 198541"/>
                <a:gd name="connsiteX64" fmla="*/ 35784 w 215463"/>
                <a:gd name="connsiteY64" fmla="*/ 161515 h 198541"/>
                <a:gd name="connsiteX65" fmla="*/ 34506 w 215463"/>
                <a:gd name="connsiteY65" fmla="*/ 160876 h 198541"/>
                <a:gd name="connsiteX66" fmla="*/ 33228 w 215463"/>
                <a:gd name="connsiteY66" fmla="*/ 160238 h 198541"/>
                <a:gd name="connsiteX67" fmla="*/ 31950 w 215463"/>
                <a:gd name="connsiteY67" fmla="*/ 160238 h 198541"/>
                <a:gd name="connsiteX68" fmla="*/ 31311 w 215463"/>
                <a:gd name="connsiteY68" fmla="*/ 160238 h 198541"/>
                <a:gd name="connsiteX69" fmla="*/ 14058 w 215463"/>
                <a:gd name="connsiteY69" fmla="*/ 160876 h 198541"/>
                <a:gd name="connsiteX70" fmla="*/ 13419 w 215463"/>
                <a:gd name="connsiteY70" fmla="*/ 158323 h 198541"/>
                <a:gd name="connsiteX71" fmla="*/ 14697 w 215463"/>
                <a:gd name="connsiteY71" fmla="*/ 87461 h 198541"/>
                <a:gd name="connsiteX72" fmla="*/ 14697 w 215463"/>
                <a:gd name="connsiteY72" fmla="*/ 86822 h 198541"/>
                <a:gd name="connsiteX73" fmla="*/ 63260 w 215463"/>
                <a:gd name="connsiteY73" fmla="*/ 86822 h 198541"/>
                <a:gd name="connsiteX74" fmla="*/ 63260 w 215463"/>
                <a:gd name="connsiteY74" fmla="*/ 97037 h 198541"/>
                <a:gd name="connsiteX75" fmla="*/ 76679 w 215463"/>
                <a:gd name="connsiteY75" fmla="*/ 111720 h 198541"/>
                <a:gd name="connsiteX76" fmla="*/ 126521 w 215463"/>
                <a:gd name="connsiteY76" fmla="*/ 111720 h 198541"/>
                <a:gd name="connsiteX77" fmla="*/ 126521 w 215463"/>
                <a:gd name="connsiteY77" fmla="*/ 161515 h 198541"/>
                <a:gd name="connsiteX78" fmla="*/ 201283 w 215463"/>
                <a:gd name="connsiteY78" fmla="*/ 96398 h 198541"/>
                <a:gd name="connsiteX79" fmla="*/ 181474 w 215463"/>
                <a:gd name="connsiteY79" fmla="*/ 95760 h 198541"/>
                <a:gd name="connsiteX80" fmla="*/ 180835 w 215463"/>
                <a:gd name="connsiteY80" fmla="*/ 95760 h 198541"/>
                <a:gd name="connsiteX81" fmla="*/ 178918 w 215463"/>
                <a:gd name="connsiteY81" fmla="*/ 96398 h 198541"/>
                <a:gd name="connsiteX82" fmla="*/ 178279 w 215463"/>
                <a:gd name="connsiteY82" fmla="*/ 96398 h 198541"/>
                <a:gd name="connsiteX83" fmla="*/ 177001 w 215463"/>
                <a:gd name="connsiteY83" fmla="*/ 97037 h 198541"/>
                <a:gd name="connsiteX84" fmla="*/ 176362 w 215463"/>
                <a:gd name="connsiteY84" fmla="*/ 97675 h 198541"/>
                <a:gd name="connsiteX85" fmla="*/ 175723 w 215463"/>
                <a:gd name="connsiteY85" fmla="*/ 98313 h 198541"/>
                <a:gd name="connsiteX86" fmla="*/ 168055 w 215463"/>
                <a:gd name="connsiteY86" fmla="*/ 112358 h 198541"/>
                <a:gd name="connsiteX87" fmla="*/ 165499 w 215463"/>
                <a:gd name="connsiteY87" fmla="*/ 102144 h 198541"/>
                <a:gd name="connsiteX88" fmla="*/ 159109 w 215463"/>
                <a:gd name="connsiteY88" fmla="*/ 97675 h 198541"/>
                <a:gd name="connsiteX89" fmla="*/ 158470 w 215463"/>
                <a:gd name="connsiteY89" fmla="*/ 97675 h 198541"/>
                <a:gd name="connsiteX90" fmla="*/ 132272 w 215463"/>
                <a:gd name="connsiteY90" fmla="*/ 97675 h 198541"/>
                <a:gd name="connsiteX91" fmla="*/ 132272 w 215463"/>
                <a:gd name="connsiteY91" fmla="*/ 97675 h 198541"/>
                <a:gd name="connsiteX92" fmla="*/ 132272 w 215463"/>
                <a:gd name="connsiteY92" fmla="*/ 97675 h 198541"/>
                <a:gd name="connsiteX93" fmla="*/ 76679 w 215463"/>
                <a:gd name="connsiteY93" fmla="*/ 97675 h 198541"/>
                <a:gd name="connsiteX94" fmla="*/ 76040 w 215463"/>
                <a:gd name="connsiteY94" fmla="*/ 95760 h 198541"/>
                <a:gd name="connsiteX95" fmla="*/ 76040 w 215463"/>
                <a:gd name="connsiteY95" fmla="*/ 13406 h 198541"/>
                <a:gd name="connsiteX96" fmla="*/ 76679 w 215463"/>
                <a:gd name="connsiteY96" fmla="*/ 11491 h 198541"/>
                <a:gd name="connsiteX97" fmla="*/ 201922 w 215463"/>
                <a:gd name="connsiteY97" fmla="*/ 11491 h 198541"/>
                <a:gd name="connsiteX98" fmla="*/ 202561 w 215463"/>
                <a:gd name="connsiteY98" fmla="*/ 13406 h 198541"/>
                <a:gd name="connsiteX99" fmla="*/ 203839 w 215463"/>
                <a:gd name="connsiteY99" fmla="*/ 91929 h 198541"/>
                <a:gd name="connsiteX100" fmla="*/ 201283 w 215463"/>
                <a:gd name="connsiteY100" fmla="*/ 96398 h 1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15463" h="198541">
                  <a:moveTo>
                    <a:pt x="201283" y="0"/>
                  </a:moveTo>
                  <a:lnTo>
                    <a:pt x="76040" y="0"/>
                  </a:lnTo>
                  <a:cubicBezTo>
                    <a:pt x="69011" y="0"/>
                    <a:pt x="62621" y="6384"/>
                    <a:pt x="62621" y="14683"/>
                  </a:cubicBezTo>
                  <a:lnTo>
                    <a:pt x="62621" y="74054"/>
                  </a:lnTo>
                  <a:lnTo>
                    <a:pt x="13419" y="74054"/>
                  </a:lnTo>
                  <a:cubicBezTo>
                    <a:pt x="6390" y="74054"/>
                    <a:pt x="1278" y="80438"/>
                    <a:pt x="1278" y="87461"/>
                  </a:cubicBezTo>
                  <a:lnTo>
                    <a:pt x="0" y="158323"/>
                  </a:lnTo>
                  <a:cubicBezTo>
                    <a:pt x="0" y="162792"/>
                    <a:pt x="1278" y="166622"/>
                    <a:pt x="4473" y="169814"/>
                  </a:cubicBezTo>
                  <a:cubicBezTo>
                    <a:pt x="7029" y="172368"/>
                    <a:pt x="10224" y="173644"/>
                    <a:pt x="13419" y="173644"/>
                  </a:cubicBezTo>
                  <a:cubicBezTo>
                    <a:pt x="13419" y="173644"/>
                    <a:pt x="13419" y="173644"/>
                    <a:pt x="13419" y="173644"/>
                  </a:cubicBezTo>
                  <a:lnTo>
                    <a:pt x="27477" y="173644"/>
                  </a:lnTo>
                  <a:lnTo>
                    <a:pt x="39618" y="195350"/>
                  </a:lnTo>
                  <a:cubicBezTo>
                    <a:pt x="39618" y="195350"/>
                    <a:pt x="39618" y="195350"/>
                    <a:pt x="40257" y="195988"/>
                  </a:cubicBezTo>
                  <a:cubicBezTo>
                    <a:pt x="40257" y="195988"/>
                    <a:pt x="40257" y="196627"/>
                    <a:pt x="40896" y="196627"/>
                  </a:cubicBezTo>
                  <a:cubicBezTo>
                    <a:pt x="40896" y="197265"/>
                    <a:pt x="41535" y="197265"/>
                    <a:pt x="42174" y="197265"/>
                  </a:cubicBezTo>
                  <a:cubicBezTo>
                    <a:pt x="42174" y="197265"/>
                    <a:pt x="42174" y="197265"/>
                    <a:pt x="42813" y="197903"/>
                  </a:cubicBezTo>
                  <a:cubicBezTo>
                    <a:pt x="43452" y="198542"/>
                    <a:pt x="44091" y="198542"/>
                    <a:pt x="44730" y="198542"/>
                  </a:cubicBezTo>
                  <a:cubicBezTo>
                    <a:pt x="44730" y="198542"/>
                    <a:pt x="44730" y="198542"/>
                    <a:pt x="44730" y="198542"/>
                  </a:cubicBezTo>
                  <a:cubicBezTo>
                    <a:pt x="45369" y="198542"/>
                    <a:pt x="46008" y="198542"/>
                    <a:pt x="46008" y="198542"/>
                  </a:cubicBezTo>
                  <a:cubicBezTo>
                    <a:pt x="46647" y="198542"/>
                    <a:pt x="47286" y="198542"/>
                    <a:pt x="47925" y="198542"/>
                  </a:cubicBezTo>
                  <a:cubicBezTo>
                    <a:pt x="47925" y="198542"/>
                    <a:pt x="48564" y="198542"/>
                    <a:pt x="48564" y="198542"/>
                  </a:cubicBezTo>
                  <a:cubicBezTo>
                    <a:pt x="48564" y="198542"/>
                    <a:pt x="49203" y="198542"/>
                    <a:pt x="49203" y="198542"/>
                  </a:cubicBezTo>
                  <a:cubicBezTo>
                    <a:pt x="49203" y="198542"/>
                    <a:pt x="49203" y="198542"/>
                    <a:pt x="49203" y="198542"/>
                  </a:cubicBezTo>
                  <a:cubicBezTo>
                    <a:pt x="49842" y="198542"/>
                    <a:pt x="49842" y="197903"/>
                    <a:pt x="50481" y="197265"/>
                  </a:cubicBezTo>
                  <a:cubicBezTo>
                    <a:pt x="50481" y="197265"/>
                    <a:pt x="51119" y="196627"/>
                    <a:pt x="51119" y="196627"/>
                  </a:cubicBezTo>
                  <a:cubicBezTo>
                    <a:pt x="51119" y="195988"/>
                    <a:pt x="51758" y="195988"/>
                    <a:pt x="51758" y="195350"/>
                  </a:cubicBezTo>
                  <a:cubicBezTo>
                    <a:pt x="51758" y="195350"/>
                    <a:pt x="51758" y="194711"/>
                    <a:pt x="51758" y="194711"/>
                  </a:cubicBezTo>
                  <a:cubicBezTo>
                    <a:pt x="51758" y="194711"/>
                    <a:pt x="51758" y="194711"/>
                    <a:pt x="51758" y="194711"/>
                  </a:cubicBezTo>
                  <a:lnTo>
                    <a:pt x="56231" y="176198"/>
                  </a:lnTo>
                  <a:lnTo>
                    <a:pt x="125882" y="176198"/>
                  </a:lnTo>
                  <a:cubicBezTo>
                    <a:pt x="132911" y="176198"/>
                    <a:pt x="138023" y="169814"/>
                    <a:pt x="138023" y="162792"/>
                  </a:cubicBezTo>
                  <a:lnTo>
                    <a:pt x="138023" y="112996"/>
                  </a:lnTo>
                  <a:lnTo>
                    <a:pt x="153997" y="112996"/>
                  </a:lnTo>
                  <a:lnTo>
                    <a:pt x="159109" y="134064"/>
                  </a:lnTo>
                  <a:cubicBezTo>
                    <a:pt x="159109" y="134064"/>
                    <a:pt x="159109" y="134064"/>
                    <a:pt x="159109" y="134064"/>
                  </a:cubicBezTo>
                  <a:cubicBezTo>
                    <a:pt x="159109" y="134064"/>
                    <a:pt x="159109" y="134702"/>
                    <a:pt x="159109" y="134702"/>
                  </a:cubicBezTo>
                  <a:cubicBezTo>
                    <a:pt x="159109" y="135340"/>
                    <a:pt x="159748" y="135979"/>
                    <a:pt x="159748" y="135979"/>
                  </a:cubicBezTo>
                  <a:cubicBezTo>
                    <a:pt x="159748" y="135979"/>
                    <a:pt x="160387" y="136617"/>
                    <a:pt x="160387" y="136617"/>
                  </a:cubicBezTo>
                  <a:cubicBezTo>
                    <a:pt x="161026" y="137256"/>
                    <a:pt x="161026" y="137256"/>
                    <a:pt x="161665" y="137894"/>
                  </a:cubicBezTo>
                  <a:cubicBezTo>
                    <a:pt x="161665" y="137894"/>
                    <a:pt x="161665" y="137894"/>
                    <a:pt x="161665" y="137894"/>
                  </a:cubicBezTo>
                  <a:cubicBezTo>
                    <a:pt x="161665" y="137894"/>
                    <a:pt x="162304" y="137894"/>
                    <a:pt x="162304" y="137894"/>
                  </a:cubicBezTo>
                  <a:cubicBezTo>
                    <a:pt x="162304" y="137894"/>
                    <a:pt x="162943" y="137894"/>
                    <a:pt x="162943" y="137894"/>
                  </a:cubicBezTo>
                  <a:cubicBezTo>
                    <a:pt x="163582" y="137894"/>
                    <a:pt x="164221" y="137894"/>
                    <a:pt x="164860" y="137894"/>
                  </a:cubicBezTo>
                  <a:cubicBezTo>
                    <a:pt x="165499" y="137894"/>
                    <a:pt x="166138" y="137894"/>
                    <a:pt x="166138" y="137894"/>
                  </a:cubicBezTo>
                  <a:cubicBezTo>
                    <a:pt x="166138" y="137894"/>
                    <a:pt x="166138" y="137894"/>
                    <a:pt x="166138" y="137894"/>
                  </a:cubicBezTo>
                  <a:cubicBezTo>
                    <a:pt x="166777" y="137894"/>
                    <a:pt x="167416" y="137256"/>
                    <a:pt x="168055" y="137256"/>
                  </a:cubicBezTo>
                  <a:cubicBezTo>
                    <a:pt x="168055" y="137256"/>
                    <a:pt x="168055" y="137256"/>
                    <a:pt x="168694" y="136617"/>
                  </a:cubicBezTo>
                  <a:cubicBezTo>
                    <a:pt x="169333" y="136617"/>
                    <a:pt x="169333" y="135979"/>
                    <a:pt x="169972" y="135979"/>
                  </a:cubicBezTo>
                  <a:cubicBezTo>
                    <a:pt x="169972" y="135979"/>
                    <a:pt x="169972" y="135340"/>
                    <a:pt x="170611" y="135340"/>
                  </a:cubicBezTo>
                  <a:cubicBezTo>
                    <a:pt x="170611" y="135340"/>
                    <a:pt x="170611" y="135340"/>
                    <a:pt x="171250" y="134702"/>
                  </a:cubicBezTo>
                  <a:lnTo>
                    <a:pt x="185308" y="109804"/>
                  </a:lnTo>
                  <a:lnTo>
                    <a:pt x="201283" y="109804"/>
                  </a:lnTo>
                  <a:cubicBezTo>
                    <a:pt x="205117" y="109804"/>
                    <a:pt x="208312" y="108528"/>
                    <a:pt x="210868" y="105974"/>
                  </a:cubicBezTo>
                  <a:cubicBezTo>
                    <a:pt x="214063" y="102782"/>
                    <a:pt x="215980" y="98313"/>
                    <a:pt x="215341" y="93845"/>
                  </a:cubicBezTo>
                  <a:lnTo>
                    <a:pt x="214063" y="15322"/>
                  </a:lnTo>
                  <a:cubicBezTo>
                    <a:pt x="214702" y="6384"/>
                    <a:pt x="208951" y="0"/>
                    <a:pt x="201283" y="0"/>
                  </a:cubicBezTo>
                  <a:close/>
                  <a:moveTo>
                    <a:pt x="125882" y="161515"/>
                  </a:moveTo>
                  <a:cubicBezTo>
                    <a:pt x="125882" y="162153"/>
                    <a:pt x="125882" y="162153"/>
                    <a:pt x="125882" y="162153"/>
                  </a:cubicBezTo>
                  <a:lnTo>
                    <a:pt x="52398" y="162153"/>
                  </a:lnTo>
                  <a:cubicBezTo>
                    <a:pt x="52398" y="162153"/>
                    <a:pt x="51758" y="162153"/>
                    <a:pt x="51758" y="162153"/>
                  </a:cubicBezTo>
                  <a:cubicBezTo>
                    <a:pt x="48564" y="162153"/>
                    <a:pt x="46008" y="164068"/>
                    <a:pt x="45369" y="166622"/>
                  </a:cubicBezTo>
                  <a:lnTo>
                    <a:pt x="43452" y="174283"/>
                  </a:lnTo>
                  <a:lnTo>
                    <a:pt x="37062" y="163430"/>
                  </a:lnTo>
                  <a:cubicBezTo>
                    <a:pt x="37062" y="163430"/>
                    <a:pt x="36423" y="162792"/>
                    <a:pt x="36423" y="162792"/>
                  </a:cubicBezTo>
                  <a:cubicBezTo>
                    <a:pt x="36423" y="162153"/>
                    <a:pt x="35784" y="162153"/>
                    <a:pt x="35784" y="161515"/>
                  </a:cubicBezTo>
                  <a:cubicBezTo>
                    <a:pt x="35784" y="161515"/>
                    <a:pt x="35145" y="160876"/>
                    <a:pt x="34506" y="160876"/>
                  </a:cubicBezTo>
                  <a:cubicBezTo>
                    <a:pt x="33867" y="160876"/>
                    <a:pt x="33867" y="160238"/>
                    <a:pt x="33228" y="160238"/>
                  </a:cubicBezTo>
                  <a:cubicBezTo>
                    <a:pt x="32589" y="160238"/>
                    <a:pt x="32589" y="160238"/>
                    <a:pt x="31950" y="160238"/>
                  </a:cubicBezTo>
                  <a:cubicBezTo>
                    <a:pt x="31950" y="160238"/>
                    <a:pt x="31311" y="160238"/>
                    <a:pt x="31311" y="160238"/>
                  </a:cubicBezTo>
                  <a:lnTo>
                    <a:pt x="14058" y="160876"/>
                  </a:lnTo>
                  <a:cubicBezTo>
                    <a:pt x="14058" y="160876"/>
                    <a:pt x="13419" y="160238"/>
                    <a:pt x="13419" y="158323"/>
                  </a:cubicBezTo>
                  <a:lnTo>
                    <a:pt x="14697" y="87461"/>
                  </a:lnTo>
                  <a:cubicBezTo>
                    <a:pt x="14697" y="86822"/>
                    <a:pt x="14697" y="86822"/>
                    <a:pt x="14697" y="86822"/>
                  </a:cubicBezTo>
                  <a:lnTo>
                    <a:pt x="63260" y="86822"/>
                  </a:lnTo>
                  <a:lnTo>
                    <a:pt x="63260" y="97037"/>
                  </a:lnTo>
                  <a:cubicBezTo>
                    <a:pt x="63260" y="105336"/>
                    <a:pt x="69011" y="111720"/>
                    <a:pt x="76679" y="111720"/>
                  </a:cubicBezTo>
                  <a:lnTo>
                    <a:pt x="126521" y="111720"/>
                  </a:lnTo>
                  <a:lnTo>
                    <a:pt x="126521" y="161515"/>
                  </a:lnTo>
                  <a:close/>
                  <a:moveTo>
                    <a:pt x="201283" y="96398"/>
                  </a:moveTo>
                  <a:lnTo>
                    <a:pt x="181474" y="95760"/>
                  </a:lnTo>
                  <a:cubicBezTo>
                    <a:pt x="181474" y="95760"/>
                    <a:pt x="180835" y="95760"/>
                    <a:pt x="180835" y="95760"/>
                  </a:cubicBezTo>
                  <a:cubicBezTo>
                    <a:pt x="180196" y="95760"/>
                    <a:pt x="179557" y="95760"/>
                    <a:pt x="178918" y="96398"/>
                  </a:cubicBezTo>
                  <a:cubicBezTo>
                    <a:pt x="178918" y="96398"/>
                    <a:pt x="178279" y="96398"/>
                    <a:pt x="178279" y="96398"/>
                  </a:cubicBezTo>
                  <a:cubicBezTo>
                    <a:pt x="177640" y="96398"/>
                    <a:pt x="177001" y="97037"/>
                    <a:pt x="177001" y="97037"/>
                  </a:cubicBezTo>
                  <a:cubicBezTo>
                    <a:pt x="177001" y="97037"/>
                    <a:pt x="176362" y="97675"/>
                    <a:pt x="176362" y="97675"/>
                  </a:cubicBezTo>
                  <a:cubicBezTo>
                    <a:pt x="176362" y="97675"/>
                    <a:pt x="175723" y="98313"/>
                    <a:pt x="175723" y="98313"/>
                  </a:cubicBezTo>
                  <a:lnTo>
                    <a:pt x="168055" y="112358"/>
                  </a:lnTo>
                  <a:lnTo>
                    <a:pt x="165499" y="102144"/>
                  </a:lnTo>
                  <a:cubicBezTo>
                    <a:pt x="164860" y="98952"/>
                    <a:pt x="161665" y="97037"/>
                    <a:pt x="159109" y="97675"/>
                  </a:cubicBezTo>
                  <a:cubicBezTo>
                    <a:pt x="159109" y="97675"/>
                    <a:pt x="158470" y="97675"/>
                    <a:pt x="158470" y="97675"/>
                  </a:cubicBezTo>
                  <a:lnTo>
                    <a:pt x="132272" y="97675"/>
                  </a:lnTo>
                  <a:cubicBezTo>
                    <a:pt x="132272" y="97675"/>
                    <a:pt x="132272" y="97675"/>
                    <a:pt x="132272" y="97675"/>
                  </a:cubicBezTo>
                  <a:cubicBezTo>
                    <a:pt x="132272" y="97675"/>
                    <a:pt x="132272" y="97675"/>
                    <a:pt x="132272" y="97675"/>
                  </a:cubicBezTo>
                  <a:lnTo>
                    <a:pt x="76679" y="97675"/>
                  </a:lnTo>
                  <a:cubicBezTo>
                    <a:pt x="76679" y="97675"/>
                    <a:pt x="76040" y="97037"/>
                    <a:pt x="76040" y="95760"/>
                  </a:cubicBezTo>
                  <a:lnTo>
                    <a:pt x="76040" y="13406"/>
                  </a:lnTo>
                  <a:cubicBezTo>
                    <a:pt x="76040" y="12130"/>
                    <a:pt x="76679" y="11491"/>
                    <a:pt x="76679" y="11491"/>
                  </a:cubicBezTo>
                  <a:lnTo>
                    <a:pt x="201922" y="11491"/>
                  </a:lnTo>
                  <a:cubicBezTo>
                    <a:pt x="201922" y="11491"/>
                    <a:pt x="202561" y="12130"/>
                    <a:pt x="202561" y="13406"/>
                  </a:cubicBezTo>
                  <a:lnTo>
                    <a:pt x="203839" y="91929"/>
                  </a:lnTo>
                  <a:cubicBezTo>
                    <a:pt x="202561" y="94483"/>
                    <a:pt x="202561" y="95760"/>
                    <a:pt x="201283" y="96398"/>
                  </a:cubicBezTo>
                  <a:close/>
                </a:path>
              </a:pathLst>
            </a:custGeom>
            <a:grpFill/>
            <a:ln w="6390" cap="flat">
              <a:noFill/>
              <a:prstDash val="solid"/>
              <a:miter/>
            </a:ln>
          </p:spPr>
          <p:txBody>
            <a:bodyPr rtlCol="0" anchor="ctr"/>
            <a:lstStyle/>
            <a:p>
              <a:endParaRPr lang="en-US"/>
            </a:p>
          </p:txBody>
        </p:sp>
        <p:sp>
          <p:nvSpPr>
            <p:cNvPr id="95" name="Graphic 4">
              <a:extLst>
                <a:ext uri="{FF2B5EF4-FFF2-40B4-BE49-F238E27FC236}">
                  <a16:creationId xmlns:a16="http://schemas.microsoft.com/office/drawing/2014/main" id="{707EFAB5-379E-D544-8CCF-8E0E3DC1CCDC}"/>
                </a:ext>
              </a:extLst>
            </p:cNvPr>
            <p:cNvSpPr/>
            <p:nvPr/>
          </p:nvSpPr>
          <p:spPr>
            <a:xfrm>
              <a:off x="640910" y="1049050"/>
              <a:ext cx="12779" cy="12767"/>
            </a:xfrm>
            <a:custGeom>
              <a:avLst/>
              <a:gdLst>
                <a:gd name="connsiteX0" fmla="*/ 10863 w 12779"/>
                <a:gd name="connsiteY0" fmla="*/ 1915 h 12767"/>
                <a:gd name="connsiteX1" fmla="*/ 8946 w 12779"/>
                <a:gd name="connsiteY1" fmla="*/ 638 h 12767"/>
                <a:gd name="connsiteX2" fmla="*/ 5112 w 12779"/>
                <a:gd name="connsiteY2" fmla="*/ 0 h 12767"/>
                <a:gd name="connsiteX3" fmla="*/ 3834 w 12779"/>
                <a:gd name="connsiteY3" fmla="*/ 638 h 12767"/>
                <a:gd name="connsiteX4" fmla="*/ 2556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224" y="1277"/>
                    <a:pt x="9585" y="638"/>
                    <a:pt x="8946" y="638"/>
                  </a:cubicBezTo>
                  <a:cubicBezTo>
                    <a:pt x="7668" y="0"/>
                    <a:pt x="6390" y="0"/>
                    <a:pt x="5112" y="0"/>
                  </a:cubicBezTo>
                  <a:cubicBezTo>
                    <a:pt x="4473" y="0"/>
                    <a:pt x="4473" y="0"/>
                    <a:pt x="3834" y="638"/>
                  </a:cubicBezTo>
                  <a:cubicBezTo>
                    <a:pt x="3195" y="638"/>
                    <a:pt x="3195" y="1277"/>
                    <a:pt x="2556" y="1277"/>
                  </a:cubicBezTo>
                  <a:cubicBezTo>
                    <a:pt x="1917" y="1277"/>
                    <a:pt x="1917" y="1915"/>
                    <a:pt x="1917" y="1915"/>
                  </a:cubicBezTo>
                  <a:cubicBezTo>
                    <a:pt x="1278" y="2554"/>
                    <a:pt x="639" y="3192"/>
                    <a:pt x="639" y="3830"/>
                  </a:cubicBezTo>
                  <a:cubicBezTo>
                    <a:pt x="639"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96" name="Graphic 4">
              <a:extLst>
                <a:ext uri="{FF2B5EF4-FFF2-40B4-BE49-F238E27FC236}">
                  <a16:creationId xmlns:a16="http://schemas.microsoft.com/office/drawing/2014/main" id="{4BE17371-372B-8D4C-8D62-5C10FB6B54E6}"/>
                </a:ext>
              </a:extLst>
            </p:cNvPr>
            <p:cNvSpPr/>
            <p:nvPr/>
          </p:nvSpPr>
          <p:spPr>
            <a:xfrm>
              <a:off x="706088" y="1049050"/>
              <a:ext cx="12779" cy="12767"/>
            </a:xfrm>
            <a:custGeom>
              <a:avLst/>
              <a:gdLst>
                <a:gd name="connsiteX0" fmla="*/ 10863 w 12779"/>
                <a:gd name="connsiteY0" fmla="*/ 1915 h 12767"/>
                <a:gd name="connsiteX1" fmla="*/ 10224 w 12779"/>
                <a:gd name="connsiteY1" fmla="*/ 1277 h 12767"/>
                <a:gd name="connsiteX2" fmla="*/ 8946 w 12779"/>
                <a:gd name="connsiteY2" fmla="*/ 638 h 12767"/>
                <a:gd name="connsiteX3" fmla="*/ 7668 w 12779"/>
                <a:gd name="connsiteY3" fmla="*/ 0 h 12767"/>
                <a:gd name="connsiteX4" fmla="*/ 3834 w 12779"/>
                <a:gd name="connsiteY4" fmla="*/ 638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863" y="1915"/>
                    <a:pt x="10224" y="1277"/>
                    <a:pt x="10224" y="1277"/>
                  </a:cubicBezTo>
                  <a:cubicBezTo>
                    <a:pt x="9585" y="1277"/>
                    <a:pt x="9585" y="638"/>
                    <a:pt x="8946" y="638"/>
                  </a:cubicBezTo>
                  <a:cubicBezTo>
                    <a:pt x="8307" y="638"/>
                    <a:pt x="8307" y="638"/>
                    <a:pt x="7668" y="0"/>
                  </a:cubicBezTo>
                  <a:cubicBezTo>
                    <a:pt x="6390" y="0"/>
                    <a:pt x="5112" y="0"/>
                    <a:pt x="3834" y="638"/>
                  </a:cubicBezTo>
                  <a:cubicBezTo>
                    <a:pt x="3195" y="638"/>
                    <a:pt x="2556" y="1277"/>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97" name="Graphic 4">
              <a:extLst>
                <a:ext uri="{FF2B5EF4-FFF2-40B4-BE49-F238E27FC236}">
                  <a16:creationId xmlns:a16="http://schemas.microsoft.com/office/drawing/2014/main" id="{85CE9EC6-14E2-0943-8571-E8D6CA71BCB6}"/>
                </a:ext>
              </a:extLst>
            </p:cNvPr>
            <p:cNvSpPr/>
            <p:nvPr/>
          </p:nvSpPr>
          <p:spPr>
            <a:xfrm>
              <a:off x="672221" y="1049050"/>
              <a:ext cx="12779" cy="12767"/>
            </a:xfrm>
            <a:custGeom>
              <a:avLst/>
              <a:gdLst>
                <a:gd name="connsiteX0" fmla="*/ 11502 w 12779"/>
                <a:gd name="connsiteY0" fmla="*/ 1915 h 12767"/>
                <a:gd name="connsiteX1" fmla="*/ 9585 w 12779"/>
                <a:gd name="connsiteY1" fmla="*/ 638 h 12767"/>
                <a:gd name="connsiteX2" fmla="*/ 5751 w 12779"/>
                <a:gd name="connsiteY2" fmla="*/ 0 h 12767"/>
                <a:gd name="connsiteX3" fmla="*/ 4473 w 12779"/>
                <a:gd name="connsiteY3" fmla="*/ 638 h 12767"/>
                <a:gd name="connsiteX4" fmla="*/ 3195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1502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1502" y="1915"/>
                  </a:moveTo>
                  <a:cubicBezTo>
                    <a:pt x="10863" y="1277"/>
                    <a:pt x="10224" y="638"/>
                    <a:pt x="9585" y="638"/>
                  </a:cubicBezTo>
                  <a:cubicBezTo>
                    <a:pt x="8307" y="0"/>
                    <a:pt x="7029" y="0"/>
                    <a:pt x="5751" y="0"/>
                  </a:cubicBezTo>
                  <a:cubicBezTo>
                    <a:pt x="5112" y="0"/>
                    <a:pt x="5112" y="0"/>
                    <a:pt x="4473" y="638"/>
                  </a:cubicBezTo>
                  <a:cubicBezTo>
                    <a:pt x="3834" y="638"/>
                    <a:pt x="3834" y="1277"/>
                    <a:pt x="3195" y="1277"/>
                  </a:cubicBezTo>
                  <a:cubicBezTo>
                    <a:pt x="2556" y="1277"/>
                    <a:pt x="2556" y="1915"/>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780" y="3192"/>
                    <a:pt x="12141" y="2554"/>
                    <a:pt x="11502" y="1915"/>
                  </a:cubicBezTo>
                  <a:close/>
                </a:path>
              </a:pathLst>
            </a:custGeom>
            <a:grpFill/>
            <a:ln w="6390" cap="flat">
              <a:noFill/>
              <a:prstDash val="solid"/>
              <a:miter/>
            </a:ln>
          </p:spPr>
          <p:txBody>
            <a:bodyPr rtlCol="0" anchor="ctr"/>
            <a:lstStyle/>
            <a:p>
              <a:endParaRPr lang="en-US"/>
            </a:p>
          </p:txBody>
        </p:sp>
      </p:grpSp>
      <p:sp>
        <p:nvSpPr>
          <p:cNvPr id="101" name="Rectangle 100">
            <a:extLst>
              <a:ext uri="{FF2B5EF4-FFF2-40B4-BE49-F238E27FC236}">
                <a16:creationId xmlns:a16="http://schemas.microsoft.com/office/drawing/2014/main" id="{6E78201F-5AEA-4579-B11A-3E90955B5F0D}"/>
              </a:ext>
            </a:extLst>
          </p:cNvPr>
          <p:cNvSpPr/>
          <p:nvPr/>
        </p:nvSpPr>
        <p:spPr>
          <a:xfrm>
            <a:off x="2500558" y="3192432"/>
            <a:ext cx="3483078" cy="646331"/>
          </a:xfrm>
          <a:prstGeom prst="rect">
            <a:avLst/>
          </a:prstGeom>
          <a:noFill/>
          <a:ln>
            <a:noFill/>
          </a:ln>
        </p:spPr>
        <p:txBody>
          <a:bodyPr wrap="square">
            <a:spAutoFit/>
          </a:bodyPr>
          <a:lstStyle/>
          <a:p>
            <a:r>
              <a:rPr lang="en-US" sz="900" b="1">
                <a:latin typeface="Arial" panose="020B0604020202020204" pitchFamily="34" charset="0"/>
                <a:ea typeface="Helvetica Neue Light" panose="02000403000000020004" pitchFamily="2" charset="0"/>
                <a:cs typeface="Arial" panose="020B0604020202020204" pitchFamily="34" charset="0"/>
              </a:rPr>
              <a:t>2.2 </a:t>
            </a:r>
            <a:r>
              <a:rPr lang="en-AU" sz="900" b="1">
                <a:latin typeface="Arial" panose="020B0604020202020204" pitchFamily="34" charset="0"/>
                <a:cs typeface="Arial" panose="020B0604020202020204" pitchFamily="34" charset="0"/>
                <a:sym typeface="Arial"/>
              </a:rPr>
              <a:t>Prepare business change plan and change impact assessment</a:t>
            </a:r>
            <a:r>
              <a:rPr lang="en-US" sz="900" b="1">
                <a:latin typeface="Arial" panose="020B0604020202020204" pitchFamily="34" charset="0"/>
                <a:ea typeface="Helvetica Neue Light" panose="02000403000000020004" pitchFamily="2" charset="0"/>
                <a:cs typeface="Arial" panose="020B0604020202020204" pitchFamily="34" charset="0"/>
              </a:rPr>
              <a:t>: </a:t>
            </a:r>
          </a:p>
          <a:p>
            <a:r>
              <a:rPr lang="en-AU" sz="900">
                <a:latin typeface="Arial" panose="020B0604020202020204" pitchFamily="34" charset="0"/>
                <a:cs typeface="Arial" panose="020B0604020202020204" pitchFamily="34" charset="0"/>
              </a:rPr>
              <a:t>You develop a business change plan and change impact assessment for adopting the blueprint. </a:t>
            </a:r>
          </a:p>
        </p:txBody>
      </p:sp>
      <p:sp>
        <p:nvSpPr>
          <p:cNvPr id="102" name="Rectangle 101">
            <a:extLst>
              <a:ext uri="{FF2B5EF4-FFF2-40B4-BE49-F238E27FC236}">
                <a16:creationId xmlns:a16="http://schemas.microsoft.com/office/drawing/2014/main" id="{E0CE5E0D-28F6-4AC5-9C18-ED03EC303AB1}"/>
              </a:ext>
            </a:extLst>
          </p:cNvPr>
          <p:cNvSpPr/>
          <p:nvPr/>
        </p:nvSpPr>
        <p:spPr>
          <a:xfrm>
            <a:off x="6071512" y="3198872"/>
            <a:ext cx="5453732" cy="646331"/>
          </a:xfrm>
          <a:prstGeom prst="rect">
            <a:avLst/>
          </a:prstGeom>
          <a:noFill/>
          <a:ln>
            <a:noFill/>
          </a:ln>
        </p:spPr>
        <p:txBody>
          <a:bodyPr wrap="square">
            <a:spAutoFit/>
          </a:bodyPr>
          <a:lstStyle/>
          <a:p>
            <a:r>
              <a:rPr lang="en-AU" sz="900">
                <a:latin typeface="Arial" panose="020B0604020202020204" pitchFamily="34" charset="0"/>
                <a:ea typeface="Open Sans" panose="020B0606030504020204" pitchFamily="34" charset="0"/>
                <a:cs typeface="Arial" panose="020B0604020202020204" pitchFamily="34" charset="0"/>
              </a:rPr>
              <a:t>A change impact assessment </a:t>
            </a:r>
            <a:r>
              <a:rPr lang="en-AU" sz="900">
                <a:latin typeface="Arial" panose="020B0604020202020204" pitchFamily="34" charset="0"/>
                <a:ea typeface="Helvetica Neue Light" panose="02000403000000020004" pitchFamily="2" charset="0"/>
                <a:cs typeface="Arial" panose="020B0604020202020204" pitchFamily="34" charset="0"/>
              </a:rPr>
              <a:t>will help you to leverage an understanding of your people in preparation for the business change and the new ways of working. </a:t>
            </a:r>
            <a:r>
              <a:rPr lang="en-AU" sz="900">
                <a:latin typeface="Arial" panose="020B0604020202020204" pitchFamily="34" charset="0"/>
                <a:ea typeface="Open Sans" panose="020B0606030504020204" pitchFamily="34" charset="0"/>
                <a:cs typeface="Arial" panose="020B0604020202020204" pitchFamily="34" charset="0"/>
              </a:rPr>
              <a:t>By developing a business change plan, you will then outline the concrete steps to be enacted in the short-term around who will be communicated with and how. </a:t>
            </a:r>
            <a:endParaRPr lang="en-AU" sz="900">
              <a:solidFill>
                <a:srgbClr val="313131"/>
              </a:solidFill>
              <a:highlight>
                <a:srgbClr val="FFFF00"/>
              </a:highlight>
              <a:latin typeface="Arial" panose="020B0604020202020204"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8B12498F-9030-4E5B-8738-D2CBEE236245}"/>
              </a:ext>
            </a:extLst>
          </p:cNvPr>
          <p:cNvSpPr/>
          <p:nvPr/>
        </p:nvSpPr>
        <p:spPr>
          <a:xfrm>
            <a:off x="2481636" y="4544594"/>
            <a:ext cx="3483078" cy="507831"/>
          </a:xfrm>
          <a:prstGeom prst="rect">
            <a:avLst/>
          </a:prstGeom>
          <a:noFill/>
          <a:ln>
            <a:noFill/>
          </a:ln>
        </p:spPr>
        <p:txBody>
          <a:bodyPr wrap="square">
            <a:spAutoFit/>
          </a:bodyPr>
          <a:lstStyle/>
          <a:p>
            <a:r>
              <a:rPr lang="en-US" sz="900" b="1">
                <a:latin typeface="Arial" panose="020B0604020202020204" pitchFamily="34" charset="0"/>
                <a:ea typeface="Helvetica Neue Light" panose="02000403000000020004" pitchFamily="2" charset="0"/>
                <a:cs typeface="Arial" panose="020B0604020202020204" pitchFamily="34" charset="0"/>
              </a:rPr>
              <a:t>2.4 </a:t>
            </a:r>
            <a:r>
              <a:rPr lang="en-AU" sz="900" b="1">
                <a:latin typeface="Arial" panose="020B0604020202020204" pitchFamily="34" charset="0"/>
                <a:cs typeface="Arial" panose="020B0604020202020204" pitchFamily="34" charset="0"/>
                <a:sym typeface="Arial"/>
              </a:rPr>
              <a:t>Identify adoption benefits and risks</a:t>
            </a:r>
            <a:r>
              <a:rPr lang="en-US" sz="900" b="1">
                <a:latin typeface="Arial" panose="020B0604020202020204" pitchFamily="34" charset="0"/>
                <a:ea typeface="Helvetica Neue Light" panose="02000403000000020004" pitchFamily="2" charset="0"/>
                <a:cs typeface="Arial" panose="020B0604020202020204" pitchFamily="34" charset="0"/>
              </a:rPr>
              <a:t>: </a:t>
            </a:r>
          </a:p>
          <a:p>
            <a:r>
              <a:rPr lang="en-AU" sz="900">
                <a:latin typeface="Arial" panose="020B0604020202020204" pitchFamily="34" charset="0"/>
                <a:ea typeface="Open Sans" panose="020B0606030504020204" pitchFamily="34" charset="0"/>
                <a:cs typeface="Arial" panose="020B0604020202020204" pitchFamily="34" charset="0"/>
              </a:rPr>
              <a:t>Your strategy partner will assess the benefits and risks associated with adopting a MWP.</a:t>
            </a:r>
            <a:endParaRPr lang="en-US" sz="900">
              <a:latin typeface="Arial" panose="020B0604020202020204" pitchFamily="34" charset="0"/>
              <a:ea typeface="Open Sans" panose="020B0606030504020204" pitchFamily="34" charset="0"/>
              <a:cs typeface="Arial" panose="020B0604020202020204" pitchFamily="34" charset="0"/>
            </a:endParaRPr>
          </a:p>
        </p:txBody>
      </p:sp>
      <p:sp>
        <p:nvSpPr>
          <p:cNvPr id="104" name="Rectangle 103">
            <a:extLst>
              <a:ext uri="{FF2B5EF4-FFF2-40B4-BE49-F238E27FC236}">
                <a16:creationId xmlns:a16="http://schemas.microsoft.com/office/drawing/2014/main" id="{0425A717-9106-4557-A94B-4EC29A4283B5}"/>
              </a:ext>
            </a:extLst>
          </p:cNvPr>
          <p:cNvSpPr/>
          <p:nvPr/>
        </p:nvSpPr>
        <p:spPr>
          <a:xfrm>
            <a:off x="6071512" y="4536140"/>
            <a:ext cx="5453732" cy="369332"/>
          </a:xfrm>
          <a:prstGeom prst="rect">
            <a:avLst/>
          </a:prstGeom>
          <a:noFill/>
          <a:ln>
            <a:noFill/>
          </a:ln>
        </p:spPr>
        <p:txBody>
          <a:bodyPr wrap="square">
            <a:spAutoFit/>
          </a:bodyPr>
          <a:lstStyle/>
          <a:p>
            <a:r>
              <a:rPr lang="en-AU" sz="900">
                <a:latin typeface="Arial" panose="020B0604020202020204" pitchFamily="34" charset="0"/>
                <a:ea typeface="Open Sans" panose="020B0606030504020204" pitchFamily="34" charset="0"/>
                <a:cs typeface="Arial" panose="020B0604020202020204" pitchFamily="34" charset="0"/>
              </a:rPr>
              <a:t>Your strategy partner can work with you to elect and capture risks, using tools such as a SWOT analysis. </a:t>
            </a:r>
            <a:endParaRPr lang="en-US" sz="800">
              <a:latin typeface="Arial" panose="020B0604020202020204" pitchFamily="34" charset="0"/>
              <a:ea typeface="Open Sans" panose="020B0606030504020204" pitchFamily="34" charset="0"/>
              <a:cs typeface="Arial" panose="020B0604020202020204" pitchFamily="34" charset="0"/>
            </a:endParaRPr>
          </a:p>
        </p:txBody>
      </p:sp>
      <p:grpSp>
        <p:nvGrpSpPr>
          <p:cNvPr id="149" name="Graphic 4">
            <a:extLst>
              <a:ext uri="{FF2B5EF4-FFF2-40B4-BE49-F238E27FC236}">
                <a16:creationId xmlns:a16="http://schemas.microsoft.com/office/drawing/2014/main" id="{B20A977F-330B-4E98-8A9C-89D9D1F17516}"/>
              </a:ext>
            </a:extLst>
          </p:cNvPr>
          <p:cNvGrpSpPr/>
          <p:nvPr/>
        </p:nvGrpSpPr>
        <p:grpSpPr>
          <a:xfrm>
            <a:off x="1836977" y="4005193"/>
            <a:ext cx="361670" cy="361333"/>
            <a:chOff x="467743" y="2855717"/>
            <a:chExt cx="361670" cy="361333"/>
          </a:xfrm>
          <a:solidFill>
            <a:schemeClr val="tx1"/>
          </a:solidFill>
        </p:grpSpPr>
        <p:sp>
          <p:nvSpPr>
            <p:cNvPr id="150" name="Graphic 4">
              <a:extLst>
                <a:ext uri="{FF2B5EF4-FFF2-40B4-BE49-F238E27FC236}">
                  <a16:creationId xmlns:a16="http://schemas.microsoft.com/office/drawing/2014/main" id="{FB9D06E8-64AC-4E3A-B198-97EC8B17B776}"/>
                </a:ext>
              </a:extLst>
            </p:cNvPr>
            <p:cNvSpPr/>
            <p:nvPr/>
          </p:nvSpPr>
          <p:spPr>
            <a:xfrm>
              <a:off x="467743" y="2855717"/>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8565 h 361333"/>
                <a:gd name="connsiteX6" fmla="*/ 12780 w 361670"/>
                <a:gd name="connsiteY6" fmla="*/ 180667 h 361333"/>
                <a:gd name="connsiteX7" fmla="*/ 180835 w 361670"/>
                <a:gd name="connsiteY7" fmla="*/ 12768 h 361333"/>
                <a:gd name="connsiteX8" fmla="*/ 348891 w 361670"/>
                <a:gd name="connsiteY8" fmla="*/ 180667 h 361333"/>
                <a:gd name="connsiteX9" fmla="*/ 180835 w 361670"/>
                <a:gd name="connsiteY9" fmla="*/ 348565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6"/>
                    <a:pt x="0" y="180667"/>
                  </a:cubicBezTo>
                  <a:cubicBezTo>
                    <a:pt x="0" y="280257"/>
                    <a:pt x="81152" y="361333"/>
                    <a:pt x="180835" y="361333"/>
                  </a:cubicBezTo>
                  <a:cubicBezTo>
                    <a:pt x="280518" y="361333"/>
                    <a:pt x="361670" y="280257"/>
                    <a:pt x="361670" y="180667"/>
                  </a:cubicBezTo>
                  <a:cubicBezTo>
                    <a:pt x="361670" y="81076"/>
                    <a:pt x="280518" y="0"/>
                    <a:pt x="180835" y="0"/>
                  </a:cubicBezTo>
                  <a:close/>
                  <a:moveTo>
                    <a:pt x="180835" y="348565"/>
                  </a:moveTo>
                  <a:cubicBezTo>
                    <a:pt x="88181" y="348565"/>
                    <a:pt x="12780" y="273234"/>
                    <a:pt x="12780" y="180667"/>
                  </a:cubicBezTo>
                  <a:cubicBezTo>
                    <a:pt x="12780" y="88099"/>
                    <a:pt x="88181" y="12768"/>
                    <a:pt x="180835" y="12768"/>
                  </a:cubicBezTo>
                  <a:cubicBezTo>
                    <a:pt x="273489" y="12768"/>
                    <a:pt x="348891" y="88099"/>
                    <a:pt x="348891" y="180667"/>
                  </a:cubicBezTo>
                  <a:cubicBezTo>
                    <a:pt x="348891" y="273234"/>
                    <a:pt x="273489" y="348565"/>
                    <a:pt x="180835" y="348565"/>
                  </a:cubicBezTo>
                  <a:close/>
                </a:path>
              </a:pathLst>
            </a:custGeom>
            <a:grpFill/>
            <a:ln w="6390" cap="flat">
              <a:noFill/>
              <a:prstDash val="solid"/>
              <a:miter/>
            </a:ln>
          </p:spPr>
          <p:txBody>
            <a:bodyPr rtlCol="0" anchor="ctr"/>
            <a:lstStyle/>
            <a:p>
              <a:endParaRPr lang="en-US"/>
            </a:p>
          </p:txBody>
        </p:sp>
        <p:sp>
          <p:nvSpPr>
            <p:cNvPr id="151" name="Graphic 4">
              <a:extLst>
                <a:ext uri="{FF2B5EF4-FFF2-40B4-BE49-F238E27FC236}">
                  <a16:creationId xmlns:a16="http://schemas.microsoft.com/office/drawing/2014/main" id="{E2071841-0450-46DF-93AA-6F5AD5EEAC04}"/>
                </a:ext>
              </a:extLst>
            </p:cNvPr>
            <p:cNvSpPr/>
            <p:nvPr/>
          </p:nvSpPr>
          <p:spPr>
            <a:xfrm>
              <a:off x="540466" y="2934756"/>
              <a:ext cx="215585" cy="206324"/>
            </a:xfrm>
            <a:custGeom>
              <a:avLst/>
              <a:gdLst>
                <a:gd name="connsiteX0" fmla="*/ 199489 w 215585"/>
                <a:gd name="connsiteY0" fmla="*/ 4591 h 206324"/>
                <a:gd name="connsiteX1" fmla="*/ 191821 w 215585"/>
                <a:gd name="connsiteY1" fmla="*/ 122 h 206324"/>
                <a:gd name="connsiteX2" fmla="*/ 161788 w 215585"/>
                <a:gd name="connsiteY2" fmla="*/ 8421 h 206324"/>
                <a:gd name="connsiteX3" fmla="*/ 157954 w 215585"/>
                <a:gd name="connsiteY3" fmla="*/ 11613 h 206324"/>
                <a:gd name="connsiteX4" fmla="*/ 157315 w 215585"/>
                <a:gd name="connsiteY4" fmla="*/ 16721 h 206324"/>
                <a:gd name="connsiteX5" fmla="*/ 157954 w 215585"/>
                <a:gd name="connsiteY5" fmla="*/ 17997 h 206324"/>
                <a:gd name="connsiteX6" fmla="*/ 96610 w 215585"/>
                <a:gd name="connsiteY6" fmla="*/ 34596 h 206324"/>
                <a:gd name="connsiteX7" fmla="*/ 92777 w 215585"/>
                <a:gd name="connsiteY7" fmla="*/ 37788 h 206324"/>
                <a:gd name="connsiteX8" fmla="*/ 92138 w 215585"/>
                <a:gd name="connsiteY8" fmla="*/ 41618 h 206324"/>
                <a:gd name="connsiteX9" fmla="*/ 15458 w 215585"/>
                <a:gd name="connsiteY9" fmla="*/ 62685 h 206324"/>
                <a:gd name="connsiteX10" fmla="*/ 14180 w 215585"/>
                <a:gd name="connsiteY10" fmla="*/ 63324 h 206324"/>
                <a:gd name="connsiteX11" fmla="*/ 12263 w 215585"/>
                <a:gd name="connsiteY11" fmla="*/ 56940 h 206324"/>
                <a:gd name="connsiteX12" fmla="*/ 4595 w 215585"/>
                <a:gd name="connsiteY12" fmla="*/ 52471 h 206324"/>
                <a:gd name="connsiteX13" fmla="*/ 122 w 215585"/>
                <a:gd name="connsiteY13" fmla="*/ 60132 h 206324"/>
                <a:gd name="connsiteX14" fmla="*/ 16736 w 215585"/>
                <a:gd name="connsiteY14" fmla="*/ 120141 h 206324"/>
                <a:gd name="connsiteX15" fmla="*/ 23126 w 215585"/>
                <a:gd name="connsiteY15" fmla="*/ 124610 h 206324"/>
                <a:gd name="connsiteX16" fmla="*/ 25043 w 215585"/>
                <a:gd name="connsiteY16" fmla="*/ 124610 h 206324"/>
                <a:gd name="connsiteX17" fmla="*/ 29516 w 215585"/>
                <a:gd name="connsiteY17" fmla="*/ 116949 h 206324"/>
                <a:gd name="connsiteX18" fmla="*/ 27599 w 215585"/>
                <a:gd name="connsiteY18" fmla="*/ 110565 h 206324"/>
                <a:gd name="connsiteX19" fmla="*/ 28877 w 215585"/>
                <a:gd name="connsiteY19" fmla="*/ 110565 h 206324"/>
                <a:gd name="connsiteX20" fmla="*/ 101722 w 215585"/>
                <a:gd name="connsiteY20" fmla="*/ 90775 h 206324"/>
                <a:gd name="connsiteX21" fmla="*/ 63383 w 215585"/>
                <a:gd name="connsiteY21" fmla="*/ 197387 h 206324"/>
                <a:gd name="connsiteX22" fmla="*/ 67217 w 215585"/>
                <a:gd name="connsiteY22" fmla="*/ 205686 h 206324"/>
                <a:gd name="connsiteX23" fmla="*/ 69134 w 215585"/>
                <a:gd name="connsiteY23" fmla="*/ 206325 h 206324"/>
                <a:gd name="connsiteX24" fmla="*/ 74885 w 215585"/>
                <a:gd name="connsiteY24" fmla="*/ 201856 h 206324"/>
                <a:gd name="connsiteX25" fmla="*/ 101083 w 215585"/>
                <a:gd name="connsiteY25" fmla="*/ 127802 h 206324"/>
                <a:gd name="connsiteX26" fmla="*/ 101083 w 215585"/>
                <a:gd name="connsiteY26" fmla="*/ 197387 h 206324"/>
                <a:gd name="connsiteX27" fmla="*/ 107473 w 215585"/>
                <a:gd name="connsiteY27" fmla="*/ 203771 h 206324"/>
                <a:gd name="connsiteX28" fmla="*/ 113863 w 215585"/>
                <a:gd name="connsiteY28" fmla="*/ 197387 h 206324"/>
                <a:gd name="connsiteX29" fmla="*/ 113863 w 215585"/>
                <a:gd name="connsiteY29" fmla="*/ 125248 h 206324"/>
                <a:gd name="connsiteX30" fmla="*/ 140062 w 215585"/>
                <a:gd name="connsiteY30" fmla="*/ 199302 h 206324"/>
                <a:gd name="connsiteX31" fmla="*/ 145813 w 215585"/>
                <a:gd name="connsiteY31" fmla="*/ 203771 h 206324"/>
                <a:gd name="connsiteX32" fmla="*/ 147730 w 215585"/>
                <a:gd name="connsiteY32" fmla="*/ 203133 h 206324"/>
                <a:gd name="connsiteX33" fmla="*/ 151564 w 215585"/>
                <a:gd name="connsiteY33" fmla="*/ 194834 h 206324"/>
                <a:gd name="connsiteX34" fmla="*/ 113863 w 215585"/>
                <a:gd name="connsiteY34" fmla="*/ 90137 h 206324"/>
                <a:gd name="connsiteX35" fmla="*/ 172012 w 215585"/>
                <a:gd name="connsiteY35" fmla="*/ 74177 h 206324"/>
                <a:gd name="connsiteX36" fmla="*/ 172651 w 215585"/>
                <a:gd name="connsiteY36" fmla="*/ 75453 h 206324"/>
                <a:gd name="connsiteX37" fmla="*/ 175846 w 215585"/>
                <a:gd name="connsiteY37" fmla="*/ 79284 h 206324"/>
                <a:gd name="connsiteX38" fmla="*/ 179041 w 215585"/>
                <a:gd name="connsiteY38" fmla="*/ 79922 h 206324"/>
                <a:gd name="connsiteX39" fmla="*/ 180958 w 215585"/>
                <a:gd name="connsiteY39" fmla="*/ 79922 h 206324"/>
                <a:gd name="connsiteX40" fmla="*/ 210990 w 215585"/>
                <a:gd name="connsiteY40" fmla="*/ 71623 h 206324"/>
                <a:gd name="connsiteX41" fmla="*/ 215463 w 215585"/>
                <a:gd name="connsiteY41" fmla="*/ 63962 h 206324"/>
                <a:gd name="connsiteX42" fmla="*/ 199489 w 215585"/>
                <a:gd name="connsiteY42" fmla="*/ 4591 h 206324"/>
                <a:gd name="connsiteX43" fmla="*/ 30794 w 215585"/>
                <a:gd name="connsiteY43" fmla="*/ 94605 h 206324"/>
                <a:gd name="connsiteX44" fmla="*/ 24404 w 215585"/>
                <a:gd name="connsiteY44" fmla="*/ 72261 h 206324"/>
                <a:gd name="connsiteX45" fmla="*/ 94694 w 215585"/>
                <a:gd name="connsiteY45" fmla="*/ 53109 h 206324"/>
                <a:gd name="connsiteX46" fmla="*/ 97888 w 215585"/>
                <a:gd name="connsiteY46" fmla="*/ 64601 h 206324"/>
                <a:gd name="connsiteX47" fmla="*/ 101083 w 215585"/>
                <a:gd name="connsiteY47" fmla="*/ 76092 h 206324"/>
                <a:gd name="connsiteX48" fmla="*/ 30794 w 215585"/>
                <a:gd name="connsiteY48" fmla="*/ 94605 h 206324"/>
                <a:gd name="connsiteX49" fmla="*/ 115141 w 215585"/>
                <a:gd name="connsiteY49" fmla="*/ 77369 h 206324"/>
                <a:gd name="connsiteX50" fmla="*/ 110668 w 215585"/>
                <a:gd name="connsiteY50" fmla="*/ 60770 h 206324"/>
                <a:gd name="connsiteX51" fmla="*/ 106195 w 215585"/>
                <a:gd name="connsiteY51" fmla="*/ 44172 h 206324"/>
                <a:gd name="connsiteX52" fmla="*/ 161149 w 215585"/>
                <a:gd name="connsiteY52" fmla="*/ 28850 h 206324"/>
                <a:gd name="connsiteX53" fmla="*/ 170095 w 215585"/>
                <a:gd name="connsiteY53" fmla="*/ 61409 h 206324"/>
                <a:gd name="connsiteX54" fmla="*/ 115141 w 215585"/>
                <a:gd name="connsiteY54" fmla="*/ 77369 h 206324"/>
                <a:gd name="connsiteX55" fmla="*/ 184153 w 215585"/>
                <a:gd name="connsiteY55" fmla="*/ 66516 h 206324"/>
                <a:gd name="connsiteX56" fmla="*/ 183514 w 215585"/>
                <a:gd name="connsiteY56" fmla="*/ 65239 h 206324"/>
                <a:gd name="connsiteX57" fmla="*/ 183514 w 215585"/>
                <a:gd name="connsiteY57" fmla="*/ 65239 h 206324"/>
                <a:gd name="connsiteX58" fmla="*/ 180319 w 215585"/>
                <a:gd name="connsiteY58" fmla="*/ 52471 h 206324"/>
                <a:gd name="connsiteX59" fmla="*/ 171373 w 215585"/>
                <a:gd name="connsiteY59" fmla="*/ 18636 h 206324"/>
                <a:gd name="connsiteX60" fmla="*/ 189265 w 215585"/>
                <a:gd name="connsiteY60" fmla="*/ 13529 h 206324"/>
                <a:gd name="connsiteX61" fmla="*/ 202044 w 215585"/>
                <a:gd name="connsiteY61" fmla="*/ 61409 h 206324"/>
                <a:gd name="connsiteX62" fmla="*/ 184153 w 215585"/>
                <a:gd name="connsiteY62" fmla="*/ 66516 h 20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5585" h="206324">
                  <a:moveTo>
                    <a:pt x="199489" y="4591"/>
                  </a:moveTo>
                  <a:cubicBezTo>
                    <a:pt x="198849" y="1399"/>
                    <a:pt x="195016" y="-516"/>
                    <a:pt x="191821" y="122"/>
                  </a:cubicBezTo>
                  <a:lnTo>
                    <a:pt x="161788" y="8421"/>
                  </a:lnTo>
                  <a:cubicBezTo>
                    <a:pt x="159871" y="9060"/>
                    <a:pt x="158593" y="9698"/>
                    <a:pt x="157954" y="11613"/>
                  </a:cubicBezTo>
                  <a:cubicBezTo>
                    <a:pt x="157315" y="12890"/>
                    <a:pt x="156676" y="14805"/>
                    <a:pt x="157315" y="16721"/>
                  </a:cubicBezTo>
                  <a:lnTo>
                    <a:pt x="157954" y="17997"/>
                  </a:lnTo>
                  <a:lnTo>
                    <a:pt x="96610" y="34596"/>
                  </a:lnTo>
                  <a:cubicBezTo>
                    <a:pt x="94694" y="35234"/>
                    <a:pt x="93416" y="35873"/>
                    <a:pt x="92777" y="37788"/>
                  </a:cubicBezTo>
                  <a:cubicBezTo>
                    <a:pt x="92138" y="39065"/>
                    <a:pt x="92138" y="40341"/>
                    <a:pt x="92138" y="41618"/>
                  </a:cubicBezTo>
                  <a:lnTo>
                    <a:pt x="15458" y="62685"/>
                  </a:lnTo>
                  <a:cubicBezTo>
                    <a:pt x="14819" y="62685"/>
                    <a:pt x="14819" y="63324"/>
                    <a:pt x="14180" y="63324"/>
                  </a:cubicBezTo>
                  <a:lnTo>
                    <a:pt x="12263" y="56940"/>
                  </a:lnTo>
                  <a:cubicBezTo>
                    <a:pt x="11624" y="53748"/>
                    <a:pt x="7790" y="51833"/>
                    <a:pt x="4595" y="52471"/>
                  </a:cubicBezTo>
                  <a:cubicBezTo>
                    <a:pt x="1400" y="53109"/>
                    <a:pt x="-517" y="56940"/>
                    <a:pt x="122" y="60132"/>
                  </a:cubicBezTo>
                  <a:lnTo>
                    <a:pt x="16736" y="120141"/>
                  </a:lnTo>
                  <a:cubicBezTo>
                    <a:pt x="17375" y="122695"/>
                    <a:pt x="19931" y="124610"/>
                    <a:pt x="23126" y="124610"/>
                  </a:cubicBezTo>
                  <a:cubicBezTo>
                    <a:pt x="23765" y="124610"/>
                    <a:pt x="24404" y="124610"/>
                    <a:pt x="25043" y="124610"/>
                  </a:cubicBezTo>
                  <a:cubicBezTo>
                    <a:pt x="28238" y="123972"/>
                    <a:pt x="30155" y="120141"/>
                    <a:pt x="29516" y="116949"/>
                  </a:cubicBezTo>
                  <a:lnTo>
                    <a:pt x="27599" y="110565"/>
                  </a:lnTo>
                  <a:cubicBezTo>
                    <a:pt x="28238" y="110565"/>
                    <a:pt x="28238" y="110565"/>
                    <a:pt x="28877" y="110565"/>
                  </a:cubicBezTo>
                  <a:lnTo>
                    <a:pt x="101722" y="90775"/>
                  </a:lnTo>
                  <a:lnTo>
                    <a:pt x="63383" y="197387"/>
                  </a:lnTo>
                  <a:cubicBezTo>
                    <a:pt x="62105" y="200579"/>
                    <a:pt x="64022" y="204410"/>
                    <a:pt x="67217" y="205686"/>
                  </a:cubicBezTo>
                  <a:cubicBezTo>
                    <a:pt x="67856" y="205686"/>
                    <a:pt x="68495" y="206325"/>
                    <a:pt x="69134" y="206325"/>
                  </a:cubicBezTo>
                  <a:cubicBezTo>
                    <a:pt x="71690" y="206325"/>
                    <a:pt x="74246" y="204410"/>
                    <a:pt x="74885" y="201856"/>
                  </a:cubicBezTo>
                  <a:lnTo>
                    <a:pt x="101083" y="127802"/>
                  </a:lnTo>
                  <a:lnTo>
                    <a:pt x="101083" y="197387"/>
                  </a:lnTo>
                  <a:cubicBezTo>
                    <a:pt x="101083" y="201218"/>
                    <a:pt x="103639" y="203771"/>
                    <a:pt x="107473" y="203771"/>
                  </a:cubicBezTo>
                  <a:cubicBezTo>
                    <a:pt x="111307" y="203771"/>
                    <a:pt x="113863" y="201218"/>
                    <a:pt x="113863" y="197387"/>
                  </a:cubicBezTo>
                  <a:lnTo>
                    <a:pt x="113863" y="125248"/>
                  </a:lnTo>
                  <a:lnTo>
                    <a:pt x="140062" y="199302"/>
                  </a:lnTo>
                  <a:cubicBezTo>
                    <a:pt x="140701" y="201856"/>
                    <a:pt x="143257" y="203771"/>
                    <a:pt x="145813" y="203771"/>
                  </a:cubicBezTo>
                  <a:cubicBezTo>
                    <a:pt x="146452" y="203771"/>
                    <a:pt x="147091" y="203771"/>
                    <a:pt x="147730" y="203133"/>
                  </a:cubicBezTo>
                  <a:cubicBezTo>
                    <a:pt x="150925" y="201856"/>
                    <a:pt x="152842" y="198026"/>
                    <a:pt x="151564" y="194834"/>
                  </a:cubicBezTo>
                  <a:lnTo>
                    <a:pt x="113863" y="90137"/>
                  </a:lnTo>
                  <a:lnTo>
                    <a:pt x="172012" y="74177"/>
                  </a:lnTo>
                  <a:lnTo>
                    <a:pt x="172651" y="75453"/>
                  </a:lnTo>
                  <a:cubicBezTo>
                    <a:pt x="173290" y="77369"/>
                    <a:pt x="173929" y="78645"/>
                    <a:pt x="175846" y="79284"/>
                  </a:cubicBezTo>
                  <a:cubicBezTo>
                    <a:pt x="177124" y="79922"/>
                    <a:pt x="177763" y="79922"/>
                    <a:pt x="179041" y="79922"/>
                  </a:cubicBezTo>
                  <a:cubicBezTo>
                    <a:pt x="179680" y="79922"/>
                    <a:pt x="180319" y="79922"/>
                    <a:pt x="180958" y="79922"/>
                  </a:cubicBezTo>
                  <a:lnTo>
                    <a:pt x="210990" y="71623"/>
                  </a:lnTo>
                  <a:cubicBezTo>
                    <a:pt x="214185" y="70985"/>
                    <a:pt x="216102" y="67154"/>
                    <a:pt x="215463" y="63962"/>
                  </a:cubicBezTo>
                  <a:lnTo>
                    <a:pt x="199489" y="4591"/>
                  </a:lnTo>
                  <a:close/>
                  <a:moveTo>
                    <a:pt x="30794" y="94605"/>
                  </a:moveTo>
                  <a:lnTo>
                    <a:pt x="24404" y="72261"/>
                  </a:lnTo>
                  <a:lnTo>
                    <a:pt x="94694" y="53109"/>
                  </a:lnTo>
                  <a:lnTo>
                    <a:pt x="97888" y="64601"/>
                  </a:lnTo>
                  <a:lnTo>
                    <a:pt x="101083" y="76092"/>
                  </a:lnTo>
                  <a:lnTo>
                    <a:pt x="30794" y="94605"/>
                  </a:lnTo>
                  <a:close/>
                  <a:moveTo>
                    <a:pt x="115141" y="77369"/>
                  </a:moveTo>
                  <a:lnTo>
                    <a:pt x="110668" y="60770"/>
                  </a:lnTo>
                  <a:lnTo>
                    <a:pt x="106195" y="44172"/>
                  </a:lnTo>
                  <a:lnTo>
                    <a:pt x="161149" y="28850"/>
                  </a:lnTo>
                  <a:lnTo>
                    <a:pt x="170095" y="61409"/>
                  </a:lnTo>
                  <a:lnTo>
                    <a:pt x="115141" y="77369"/>
                  </a:lnTo>
                  <a:close/>
                  <a:moveTo>
                    <a:pt x="184153" y="66516"/>
                  </a:moveTo>
                  <a:lnTo>
                    <a:pt x="183514" y="65239"/>
                  </a:lnTo>
                  <a:cubicBezTo>
                    <a:pt x="183514" y="65239"/>
                    <a:pt x="183514" y="65239"/>
                    <a:pt x="183514" y="65239"/>
                  </a:cubicBezTo>
                  <a:lnTo>
                    <a:pt x="180319" y="52471"/>
                  </a:lnTo>
                  <a:lnTo>
                    <a:pt x="171373" y="18636"/>
                  </a:lnTo>
                  <a:lnTo>
                    <a:pt x="189265" y="13529"/>
                  </a:lnTo>
                  <a:lnTo>
                    <a:pt x="202044" y="61409"/>
                  </a:lnTo>
                  <a:lnTo>
                    <a:pt x="184153" y="66516"/>
                  </a:lnTo>
                  <a:close/>
                </a:path>
              </a:pathLst>
            </a:custGeom>
            <a:grpFill/>
            <a:ln w="6390" cap="flat">
              <a:noFill/>
              <a:prstDash val="solid"/>
              <a:miter/>
            </a:ln>
          </p:spPr>
          <p:txBody>
            <a:bodyPr rtlCol="0" anchor="ctr"/>
            <a:lstStyle/>
            <a:p>
              <a:endParaRPr lang="en-US"/>
            </a:p>
          </p:txBody>
        </p:sp>
      </p:grpSp>
      <p:grpSp>
        <p:nvGrpSpPr>
          <p:cNvPr id="152" name="Graphic 4">
            <a:extLst>
              <a:ext uri="{FF2B5EF4-FFF2-40B4-BE49-F238E27FC236}">
                <a16:creationId xmlns:a16="http://schemas.microsoft.com/office/drawing/2014/main" id="{68A93B9F-0FE0-4C0F-BAA5-956E5A2C0642}"/>
              </a:ext>
            </a:extLst>
          </p:cNvPr>
          <p:cNvGrpSpPr/>
          <p:nvPr/>
        </p:nvGrpSpPr>
        <p:grpSpPr>
          <a:xfrm>
            <a:off x="752706" y="3340998"/>
            <a:ext cx="362309" cy="361971"/>
            <a:chOff x="467104" y="3339623"/>
            <a:chExt cx="362309" cy="361971"/>
          </a:xfrm>
          <a:solidFill>
            <a:schemeClr val="tx1"/>
          </a:solidFill>
        </p:grpSpPr>
        <p:sp>
          <p:nvSpPr>
            <p:cNvPr id="154" name="Graphic 4">
              <a:extLst>
                <a:ext uri="{FF2B5EF4-FFF2-40B4-BE49-F238E27FC236}">
                  <a16:creationId xmlns:a16="http://schemas.microsoft.com/office/drawing/2014/main" id="{07131937-799D-4C59-87DB-6432D5A7A34B}"/>
                </a:ext>
              </a:extLst>
            </p:cNvPr>
            <p:cNvSpPr/>
            <p:nvPr/>
          </p:nvSpPr>
          <p:spPr>
            <a:xfrm>
              <a:off x="467104" y="3339623"/>
              <a:ext cx="362309" cy="361971"/>
            </a:xfrm>
            <a:custGeom>
              <a:avLst/>
              <a:gdLst>
                <a:gd name="connsiteX0" fmla="*/ 181474 w 362309"/>
                <a:gd name="connsiteY0" fmla="*/ 349204 h 361971"/>
                <a:gd name="connsiteX1" fmla="*/ 13419 w 362309"/>
                <a:gd name="connsiteY1" fmla="*/ 181305 h 361971"/>
                <a:gd name="connsiteX2" fmla="*/ 181474 w 362309"/>
                <a:gd name="connsiteY2" fmla="*/ 12768 h 361971"/>
                <a:gd name="connsiteX3" fmla="*/ 349530 w 362309"/>
                <a:gd name="connsiteY3" fmla="*/ 181305 h 361971"/>
                <a:gd name="connsiteX4" fmla="*/ 349530 w 362309"/>
                <a:gd name="connsiteY4" fmla="*/ 181305 h 361971"/>
                <a:gd name="connsiteX5" fmla="*/ 181474 w 362309"/>
                <a:gd name="connsiteY5" fmla="*/ 349204 h 361971"/>
                <a:gd name="connsiteX6" fmla="*/ 181474 w 362309"/>
                <a:gd name="connsiteY6" fmla="*/ 0 h 361971"/>
                <a:gd name="connsiteX7" fmla="*/ 0 w 362309"/>
                <a:gd name="connsiteY7" fmla="*/ 180667 h 361971"/>
                <a:gd name="connsiteX8" fmla="*/ 181474 w 362309"/>
                <a:gd name="connsiteY8" fmla="*/ 361972 h 361971"/>
                <a:gd name="connsiteX9" fmla="*/ 362309 w 362309"/>
                <a:gd name="connsiteY9" fmla="*/ 180667 h 361971"/>
                <a:gd name="connsiteX10" fmla="*/ 362309 w 362309"/>
                <a:gd name="connsiteY10" fmla="*/ 180667 h 361971"/>
                <a:gd name="connsiteX11" fmla="*/ 181474 w 362309"/>
                <a:gd name="connsiteY11" fmla="*/ 0 h 361971"/>
                <a:gd name="connsiteX12" fmla="*/ 181474 w 362309"/>
                <a:gd name="connsiteY12"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lnTo>
                    <a:pt x="349530" y="181305"/>
                  </a:lnTo>
                  <a:cubicBezTo>
                    <a:pt x="349530" y="273873"/>
                    <a:pt x="274128" y="349204"/>
                    <a:pt x="181474" y="349204"/>
                  </a:cubicBezTo>
                  <a:moveTo>
                    <a:pt x="181474" y="0"/>
                  </a:moveTo>
                  <a:cubicBezTo>
                    <a:pt x="81152" y="0"/>
                    <a:pt x="0" y="81077"/>
                    <a:pt x="0" y="180667"/>
                  </a:cubicBezTo>
                  <a:cubicBezTo>
                    <a:pt x="0" y="280895"/>
                    <a:pt x="81152" y="361972"/>
                    <a:pt x="181474" y="361972"/>
                  </a:cubicBezTo>
                  <a:cubicBezTo>
                    <a:pt x="281796" y="361972"/>
                    <a:pt x="362309" y="280895"/>
                    <a:pt x="362309" y="180667"/>
                  </a:cubicBezTo>
                  <a:lnTo>
                    <a:pt x="362309" y="180667"/>
                  </a:lnTo>
                  <a:cubicBezTo>
                    <a:pt x="362309" y="81077"/>
                    <a:pt x="281796" y="0"/>
                    <a:pt x="181474" y="0"/>
                  </a:cubicBezTo>
                  <a:cubicBezTo>
                    <a:pt x="181474" y="0"/>
                    <a:pt x="181474" y="0"/>
                    <a:pt x="181474" y="0"/>
                  </a:cubicBezTo>
                </a:path>
              </a:pathLst>
            </a:custGeom>
            <a:grpFill/>
            <a:ln w="6390" cap="flat">
              <a:noFill/>
              <a:prstDash val="solid"/>
              <a:miter/>
            </a:ln>
          </p:spPr>
          <p:txBody>
            <a:bodyPr rtlCol="0" anchor="ctr"/>
            <a:lstStyle/>
            <a:p>
              <a:endParaRPr lang="en-US"/>
            </a:p>
          </p:txBody>
        </p:sp>
        <p:sp>
          <p:nvSpPr>
            <p:cNvPr id="155" name="Graphic 4">
              <a:extLst>
                <a:ext uri="{FF2B5EF4-FFF2-40B4-BE49-F238E27FC236}">
                  <a16:creationId xmlns:a16="http://schemas.microsoft.com/office/drawing/2014/main" id="{3325A2B4-3C37-4417-80DF-25D30A442314}"/>
                </a:ext>
              </a:extLst>
            </p:cNvPr>
            <p:cNvSpPr/>
            <p:nvPr/>
          </p:nvSpPr>
          <p:spPr>
            <a:xfrm>
              <a:off x="539949" y="3432343"/>
              <a:ext cx="217257" cy="177323"/>
            </a:xfrm>
            <a:custGeom>
              <a:avLst/>
              <a:gdLst>
                <a:gd name="connsiteX0" fmla="*/ 204478 w 217257"/>
                <a:gd name="connsiteY0" fmla="*/ 162640 h 177323"/>
                <a:gd name="connsiteX1" fmla="*/ 115019 w 217257"/>
                <a:gd name="connsiteY1" fmla="*/ 162002 h 177323"/>
                <a:gd name="connsiteX2" fmla="*/ 115019 w 217257"/>
                <a:gd name="connsiteY2" fmla="*/ 18362 h 177323"/>
                <a:gd name="connsiteX3" fmla="*/ 204478 w 217257"/>
                <a:gd name="connsiteY3" fmla="*/ 18362 h 177323"/>
                <a:gd name="connsiteX4" fmla="*/ 204478 w 217257"/>
                <a:gd name="connsiteY4" fmla="*/ 162640 h 177323"/>
                <a:gd name="connsiteX5" fmla="*/ 12780 w 217257"/>
                <a:gd name="connsiteY5" fmla="*/ 162002 h 177323"/>
                <a:gd name="connsiteX6" fmla="*/ 12780 w 217257"/>
                <a:gd name="connsiteY6" fmla="*/ 18362 h 177323"/>
                <a:gd name="connsiteX7" fmla="*/ 102239 w 217257"/>
                <a:gd name="connsiteY7" fmla="*/ 17723 h 177323"/>
                <a:gd name="connsiteX8" fmla="*/ 102239 w 217257"/>
                <a:gd name="connsiteY8" fmla="*/ 162002 h 177323"/>
                <a:gd name="connsiteX9" fmla="*/ 12780 w 217257"/>
                <a:gd name="connsiteY9" fmla="*/ 162002 h 177323"/>
                <a:gd name="connsiteX10" fmla="*/ 213424 w 217257"/>
                <a:gd name="connsiteY10" fmla="*/ 7509 h 177323"/>
                <a:gd name="connsiteX11" fmla="*/ 109268 w 217257"/>
                <a:gd name="connsiteY11" fmla="*/ 6871 h 177323"/>
                <a:gd name="connsiteX12" fmla="*/ 5112 w 217257"/>
                <a:gd name="connsiteY12" fmla="*/ 7509 h 177323"/>
                <a:gd name="connsiteX13" fmla="*/ 0 w 217257"/>
                <a:gd name="connsiteY13" fmla="*/ 13893 h 177323"/>
                <a:gd name="connsiteX14" fmla="*/ 0 w 217257"/>
                <a:gd name="connsiteY14" fmla="*/ 170939 h 177323"/>
                <a:gd name="connsiteX15" fmla="*/ 6390 w 217257"/>
                <a:gd name="connsiteY15" fmla="*/ 177323 h 177323"/>
                <a:gd name="connsiteX16" fmla="*/ 8946 w 217257"/>
                <a:gd name="connsiteY16" fmla="*/ 176685 h 177323"/>
                <a:gd name="connsiteX17" fmla="*/ 106712 w 217257"/>
                <a:gd name="connsiteY17" fmla="*/ 176685 h 177323"/>
                <a:gd name="connsiteX18" fmla="*/ 108629 w 217257"/>
                <a:gd name="connsiteY18" fmla="*/ 176685 h 177323"/>
                <a:gd name="connsiteX19" fmla="*/ 109268 w 217257"/>
                <a:gd name="connsiteY19" fmla="*/ 176685 h 177323"/>
                <a:gd name="connsiteX20" fmla="*/ 111185 w 217257"/>
                <a:gd name="connsiteY20" fmla="*/ 176046 h 177323"/>
                <a:gd name="connsiteX21" fmla="*/ 111185 w 217257"/>
                <a:gd name="connsiteY21" fmla="*/ 176046 h 177323"/>
                <a:gd name="connsiteX22" fmla="*/ 111185 w 217257"/>
                <a:gd name="connsiteY22" fmla="*/ 176046 h 177323"/>
                <a:gd name="connsiteX23" fmla="*/ 208951 w 217257"/>
                <a:gd name="connsiteY23" fmla="*/ 176046 h 177323"/>
                <a:gd name="connsiteX24" fmla="*/ 210868 w 217257"/>
                <a:gd name="connsiteY24" fmla="*/ 176046 h 177323"/>
                <a:gd name="connsiteX25" fmla="*/ 214702 w 217257"/>
                <a:gd name="connsiteY25" fmla="*/ 174770 h 177323"/>
                <a:gd name="connsiteX26" fmla="*/ 217258 w 217257"/>
                <a:gd name="connsiteY26" fmla="*/ 169662 h 177323"/>
                <a:gd name="connsiteX27" fmla="*/ 217258 w 217257"/>
                <a:gd name="connsiteY27" fmla="*/ 12616 h 177323"/>
                <a:gd name="connsiteX28" fmla="*/ 213424 w 217257"/>
                <a:gd name="connsiteY28" fmla="*/ 7509 h 17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7257" h="177323">
                  <a:moveTo>
                    <a:pt x="204478" y="162640"/>
                  </a:moveTo>
                  <a:cubicBezTo>
                    <a:pt x="175084" y="154979"/>
                    <a:pt x="144413" y="154341"/>
                    <a:pt x="115019" y="162002"/>
                  </a:cubicBezTo>
                  <a:lnTo>
                    <a:pt x="115019" y="18362"/>
                  </a:lnTo>
                  <a:cubicBezTo>
                    <a:pt x="144413" y="11340"/>
                    <a:pt x="175084" y="11340"/>
                    <a:pt x="204478" y="18362"/>
                  </a:cubicBezTo>
                  <a:lnTo>
                    <a:pt x="204478" y="162640"/>
                  </a:lnTo>
                  <a:close/>
                  <a:moveTo>
                    <a:pt x="12780" y="162002"/>
                  </a:moveTo>
                  <a:lnTo>
                    <a:pt x="12780" y="18362"/>
                  </a:lnTo>
                  <a:cubicBezTo>
                    <a:pt x="42174" y="10701"/>
                    <a:pt x="72845" y="10701"/>
                    <a:pt x="102239" y="17723"/>
                  </a:cubicBezTo>
                  <a:lnTo>
                    <a:pt x="102239" y="162002"/>
                  </a:lnTo>
                  <a:cubicBezTo>
                    <a:pt x="72845" y="154341"/>
                    <a:pt x="42174" y="154341"/>
                    <a:pt x="12780" y="162002"/>
                  </a:cubicBezTo>
                  <a:moveTo>
                    <a:pt x="213424" y="7509"/>
                  </a:moveTo>
                  <a:cubicBezTo>
                    <a:pt x="179557" y="-2067"/>
                    <a:pt x="143135" y="-2705"/>
                    <a:pt x="109268" y="6871"/>
                  </a:cubicBezTo>
                  <a:cubicBezTo>
                    <a:pt x="100322" y="3679"/>
                    <a:pt x="61982" y="-7174"/>
                    <a:pt x="5112" y="7509"/>
                  </a:cubicBezTo>
                  <a:cubicBezTo>
                    <a:pt x="1917" y="8148"/>
                    <a:pt x="0" y="10701"/>
                    <a:pt x="0" y="13893"/>
                  </a:cubicBezTo>
                  <a:lnTo>
                    <a:pt x="0" y="170939"/>
                  </a:lnTo>
                  <a:cubicBezTo>
                    <a:pt x="0" y="174770"/>
                    <a:pt x="3195" y="177323"/>
                    <a:pt x="6390" y="177323"/>
                  </a:cubicBezTo>
                  <a:cubicBezTo>
                    <a:pt x="7029" y="177323"/>
                    <a:pt x="7668" y="177323"/>
                    <a:pt x="8946" y="176685"/>
                  </a:cubicBezTo>
                  <a:cubicBezTo>
                    <a:pt x="40896" y="166470"/>
                    <a:pt x="75401" y="166470"/>
                    <a:pt x="106712" y="176685"/>
                  </a:cubicBezTo>
                  <a:cubicBezTo>
                    <a:pt x="107351" y="176685"/>
                    <a:pt x="107990" y="176685"/>
                    <a:pt x="108629" y="176685"/>
                  </a:cubicBezTo>
                  <a:lnTo>
                    <a:pt x="109268" y="176685"/>
                  </a:lnTo>
                  <a:cubicBezTo>
                    <a:pt x="109907" y="176685"/>
                    <a:pt x="110546" y="176685"/>
                    <a:pt x="111185" y="176046"/>
                  </a:cubicBezTo>
                  <a:lnTo>
                    <a:pt x="111185" y="176046"/>
                  </a:lnTo>
                  <a:lnTo>
                    <a:pt x="111185" y="176046"/>
                  </a:lnTo>
                  <a:cubicBezTo>
                    <a:pt x="111824" y="176046"/>
                    <a:pt x="149525" y="159448"/>
                    <a:pt x="208951" y="176046"/>
                  </a:cubicBezTo>
                  <a:cubicBezTo>
                    <a:pt x="209590" y="176046"/>
                    <a:pt x="210229" y="176046"/>
                    <a:pt x="210868" y="176046"/>
                  </a:cubicBezTo>
                  <a:cubicBezTo>
                    <a:pt x="212146" y="176046"/>
                    <a:pt x="213424" y="175408"/>
                    <a:pt x="214702" y="174770"/>
                  </a:cubicBezTo>
                  <a:cubicBezTo>
                    <a:pt x="215980" y="173493"/>
                    <a:pt x="217258" y="171578"/>
                    <a:pt x="217258" y="169662"/>
                  </a:cubicBezTo>
                  <a:lnTo>
                    <a:pt x="217258" y="12616"/>
                  </a:lnTo>
                  <a:cubicBezTo>
                    <a:pt x="217258" y="10701"/>
                    <a:pt x="215341" y="8148"/>
                    <a:pt x="213424" y="7509"/>
                  </a:cubicBezTo>
                </a:path>
              </a:pathLst>
            </a:custGeom>
            <a:grpFill/>
            <a:ln w="6390" cap="flat">
              <a:noFill/>
              <a:prstDash val="solid"/>
              <a:miter/>
            </a:ln>
          </p:spPr>
          <p:txBody>
            <a:bodyPr rtlCol="0" anchor="ctr"/>
            <a:lstStyle/>
            <a:p>
              <a:endParaRPr lang="en-US"/>
            </a:p>
          </p:txBody>
        </p:sp>
      </p:grpSp>
      <p:sp>
        <p:nvSpPr>
          <p:cNvPr id="157" name="Rectangle 156">
            <a:extLst>
              <a:ext uri="{FF2B5EF4-FFF2-40B4-BE49-F238E27FC236}">
                <a16:creationId xmlns:a16="http://schemas.microsoft.com/office/drawing/2014/main" id="{181C2824-3A23-4BF1-82B2-AC1743E9DFE3}"/>
              </a:ext>
            </a:extLst>
          </p:cNvPr>
          <p:cNvSpPr/>
          <p:nvPr/>
        </p:nvSpPr>
        <p:spPr>
          <a:xfrm>
            <a:off x="6046767" y="3859309"/>
            <a:ext cx="5453732" cy="369332"/>
          </a:xfrm>
          <a:prstGeom prst="rect">
            <a:avLst/>
          </a:prstGeom>
          <a:noFill/>
          <a:ln>
            <a:noFill/>
          </a:ln>
        </p:spPr>
        <p:txBody>
          <a:bodyPr wrap="square">
            <a:spAutoFit/>
          </a:bodyPr>
          <a:lstStyle/>
          <a:p>
            <a:r>
              <a:rPr lang="en-AU" sz="900">
                <a:latin typeface="Arial" panose="020B0604020202020204" pitchFamily="34" charset="0"/>
                <a:ea typeface="Open Sans" panose="020B0606030504020204" pitchFamily="34" charset="0"/>
                <a:cs typeface="Arial" panose="020B0604020202020204" pitchFamily="34" charset="0"/>
              </a:rPr>
              <a:t>Your business change narrative will be your north star. It will articulate why the business change is happening and it will compel people to engage in the new ways of working faster. </a:t>
            </a:r>
            <a:endParaRPr lang="en-AU" sz="900">
              <a:solidFill>
                <a:srgbClr val="313131"/>
              </a:solidFill>
              <a:latin typeface="Arial" panose="020B0604020202020204" pitchFamily="34" charset="0"/>
              <a:cs typeface="Arial" panose="020B0604020202020204" pitchFamily="34" charset="0"/>
            </a:endParaRPr>
          </a:p>
        </p:txBody>
      </p:sp>
      <p:sp>
        <p:nvSpPr>
          <p:cNvPr id="98" name="object 20">
            <a:extLst>
              <a:ext uri="{FF2B5EF4-FFF2-40B4-BE49-F238E27FC236}">
                <a16:creationId xmlns:a16="http://schemas.microsoft.com/office/drawing/2014/main" id="{C31E7D2E-6FE7-43AB-8536-8966CC90CCA4}"/>
              </a:ext>
            </a:extLst>
          </p:cNvPr>
          <p:cNvSpPr/>
          <p:nvPr/>
        </p:nvSpPr>
        <p:spPr>
          <a:xfrm>
            <a:off x="1474612" y="4559713"/>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9D8AD1">
              <a:alpha val="49804"/>
            </a:srgbClr>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99" name="object 20">
            <a:extLst>
              <a:ext uri="{FF2B5EF4-FFF2-40B4-BE49-F238E27FC236}">
                <a16:creationId xmlns:a16="http://schemas.microsoft.com/office/drawing/2014/main" id="{D5FB3042-C507-4F4E-8865-E5372F07DFC3}"/>
              </a:ext>
            </a:extLst>
          </p:cNvPr>
          <p:cNvSpPr/>
          <p:nvPr/>
        </p:nvSpPr>
        <p:spPr>
          <a:xfrm>
            <a:off x="1174353" y="5219522"/>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9D8AD1"/>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100" name="Rectangle 99">
            <a:extLst>
              <a:ext uri="{FF2B5EF4-FFF2-40B4-BE49-F238E27FC236}">
                <a16:creationId xmlns:a16="http://schemas.microsoft.com/office/drawing/2014/main" id="{6C0904A8-0684-409C-8553-CA5839B296CB}"/>
              </a:ext>
            </a:extLst>
          </p:cNvPr>
          <p:cNvSpPr/>
          <p:nvPr/>
        </p:nvSpPr>
        <p:spPr>
          <a:xfrm>
            <a:off x="2487532" y="5880634"/>
            <a:ext cx="3483900" cy="507831"/>
          </a:xfrm>
          <a:prstGeom prst="rect">
            <a:avLst/>
          </a:prstGeom>
          <a:noFill/>
          <a:ln>
            <a:noFill/>
          </a:ln>
        </p:spPr>
        <p:txBody>
          <a:bodyPr wrap="square">
            <a:spAutoFit/>
          </a:bodyPr>
          <a:lstStyle/>
          <a:p>
            <a:r>
              <a:rPr lang="en-US" sz="900" b="1" dirty="0">
                <a:latin typeface="Arial" panose="020B0604020202020204" pitchFamily="34" charset="0"/>
                <a:ea typeface="Open Sans" panose="020B0606030504020204" pitchFamily="34" charset="0"/>
                <a:cs typeface="Arial" panose="020B0604020202020204" pitchFamily="34" charset="0"/>
              </a:rPr>
              <a:t>2.6  Read key messaging related to where you’re at: </a:t>
            </a:r>
            <a:endParaRPr lang="en-US" sz="900" dirty="0">
              <a:latin typeface="Arial" panose="020B0604020202020204" pitchFamily="34" charset="0"/>
              <a:ea typeface="Open Sans" panose="020B0606030504020204" pitchFamily="34" charset="0"/>
              <a:cs typeface="Arial" panose="020B0604020202020204" pitchFamily="34" charset="0"/>
            </a:endParaRPr>
          </a:p>
          <a:p>
            <a:r>
              <a:rPr lang="en-AU" sz="900" dirty="0">
                <a:latin typeface="Arial" panose="020B0604020202020204" pitchFamily="34" charset="0"/>
                <a:ea typeface="Open Sans" panose="020B0606030504020204" pitchFamily="34" charset="0"/>
                <a:cs typeface="Arial" panose="020B0604020202020204" pitchFamily="34" charset="0"/>
              </a:rPr>
              <a:t>Review key messaging that we have provided which can help you sell the change to various stakeholders in your organisation</a:t>
            </a:r>
            <a:r>
              <a:rPr lang="en-US" sz="900" dirty="0">
                <a:latin typeface="Arial" panose="020B0604020202020204" pitchFamily="34" charset="0"/>
                <a:ea typeface="Open Sans" panose="020B0606030504020204" pitchFamily="34" charset="0"/>
                <a:cs typeface="Arial" panose="020B0604020202020204" pitchFamily="34" charset="0"/>
              </a:rPr>
              <a:t>.</a:t>
            </a:r>
          </a:p>
        </p:txBody>
      </p:sp>
      <p:sp>
        <p:nvSpPr>
          <p:cNvPr id="105" name="Rectangle 104">
            <a:extLst>
              <a:ext uri="{FF2B5EF4-FFF2-40B4-BE49-F238E27FC236}">
                <a16:creationId xmlns:a16="http://schemas.microsoft.com/office/drawing/2014/main" id="{8358886E-1787-4B74-A762-B2EE973EA103}"/>
              </a:ext>
            </a:extLst>
          </p:cNvPr>
          <p:cNvSpPr/>
          <p:nvPr/>
        </p:nvSpPr>
        <p:spPr>
          <a:xfrm>
            <a:off x="6091376" y="5925186"/>
            <a:ext cx="5453732" cy="230832"/>
          </a:xfrm>
          <a:prstGeom prst="rect">
            <a:avLst/>
          </a:prstGeom>
          <a:noFill/>
          <a:ln>
            <a:noFill/>
          </a:ln>
        </p:spPr>
        <p:txBody>
          <a:bodyPr wrap="square">
            <a:spAutoFit/>
          </a:bodyPr>
          <a:lstStyle/>
          <a:p>
            <a:r>
              <a:rPr lang="en-AU" sz="900" dirty="0">
                <a:latin typeface="Arial" panose="020B0604020202020204" pitchFamily="34" charset="0"/>
                <a:ea typeface="Open Sans" panose="020B0606030504020204" pitchFamily="34" charset="0"/>
                <a:cs typeface="Arial" panose="020B0604020202020204" pitchFamily="34" charset="0"/>
              </a:rPr>
              <a:t>You can re-use key messages that have worked in other implementations to your stakeholders.</a:t>
            </a:r>
            <a:endParaRPr lang="en-US" sz="800" dirty="0">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43020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Google Shape;226;p38">
            <a:extLst>
              <a:ext uri="{FF2B5EF4-FFF2-40B4-BE49-F238E27FC236}">
                <a16:creationId xmlns:a16="http://schemas.microsoft.com/office/drawing/2014/main" id="{947DDE38-8FCD-493D-B076-542E83B076B2}"/>
              </a:ext>
            </a:extLst>
          </p:cNvPr>
          <p:cNvSpPr/>
          <p:nvPr/>
        </p:nvSpPr>
        <p:spPr>
          <a:xfrm>
            <a:off x="616058" y="263186"/>
            <a:ext cx="8369969" cy="654647"/>
          </a:xfrm>
          <a:prstGeom prst="rect">
            <a:avLst/>
          </a:prstGeom>
          <a:noFill/>
          <a:ln>
            <a:noFill/>
          </a:ln>
        </p:spPr>
        <p:txBody>
          <a:bodyPr spcFirstLastPara="1" wrap="square" lIns="38100" tIns="38100" rIns="38100" bIns="38100" anchor="t" anchorCtr="0">
            <a:noAutofit/>
          </a:bodyPr>
          <a:lstStyle/>
          <a:p>
            <a:pPr>
              <a:buClr>
                <a:srgbClr val="FFFFFF"/>
              </a:buClr>
              <a:defRPr/>
            </a:pPr>
            <a:r>
              <a:rPr lang="en-AU" sz="2400" b="1">
                <a:solidFill>
                  <a:schemeClr val="bg1"/>
                </a:solidFill>
                <a:latin typeface="Arial" panose="020B0604020202020204" pitchFamily="34" charset="0"/>
                <a:cs typeface="Arial" panose="020B0604020202020204" pitchFamily="34" charset="0"/>
                <a:sym typeface="Helvetica Neue"/>
              </a:rPr>
              <a:t>Table of Contents</a:t>
            </a:r>
          </a:p>
        </p:txBody>
      </p:sp>
      <p:grpSp>
        <p:nvGrpSpPr>
          <p:cNvPr id="6" name="Group 5">
            <a:extLst>
              <a:ext uri="{FF2B5EF4-FFF2-40B4-BE49-F238E27FC236}">
                <a16:creationId xmlns:a16="http://schemas.microsoft.com/office/drawing/2014/main" id="{7676028F-8594-4E94-B7FB-9EB1689B882B}"/>
              </a:ext>
            </a:extLst>
          </p:cNvPr>
          <p:cNvGrpSpPr/>
          <p:nvPr/>
        </p:nvGrpSpPr>
        <p:grpSpPr>
          <a:xfrm>
            <a:off x="5086265" y="1252994"/>
            <a:ext cx="6707600" cy="5144722"/>
            <a:chOff x="175867" y="1210271"/>
            <a:chExt cx="7792741" cy="5032866"/>
          </a:xfrm>
        </p:grpSpPr>
        <p:sp>
          <p:nvSpPr>
            <p:cNvPr id="7" name="Rectangle: Diagonal Corners Rounded 6">
              <a:extLst>
                <a:ext uri="{FF2B5EF4-FFF2-40B4-BE49-F238E27FC236}">
                  <a16:creationId xmlns:a16="http://schemas.microsoft.com/office/drawing/2014/main" id="{667A55CB-6179-419A-A8C5-FB804B7B7A40}"/>
                </a:ext>
              </a:extLst>
            </p:cNvPr>
            <p:cNvSpPr/>
            <p:nvPr/>
          </p:nvSpPr>
          <p:spPr>
            <a:xfrm>
              <a:off x="1079803" y="2158678"/>
              <a:ext cx="6888805" cy="1128596"/>
            </a:xfrm>
            <a:prstGeom prst="round2DiagRect">
              <a:avLst>
                <a:gd name="adj1" fmla="val 17738"/>
                <a:gd name="adj2" fmla="val 0"/>
              </a:avLst>
            </a:prstGeom>
            <a:solidFill>
              <a:schemeClr val="bg1"/>
            </a:solidFill>
            <a:ln w="25400" cap="flat" cmpd="sng" algn="ctr">
              <a:solidFill>
                <a:srgbClr val="67CDF3"/>
              </a:solidFill>
              <a:prstDash val="solid"/>
            </a:ln>
            <a:effectLst>
              <a:reflection stA="52000" endA="300" endPos="12000" dir="5400000" sy="-100000" algn="bl" rotWithShape="0"/>
            </a:effectLst>
          </p:spPr>
          <p:txBody>
            <a:bodyPr lIns="91440" tIns="45720" rIns="91440" bIns="45720" rtlCol="0" anchor="ctr"/>
            <a:lstStyle/>
            <a:p>
              <a:pPr defTabSz="659465">
                <a:lnSpc>
                  <a:spcPct val="150000"/>
                </a:lnSpc>
                <a:defRPr/>
              </a:pPr>
              <a:endParaRPr lang="en-AU" sz="1100" b="1" kern="0" spc="25" dirty="0">
                <a:latin typeface="Arial"/>
                <a:cs typeface="Arial"/>
              </a:endParaRPr>
            </a:p>
            <a:p>
              <a:pPr defTabSz="659465">
                <a:lnSpc>
                  <a:spcPct val="150000"/>
                </a:lnSpc>
                <a:defRPr/>
              </a:pPr>
              <a:r>
                <a:rPr lang="en-US" sz="1100" b="1" kern="0" spc="25" dirty="0">
                  <a:latin typeface="Arial"/>
                  <a:cs typeface="Arial"/>
                </a:rPr>
                <a:t>How do I best navigate the Protected Utility blueprint engagement framework?</a:t>
              </a:r>
            </a:p>
            <a:p>
              <a:pPr defTabSz="659465">
                <a:lnSpc>
                  <a:spcPct val="150000"/>
                </a:lnSpc>
                <a:defRPr/>
              </a:pPr>
              <a:r>
                <a:rPr lang="en-AU" sz="1100" i="1" kern="0" spc="25" dirty="0">
                  <a:latin typeface="Arial"/>
                  <a:cs typeface="Arial"/>
                </a:rPr>
                <a:t>Self-identify your agency type</a:t>
              </a:r>
            </a:p>
            <a:p>
              <a:pPr defTabSz="659465">
                <a:lnSpc>
                  <a:spcPct val="150000"/>
                </a:lnSpc>
                <a:defRPr/>
              </a:pPr>
              <a:r>
                <a:rPr lang="en-AU" sz="1100" i="1" kern="0" spc="25" dirty="0">
                  <a:latin typeface="Arial"/>
                  <a:cs typeface="Arial"/>
                </a:rPr>
                <a:t>Confirming your agency type</a:t>
              </a:r>
              <a:br>
                <a:rPr lang="en-AU" sz="1100" i="1" kern="0" spc="25" dirty="0">
                  <a:latin typeface="Arial"/>
                  <a:cs typeface="Arial"/>
                </a:rPr>
              </a:br>
              <a:endParaRPr lang="en-AU" sz="1100" b="1" kern="0" spc="25" dirty="0">
                <a:latin typeface="Arial"/>
                <a:cs typeface="Arial"/>
              </a:endParaRPr>
            </a:p>
          </p:txBody>
        </p:sp>
        <p:sp>
          <p:nvSpPr>
            <p:cNvPr id="8" name="Rectangle: Diagonal Corners Rounded 7">
              <a:extLst>
                <a:ext uri="{FF2B5EF4-FFF2-40B4-BE49-F238E27FC236}">
                  <a16:creationId xmlns:a16="http://schemas.microsoft.com/office/drawing/2014/main" id="{8493CFC7-8FEC-49CC-B5E3-242D2A3FD88C}"/>
                </a:ext>
              </a:extLst>
            </p:cNvPr>
            <p:cNvSpPr/>
            <p:nvPr/>
          </p:nvSpPr>
          <p:spPr>
            <a:xfrm>
              <a:off x="175867" y="1210271"/>
              <a:ext cx="773718" cy="808582"/>
            </a:xfrm>
            <a:prstGeom prst="round2DiagRect">
              <a:avLst>
                <a:gd name="adj1" fmla="val 17738"/>
                <a:gd name="adj2" fmla="val 0"/>
              </a:avLst>
            </a:prstGeom>
            <a:solidFill>
              <a:srgbClr val="00A2DF"/>
            </a:solidFill>
            <a:ln w="25400" cap="flat" cmpd="sng" algn="ctr">
              <a:noFill/>
              <a:prstDash val="solid"/>
            </a:ln>
            <a:effectLst>
              <a:reflection stA="52000" endA="300" endPos="12000" dir="5400000" sy="-100000" algn="bl" rotWithShape="0"/>
            </a:effectLst>
          </p:spPr>
          <p:txBody>
            <a:bodyPr rtlCol="0" anchor="ctr"/>
            <a:lstStyle/>
            <a:p>
              <a:pPr algn="ctr" defTabSz="659465">
                <a:defRPr/>
              </a:pPr>
              <a:r>
                <a:rPr lang="en-AU" sz="2400" kern="0" spc="25">
                  <a:solidFill>
                    <a:schemeClr val="bg1"/>
                  </a:solidFill>
                  <a:latin typeface="Arial" panose="020B0604020202020204" pitchFamily="34" charset="0"/>
                  <a:cs typeface="Arial" panose="020B0604020202020204" pitchFamily="34" charset="0"/>
                </a:rPr>
                <a:t>1</a:t>
              </a:r>
              <a:endParaRPr lang="en-AU" sz="2800" b="1" kern="0" spc="25">
                <a:solidFill>
                  <a:schemeClr val="bg1"/>
                </a:solidFill>
                <a:latin typeface="Arial" panose="020B0604020202020204" pitchFamily="34" charset="0"/>
                <a:cs typeface="Arial" panose="020B0604020202020204" pitchFamily="34" charset="0"/>
              </a:endParaRPr>
            </a:p>
          </p:txBody>
        </p:sp>
        <p:sp>
          <p:nvSpPr>
            <p:cNvPr id="9" name="Rectangle: Diagonal Corners Rounded 8">
              <a:extLst>
                <a:ext uri="{FF2B5EF4-FFF2-40B4-BE49-F238E27FC236}">
                  <a16:creationId xmlns:a16="http://schemas.microsoft.com/office/drawing/2014/main" id="{400BC6AC-67CE-4030-BF6B-1E62E2F6C59A}"/>
                </a:ext>
              </a:extLst>
            </p:cNvPr>
            <p:cNvSpPr/>
            <p:nvPr/>
          </p:nvSpPr>
          <p:spPr>
            <a:xfrm>
              <a:off x="1079803" y="1211697"/>
              <a:ext cx="6888805" cy="808582"/>
            </a:xfrm>
            <a:prstGeom prst="round2DiagRect">
              <a:avLst>
                <a:gd name="adj1" fmla="val 17738"/>
                <a:gd name="adj2" fmla="val 0"/>
              </a:avLst>
            </a:prstGeom>
            <a:noFill/>
            <a:ln w="25400" cap="flat" cmpd="sng" algn="ctr">
              <a:solidFill>
                <a:srgbClr val="67CDF3"/>
              </a:solidFill>
              <a:prstDash val="solid"/>
            </a:ln>
            <a:effectLst>
              <a:reflection stA="52000" endA="300" endPos="12000" dir="5400000" sy="-100000" algn="bl" rotWithShape="0"/>
            </a:effectLst>
          </p:spPr>
          <p:txBody>
            <a:bodyPr lIns="91440" tIns="45720" rIns="91440" bIns="45720" rtlCol="0" anchor="ctr"/>
            <a:lstStyle/>
            <a:p>
              <a:pPr defTabSz="659465">
                <a:defRPr/>
              </a:pPr>
              <a:endParaRPr lang="en-AU" sz="1100" b="1" kern="0" spc="25">
                <a:latin typeface="Arial"/>
                <a:cs typeface="Arial"/>
              </a:endParaRPr>
            </a:p>
            <a:p>
              <a:pPr defTabSz="659465">
                <a:defRPr/>
              </a:pPr>
              <a:endParaRPr lang="en-AU" sz="700" b="1" kern="0" spc="25">
                <a:latin typeface="Arial"/>
                <a:cs typeface="Arial"/>
              </a:endParaRPr>
            </a:p>
            <a:p>
              <a:pPr defTabSz="659465">
                <a:defRPr/>
              </a:pPr>
              <a:r>
                <a:rPr lang="en-AU" sz="1100" b="1" kern="0" spc="25">
                  <a:latin typeface="Arial"/>
                  <a:cs typeface="Arial"/>
                </a:rPr>
                <a:t>Introduction</a:t>
              </a:r>
              <a:endParaRPr lang="en-AU">
                <a:cs typeface="Calibri"/>
              </a:endParaRPr>
            </a:p>
            <a:p>
              <a:pPr defTabSz="659465">
                <a:lnSpc>
                  <a:spcPct val="150000"/>
                </a:lnSpc>
                <a:defRPr/>
              </a:pPr>
              <a:r>
                <a:rPr lang="en-AU" sz="1100" i="1" kern="0" spc="25">
                  <a:latin typeface="Arial"/>
                  <a:cs typeface="Arial"/>
                </a:rPr>
                <a:t>Why we created the Protected Utility blueprint engagement framework</a:t>
              </a:r>
              <a:endParaRPr lang="en-AU" sz="1100" kern="0" spc="25">
                <a:latin typeface="Arial"/>
                <a:cs typeface="Arial"/>
              </a:endParaRPr>
            </a:p>
            <a:p>
              <a:pPr defTabSz="659465">
                <a:defRPr/>
              </a:pPr>
              <a:endParaRPr lang="en-AU" sz="1100" kern="0" spc="25">
                <a:latin typeface="Arial"/>
                <a:cs typeface="Arial"/>
              </a:endParaRPr>
            </a:p>
          </p:txBody>
        </p:sp>
        <p:sp>
          <p:nvSpPr>
            <p:cNvPr id="10" name="Rectangle: Diagonal Corners Rounded 9">
              <a:extLst>
                <a:ext uri="{FF2B5EF4-FFF2-40B4-BE49-F238E27FC236}">
                  <a16:creationId xmlns:a16="http://schemas.microsoft.com/office/drawing/2014/main" id="{21C85CF6-BF4E-4A6E-B4A9-86D81A355837}"/>
                </a:ext>
              </a:extLst>
            </p:cNvPr>
            <p:cNvSpPr/>
            <p:nvPr/>
          </p:nvSpPr>
          <p:spPr>
            <a:xfrm>
              <a:off x="175867" y="2158678"/>
              <a:ext cx="773718" cy="1128596"/>
            </a:xfrm>
            <a:prstGeom prst="round2DiagRect">
              <a:avLst>
                <a:gd name="adj1" fmla="val 17738"/>
                <a:gd name="adj2" fmla="val 0"/>
              </a:avLst>
            </a:prstGeom>
            <a:solidFill>
              <a:srgbClr val="00A2DF"/>
            </a:solidFill>
            <a:ln w="25400" cap="flat" cmpd="sng" algn="ctr">
              <a:noFill/>
              <a:prstDash val="solid"/>
            </a:ln>
            <a:effectLst>
              <a:reflection stA="52000" endA="300" endPos="12000" dir="5400000" sy="-100000" algn="bl" rotWithShape="0"/>
            </a:effectLst>
          </p:spPr>
          <p:txBody>
            <a:bodyPr lIns="91440" tIns="45720" rIns="91440" bIns="45720" rtlCol="0" anchor="ctr"/>
            <a:lstStyle/>
            <a:p>
              <a:pPr algn="ctr" defTabSz="659465">
                <a:defRPr/>
              </a:pPr>
              <a:r>
                <a:rPr lang="en-AU" sz="2400" kern="0" spc="25">
                  <a:solidFill>
                    <a:schemeClr val="bg1"/>
                  </a:solidFill>
                  <a:latin typeface="Arial"/>
                  <a:cs typeface="Arial"/>
                </a:rPr>
                <a:t>2</a:t>
              </a:r>
              <a:endParaRPr lang="en-AU" sz="2400" kern="0" spc="25">
                <a:solidFill>
                  <a:schemeClr val="bg1"/>
                </a:solidFill>
                <a:latin typeface="Arial" panose="020B0604020202020204" pitchFamily="34" charset="0"/>
                <a:cs typeface="Arial" panose="020B0604020202020204" pitchFamily="34" charset="0"/>
              </a:endParaRPr>
            </a:p>
          </p:txBody>
        </p:sp>
        <p:sp>
          <p:nvSpPr>
            <p:cNvPr id="11" name="Rectangle: Diagonal Corners Rounded 10">
              <a:extLst>
                <a:ext uri="{FF2B5EF4-FFF2-40B4-BE49-F238E27FC236}">
                  <a16:creationId xmlns:a16="http://schemas.microsoft.com/office/drawing/2014/main" id="{B6228E65-F7DD-43EF-8388-75348DA28DD6}"/>
                </a:ext>
              </a:extLst>
            </p:cNvPr>
            <p:cNvSpPr/>
            <p:nvPr/>
          </p:nvSpPr>
          <p:spPr>
            <a:xfrm>
              <a:off x="1079802" y="3439597"/>
              <a:ext cx="6888805" cy="2498675"/>
            </a:xfrm>
            <a:prstGeom prst="round2DiagRect">
              <a:avLst>
                <a:gd name="adj1" fmla="val 17738"/>
                <a:gd name="adj2" fmla="val 0"/>
              </a:avLst>
            </a:prstGeom>
            <a:noFill/>
            <a:ln w="25400" cap="flat" cmpd="sng" algn="ctr">
              <a:solidFill>
                <a:srgbClr val="67CDF3"/>
              </a:solidFill>
              <a:prstDash val="solid"/>
            </a:ln>
            <a:effectLst>
              <a:reflection stA="52000" endA="300" endPos="12000" dir="5400000" sy="-100000" algn="bl" rotWithShape="0"/>
            </a:effectLst>
          </p:spPr>
          <p:txBody>
            <a:bodyPr lIns="91440" tIns="45720" rIns="91440" bIns="45720" rtlCol="0" anchor="ctr"/>
            <a:lstStyle/>
            <a:p>
              <a:pPr defTabSz="659465">
                <a:lnSpc>
                  <a:spcPct val="150000"/>
                </a:lnSpc>
                <a:defRPr/>
              </a:pPr>
              <a:r>
                <a:rPr lang="en-AU" sz="1100" b="1" kern="0" spc="25" dirty="0">
                  <a:latin typeface="Arial"/>
                  <a:cs typeface="Arial"/>
                </a:rPr>
                <a:t>What does the </a:t>
              </a:r>
              <a:r>
                <a:rPr lang="en-US" sz="1100" b="1" kern="0" spc="25" dirty="0">
                  <a:latin typeface="Arial"/>
                  <a:cs typeface="Arial"/>
                </a:rPr>
                <a:t>Protected Utility blueprint</a:t>
              </a:r>
              <a:r>
                <a:rPr lang="en-AU" sz="1100" b="1" kern="0" spc="25" dirty="0">
                  <a:latin typeface="Arial"/>
                  <a:cs typeface="Arial"/>
                </a:rPr>
                <a:t> engagement framework process look like?</a:t>
              </a:r>
            </a:p>
            <a:p>
              <a:pPr defTabSz="659465">
                <a:lnSpc>
                  <a:spcPct val="150000"/>
                </a:lnSpc>
                <a:defRPr/>
              </a:pPr>
              <a:r>
                <a:rPr lang="en-AU" sz="1100" i="1" dirty="0">
                  <a:latin typeface="Arial"/>
                  <a:cs typeface="Arial"/>
                </a:rPr>
                <a:t>The Protected Utility blueprint engagement framework process</a:t>
              </a:r>
            </a:p>
            <a:p>
              <a:pPr defTabSz="659465">
                <a:lnSpc>
                  <a:spcPct val="150000"/>
                </a:lnSpc>
                <a:defRPr/>
              </a:pPr>
              <a:r>
                <a:rPr lang="en-AU" sz="1100" i="1" dirty="0">
                  <a:latin typeface="Arial"/>
                  <a:cs typeface="Arial"/>
                </a:rPr>
                <a:t>Protected Utility blueprint engagement framework overview </a:t>
              </a:r>
            </a:p>
            <a:p>
              <a:pPr defTabSz="659465">
                <a:lnSpc>
                  <a:spcPct val="150000"/>
                </a:lnSpc>
                <a:defRPr/>
              </a:pPr>
              <a:r>
                <a:rPr lang="en-AU" sz="1100" i="1" dirty="0">
                  <a:latin typeface="Arial"/>
                  <a:cs typeface="Arial"/>
                </a:rPr>
                <a:t>Phase 1: Connect and Align – step-by-step guide and key considerations </a:t>
              </a:r>
            </a:p>
            <a:p>
              <a:pPr defTabSz="659465">
                <a:lnSpc>
                  <a:spcPct val="150000"/>
                </a:lnSpc>
                <a:defRPr/>
              </a:pPr>
              <a:r>
                <a:rPr lang="en-AU" sz="1100" i="1" dirty="0">
                  <a:latin typeface="Arial"/>
                  <a:cs typeface="Arial"/>
                </a:rPr>
                <a:t>Phase 2: Prepare and Design – step-by-step guide and key considerations </a:t>
              </a:r>
            </a:p>
            <a:p>
              <a:pPr defTabSz="659465">
                <a:lnSpc>
                  <a:spcPct val="150000"/>
                </a:lnSpc>
                <a:defRPr/>
              </a:pPr>
              <a:r>
                <a:rPr lang="en-AU" sz="1100" i="1" dirty="0">
                  <a:latin typeface="Arial"/>
                  <a:cs typeface="Arial"/>
                </a:rPr>
                <a:t>Phase 3: Deploy and Embed – step-by-step guide and key considerations </a:t>
              </a:r>
            </a:p>
            <a:p>
              <a:pPr defTabSz="659465">
                <a:lnSpc>
                  <a:spcPct val="150000"/>
                </a:lnSpc>
                <a:defRPr/>
              </a:pPr>
              <a:r>
                <a:rPr lang="en-AU" sz="1100" i="1" dirty="0">
                  <a:latin typeface="Arial"/>
                  <a:cs typeface="Arial"/>
                </a:rPr>
                <a:t>Phase 4: Adopt and Engage – step-by-step guide and key considerations </a:t>
              </a:r>
            </a:p>
            <a:p>
              <a:pPr defTabSz="659465">
                <a:lnSpc>
                  <a:spcPct val="150000"/>
                </a:lnSpc>
                <a:defRPr/>
              </a:pPr>
              <a:r>
                <a:rPr lang="en-AU" sz="1100" i="1" dirty="0">
                  <a:latin typeface="Arial"/>
                  <a:cs typeface="Arial"/>
                </a:rPr>
                <a:t>Phase 5: Assess and Advocate – step-by-step guide and key considerations </a:t>
              </a:r>
              <a:endParaRPr lang="en-US" sz="1100" i="1" dirty="0">
                <a:latin typeface="Arial" panose="020B0604020202020204" pitchFamily="34" charset="0"/>
                <a:cs typeface="Arial" panose="020B0604020202020204" pitchFamily="34" charset="0"/>
              </a:endParaRPr>
            </a:p>
          </p:txBody>
        </p:sp>
        <p:sp>
          <p:nvSpPr>
            <p:cNvPr id="12" name="Rectangle: Diagonal Corners Rounded 11">
              <a:extLst>
                <a:ext uri="{FF2B5EF4-FFF2-40B4-BE49-F238E27FC236}">
                  <a16:creationId xmlns:a16="http://schemas.microsoft.com/office/drawing/2014/main" id="{0422F3C3-8513-47FE-9E44-191F5BBAE95D}"/>
                </a:ext>
              </a:extLst>
            </p:cNvPr>
            <p:cNvSpPr/>
            <p:nvPr/>
          </p:nvSpPr>
          <p:spPr>
            <a:xfrm>
              <a:off x="175867" y="3439597"/>
              <a:ext cx="773718" cy="2498675"/>
            </a:xfrm>
            <a:prstGeom prst="round2DiagRect">
              <a:avLst>
                <a:gd name="adj1" fmla="val 17738"/>
                <a:gd name="adj2" fmla="val 0"/>
              </a:avLst>
            </a:prstGeom>
            <a:solidFill>
              <a:srgbClr val="00A2DF"/>
            </a:solidFill>
            <a:ln w="25400" cap="flat" cmpd="sng" algn="ctr">
              <a:noFill/>
              <a:prstDash val="solid"/>
            </a:ln>
            <a:effectLst>
              <a:reflection stA="52000" endA="300" endPos="12000" dir="5400000" sy="-100000" algn="bl" rotWithShape="0"/>
            </a:effectLst>
          </p:spPr>
          <p:txBody>
            <a:bodyPr lIns="91440" tIns="45720" rIns="91440" bIns="45720" rtlCol="0" anchor="ctr"/>
            <a:lstStyle/>
            <a:p>
              <a:pPr algn="ctr" defTabSz="659465">
                <a:defRPr/>
              </a:pPr>
              <a:r>
                <a:rPr lang="en-AU" sz="2400" kern="0" spc="25">
                  <a:solidFill>
                    <a:schemeClr val="bg1"/>
                  </a:solidFill>
                  <a:latin typeface="Arial" panose="020B0604020202020204" pitchFamily="34" charset="0"/>
                  <a:cs typeface="Arial" panose="020B0604020202020204" pitchFamily="34" charset="0"/>
                </a:rPr>
                <a:t>3</a:t>
              </a:r>
            </a:p>
          </p:txBody>
        </p:sp>
        <p:sp>
          <p:nvSpPr>
            <p:cNvPr id="13" name="TextBox 12">
              <a:extLst>
                <a:ext uri="{FF2B5EF4-FFF2-40B4-BE49-F238E27FC236}">
                  <a16:creationId xmlns:a16="http://schemas.microsoft.com/office/drawing/2014/main" id="{61F2E42F-35E8-4BD8-A092-A557C648B9EA}"/>
                </a:ext>
              </a:extLst>
            </p:cNvPr>
            <p:cNvSpPr txBox="1"/>
            <p:nvPr/>
          </p:nvSpPr>
          <p:spPr>
            <a:xfrm>
              <a:off x="7046216" y="1580166"/>
              <a:ext cx="697181" cy="3309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1100" i="1">
                  <a:latin typeface="Arial"/>
                  <a:cs typeface="Arial"/>
                </a:rPr>
                <a:t>4</a:t>
              </a:r>
            </a:p>
          </p:txBody>
        </p:sp>
        <p:sp>
          <p:nvSpPr>
            <p:cNvPr id="14" name="TextBox 13">
              <a:extLst>
                <a:ext uri="{FF2B5EF4-FFF2-40B4-BE49-F238E27FC236}">
                  <a16:creationId xmlns:a16="http://schemas.microsoft.com/office/drawing/2014/main" id="{B7B79E77-C531-4D29-905A-083DBA851133}"/>
                </a:ext>
              </a:extLst>
            </p:cNvPr>
            <p:cNvSpPr txBox="1"/>
            <p:nvPr/>
          </p:nvSpPr>
          <p:spPr>
            <a:xfrm>
              <a:off x="7046216" y="4044400"/>
              <a:ext cx="697181" cy="21987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1100" i="1">
                  <a:latin typeface="Arial"/>
                  <a:cs typeface="Arial"/>
                </a:rPr>
                <a:t>9</a:t>
              </a:r>
            </a:p>
            <a:p>
              <a:pPr algn="ctr">
                <a:lnSpc>
                  <a:spcPct val="150000"/>
                </a:lnSpc>
              </a:pPr>
              <a:r>
                <a:rPr lang="en-US" sz="1100" i="1">
                  <a:latin typeface="Arial"/>
                  <a:cs typeface="Arial"/>
                </a:rPr>
                <a:t>10</a:t>
              </a:r>
            </a:p>
            <a:p>
              <a:pPr algn="ctr">
                <a:lnSpc>
                  <a:spcPct val="150000"/>
                </a:lnSpc>
              </a:pPr>
              <a:r>
                <a:rPr lang="en-US" sz="1100" i="1">
                  <a:latin typeface="Arial"/>
                  <a:cs typeface="Arial"/>
                </a:rPr>
                <a:t>11</a:t>
              </a:r>
            </a:p>
            <a:p>
              <a:pPr algn="ctr">
                <a:lnSpc>
                  <a:spcPct val="150000"/>
                </a:lnSpc>
              </a:pPr>
              <a:r>
                <a:rPr lang="en-US" sz="1100" i="1">
                  <a:latin typeface="Arial"/>
                  <a:cs typeface="Arial"/>
                </a:rPr>
                <a:t>14</a:t>
              </a:r>
            </a:p>
            <a:p>
              <a:pPr algn="ctr">
                <a:lnSpc>
                  <a:spcPct val="150000"/>
                </a:lnSpc>
              </a:pPr>
              <a:r>
                <a:rPr lang="en-US" sz="1100" i="1">
                  <a:latin typeface="Arial"/>
                  <a:cs typeface="Arial"/>
                </a:rPr>
                <a:t>17</a:t>
              </a:r>
            </a:p>
            <a:p>
              <a:pPr algn="ctr">
                <a:lnSpc>
                  <a:spcPct val="150000"/>
                </a:lnSpc>
              </a:pPr>
              <a:r>
                <a:rPr lang="en-US" sz="1100" i="1">
                  <a:latin typeface="Arial"/>
                  <a:cs typeface="Arial"/>
                </a:rPr>
                <a:t>20</a:t>
              </a:r>
            </a:p>
            <a:p>
              <a:pPr algn="ctr">
                <a:lnSpc>
                  <a:spcPct val="150000"/>
                </a:lnSpc>
              </a:pPr>
              <a:r>
                <a:rPr lang="en-US" sz="1100" i="1">
                  <a:latin typeface="Arial"/>
                  <a:cs typeface="Arial"/>
                </a:rPr>
                <a:t>23</a:t>
              </a:r>
            </a:p>
            <a:p>
              <a:pPr algn="ctr">
                <a:lnSpc>
                  <a:spcPct val="150000"/>
                </a:lnSpc>
              </a:pPr>
              <a:endParaRPr lang="en-US" sz="1100" i="1">
                <a:latin typeface="Arial"/>
                <a:cs typeface="Arial"/>
              </a:endParaRPr>
            </a:p>
          </p:txBody>
        </p:sp>
        <p:sp>
          <p:nvSpPr>
            <p:cNvPr id="15" name="TextBox 14">
              <a:extLst>
                <a:ext uri="{FF2B5EF4-FFF2-40B4-BE49-F238E27FC236}">
                  <a16:creationId xmlns:a16="http://schemas.microsoft.com/office/drawing/2014/main" id="{5E3FFC24-3747-451B-927D-7DD3387F720E}"/>
                </a:ext>
              </a:extLst>
            </p:cNvPr>
            <p:cNvSpPr txBox="1"/>
            <p:nvPr/>
          </p:nvSpPr>
          <p:spPr>
            <a:xfrm>
              <a:off x="7046216" y="2559274"/>
              <a:ext cx="697181" cy="5977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1100" i="1">
                  <a:latin typeface="Arial"/>
                  <a:cs typeface="Arial"/>
                </a:rPr>
                <a:t>6</a:t>
              </a:r>
            </a:p>
            <a:p>
              <a:pPr algn="ctr">
                <a:lnSpc>
                  <a:spcPct val="150000"/>
                </a:lnSpc>
              </a:pPr>
              <a:r>
                <a:rPr lang="en-US" sz="1100" i="1">
                  <a:latin typeface="Arial"/>
                  <a:cs typeface="Arial"/>
                </a:rPr>
                <a:t>7</a:t>
              </a:r>
            </a:p>
          </p:txBody>
        </p:sp>
      </p:grpSp>
      <p:sp>
        <p:nvSpPr>
          <p:cNvPr id="16" name="Rectangle 15">
            <a:extLst>
              <a:ext uri="{FF2B5EF4-FFF2-40B4-BE49-F238E27FC236}">
                <a16:creationId xmlns:a16="http://schemas.microsoft.com/office/drawing/2014/main" id="{F058F38A-ED77-4687-AC1A-8C395423DE8B}"/>
              </a:ext>
            </a:extLst>
          </p:cNvPr>
          <p:cNvSpPr/>
          <p:nvPr/>
        </p:nvSpPr>
        <p:spPr>
          <a:xfrm>
            <a:off x="461071" y="1620811"/>
            <a:ext cx="3425130" cy="1651158"/>
          </a:xfrm>
          <a:prstGeom prst="rect">
            <a:avLst/>
          </a:prstGeom>
        </p:spPr>
        <p:txBody>
          <a:bodyPr wrap="square">
            <a:spAutoFit/>
          </a:bodyPr>
          <a:lstStyle/>
          <a:p>
            <a:pPr>
              <a:lnSpc>
                <a:spcPct val="130000"/>
              </a:lnSpc>
              <a:defRPr/>
            </a:pPr>
            <a:r>
              <a:rPr lang="en-AU" sz="2000">
                <a:latin typeface="Arial" panose="020B0604020202020204" pitchFamily="34" charset="0"/>
                <a:ea typeface="Open Sans" charset="0"/>
                <a:cs typeface="Arial" panose="020B0604020202020204" pitchFamily="34" charset="0"/>
              </a:rPr>
              <a:t>The Protected Utility blueprint engagement framework is comprised of three parts:</a:t>
            </a:r>
          </a:p>
        </p:txBody>
      </p:sp>
      <p:sp>
        <p:nvSpPr>
          <p:cNvPr id="2" name="Slide Number Placeholder 4">
            <a:extLst>
              <a:ext uri="{FF2B5EF4-FFF2-40B4-BE49-F238E27FC236}">
                <a16:creationId xmlns:a16="http://schemas.microsoft.com/office/drawing/2014/main" id="{795FB269-7CC2-4B13-9411-1BBAB6774378}"/>
              </a:ext>
            </a:extLst>
          </p:cNvPr>
          <p:cNvSpPr>
            <a:spLocks noGrp="1"/>
          </p:cNvSpPr>
          <p:nvPr>
            <p:ph type="sldNum" sz="quarter" idx="4"/>
          </p:nvPr>
        </p:nvSpPr>
        <p:spPr>
          <a:xfrm>
            <a:off x="9050665" y="6356352"/>
            <a:ext cx="2743200" cy="365125"/>
          </a:xfrm>
        </p:spPr>
        <p:txBody>
          <a:bodyPr/>
          <a:lstStyle/>
          <a:p>
            <a:fld id="{6E3BC083-7328-4EBF-BB21-5CD03E77450A}" type="slidenum">
              <a:rPr lang="en-AU" sz="1000" smtClean="0"/>
              <a:pPr/>
              <a:t>2</a:t>
            </a:fld>
            <a:endParaRPr lang="en-AU" sz="1000"/>
          </a:p>
        </p:txBody>
      </p:sp>
    </p:spTree>
    <p:extLst>
      <p:ext uri="{BB962C8B-B14F-4D97-AF65-F5344CB8AC3E}">
        <p14:creationId xmlns:p14="http://schemas.microsoft.com/office/powerpoint/2010/main" val="3304380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oogle Shape;32;p6" descr="DTA-wordmark.png">
            <a:extLst>
              <a:ext uri="{FF2B5EF4-FFF2-40B4-BE49-F238E27FC236}">
                <a16:creationId xmlns:a16="http://schemas.microsoft.com/office/drawing/2014/main" id="{8AFBA575-A69E-8B4C-9E87-704DF110022B}"/>
              </a:ext>
            </a:extLst>
          </p:cNvPr>
          <p:cNvPicPr preferRelativeResize="0"/>
          <p:nvPr/>
        </p:nvPicPr>
        <p:blipFill>
          <a:blip r:embed="rId3">
            <a:alphaModFix/>
          </a:blip>
          <a:stretch>
            <a:fillRect/>
          </a:stretch>
        </p:blipFill>
        <p:spPr>
          <a:xfrm>
            <a:off x="11013487" y="319310"/>
            <a:ext cx="682651" cy="436900"/>
          </a:xfrm>
          <a:prstGeom prst="rect">
            <a:avLst/>
          </a:prstGeom>
          <a:noFill/>
          <a:ln>
            <a:noFill/>
          </a:ln>
        </p:spPr>
      </p:pic>
      <p:graphicFrame>
        <p:nvGraphicFramePr>
          <p:cNvPr id="3" name="Table 3">
            <a:extLst>
              <a:ext uri="{FF2B5EF4-FFF2-40B4-BE49-F238E27FC236}">
                <a16:creationId xmlns:a16="http://schemas.microsoft.com/office/drawing/2014/main" id="{DCEBDB0D-73AD-4A52-AB45-04424C595B13}"/>
              </a:ext>
            </a:extLst>
          </p:cNvPr>
          <p:cNvGraphicFramePr>
            <a:graphicFrameLocks noGrp="1"/>
          </p:cNvGraphicFramePr>
          <p:nvPr>
            <p:extLst>
              <p:ext uri="{D42A27DB-BD31-4B8C-83A1-F6EECF244321}">
                <p14:modId xmlns:p14="http://schemas.microsoft.com/office/powerpoint/2010/main" val="1097100598"/>
              </p:ext>
            </p:extLst>
          </p:nvPr>
        </p:nvGraphicFramePr>
        <p:xfrm>
          <a:off x="466466" y="1816843"/>
          <a:ext cx="11259068" cy="4476242"/>
        </p:xfrm>
        <a:graphic>
          <a:graphicData uri="http://schemas.openxmlformats.org/drawingml/2006/table">
            <a:tbl>
              <a:tblPr firstRow="1" bandRow="1">
                <a:tableStyleId>{F5AB1C69-6EDB-4FF4-983F-18BD219EF322}</a:tableStyleId>
              </a:tblPr>
              <a:tblGrid>
                <a:gridCol w="2814767">
                  <a:extLst>
                    <a:ext uri="{9D8B030D-6E8A-4147-A177-3AD203B41FA5}">
                      <a16:colId xmlns:a16="http://schemas.microsoft.com/office/drawing/2014/main" val="82233867"/>
                    </a:ext>
                  </a:extLst>
                </a:gridCol>
                <a:gridCol w="2814767">
                  <a:extLst>
                    <a:ext uri="{9D8B030D-6E8A-4147-A177-3AD203B41FA5}">
                      <a16:colId xmlns:a16="http://schemas.microsoft.com/office/drawing/2014/main" val="2748107686"/>
                    </a:ext>
                  </a:extLst>
                </a:gridCol>
                <a:gridCol w="2952750">
                  <a:extLst>
                    <a:ext uri="{9D8B030D-6E8A-4147-A177-3AD203B41FA5}">
                      <a16:colId xmlns:a16="http://schemas.microsoft.com/office/drawing/2014/main" val="4196416557"/>
                    </a:ext>
                  </a:extLst>
                </a:gridCol>
                <a:gridCol w="2676784">
                  <a:extLst>
                    <a:ext uri="{9D8B030D-6E8A-4147-A177-3AD203B41FA5}">
                      <a16:colId xmlns:a16="http://schemas.microsoft.com/office/drawing/2014/main" val="884953973"/>
                    </a:ext>
                  </a:extLst>
                </a:gridCol>
              </a:tblGrid>
              <a:tr h="421438">
                <a:tc>
                  <a:txBody>
                    <a:bodyPr/>
                    <a:lstStyle/>
                    <a:p>
                      <a:pPr algn="ctr"/>
                      <a:endParaRPr lang="en-AU" dirty="0">
                        <a:latin typeface="Arial" panose="020B0604020202020204" pitchFamily="34" charset="0"/>
                        <a:cs typeface="Arial" panose="020B0604020202020204" pitchFamily="34" charset="0"/>
                      </a:endParaRPr>
                    </a:p>
                    <a:p>
                      <a:pPr algn="ctr"/>
                      <a:endParaRPr lang="en-AU" dirty="0">
                        <a:latin typeface="Arial" panose="020B0604020202020204" pitchFamily="34" charset="0"/>
                        <a:cs typeface="Arial" panose="020B0604020202020204" pitchFamily="34" charset="0"/>
                      </a:endParaRPr>
                    </a:p>
                    <a:p>
                      <a:pPr algn="ctr"/>
                      <a:r>
                        <a:rPr lang="en-AU" dirty="0">
                          <a:latin typeface="Arial" panose="020B0604020202020204" pitchFamily="34" charset="0"/>
                          <a:cs typeface="Arial" panose="020B0604020202020204" pitchFamily="34" charset="0"/>
                        </a:rPr>
                        <a:t>Lean agencies</a:t>
                      </a:r>
                    </a:p>
                  </a:txBody>
                  <a:tcPr>
                    <a:solidFill>
                      <a:schemeClr val="accent1">
                        <a:lumMod val="60000"/>
                        <a:lumOff val="40000"/>
                      </a:schemeClr>
                    </a:solidFill>
                  </a:tcPr>
                </a:tc>
                <a:tc>
                  <a:txBody>
                    <a:bodyPr/>
                    <a:lstStyle/>
                    <a:p>
                      <a:pPr algn="ctr"/>
                      <a:endParaRPr lang="en-AU">
                        <a:latin typeface="Arial" panose="020B0604020202020204" pitchFamily="34" charset="0"/>
                        <a:cs typeface="Arial" panose="020B0604020202020204" pitchFamily="34" charset="0"/>
                      </a:endParaRPr>
                    </a:p>
                    <a:p>
                      <a:pPr algn="ctr"/>
                      <a:endParaRPr lang="en-AU">
                        <a:latin typeface="Arial" panose="020B0604020202020204" pitchFamily="34" charset="0"/>
                        <a:cs typeface="Arial" panose="020B0604020202020204" pitchFamily="34" charset="0"/>
                      </a:endParaRPr>
                    </a:p>
                    <a:p>
                      <a:pPr algn="ctr"/>
                      <a:r>
                        <a:rPr lang="en-AU">
                          <a:latin typeface="Arial" panose="020B0604020202020204" pitchFamily="34" charset="0"/>
                          <a:cs typeface="Arial" panose="020B0604020202020204" pitchFamily="34" charset="0"/>
                        </a:rPr>
                        <a:t>Aligned agencies</a:t>
                      </a:r>
                    </a:p>
                  </a:txBody>
                  <a:tcPr>
                    <a:solidFill>
                      <a:schemeClr val="accent1">
                        <a:lumMod val="60000"/>
                        <a:lumOff val="40000"/>
                      </a:schemeClr>
                    </a:solidFill>
                  </a:tcPr>
                </a:tc>
                <a:tc>
                  <a:txBody>
                    <a:bodyPr/>
                    <a:lstStyle/>
                    <a:p>
                      <a:pPr algn="ctr"/>
                      <a:endParaRPr lang="en-AU">
                        <a:latin typeface="Arial" panose="020B0604020202020204" pitchFamily="34" charset="0"/>
                        <a:cs typeface="Arial" panose="020B0604020202020204" pitchFamily="34" charset="0"/>
                      </a:endParaRPr>
                    </a:p>
                    <a:p>
                      <a:pPr algn="ctr"/>
                      <a:endParaRPr lang="en-AU">
                        <a:latin typeface="Arial" panose="020B0604020202020204" pitchFamily="34" charset="0"/>
                        <a:cs typeface="Arial" panose="020B0604020202020204" pitchFamily="34" charset="0"/>
                      </a:endParaRPr>
                    </a:p>
                    <a:p>
                      <a:pPr algn="ctr"/>
                      <a:r>
                        <a:rPr lang="en-AU">
                          <a:latin typeface="Arial" panose="020B0604020202020204" pitchFamily="34" charset="0"/>
                          <a:cs typeface="Arial" panose="020B0604020202020204" pitchFamily="34" charset="0"/>
                        </a:rPr>
                        <a:t>Self-directed agencies</a:t>
                      </a:r>
                    </a:p>
                  </a:txBody>
                  <a:tcPr>
                    <a:solidFill>
                      <a:schemeClr val="accent1">
                        <a:lumMod val="60000"/>
                        <a:lumOff val="40000"/>
                      </a:schemeClr>
                    </a:solidFill>
                  </a:tcPr>
                </a:tc>
                <a:tc>
                  <a:txBody>
                    <a:bodyPr/>
                    <a:lstStyle/>
                    <a:p>
                      <a:pPr algn="ctr"/>
                      <a:endParaRPr lang="en-AU">
                        <a:latin typeface="Arial" panose="020B0604020202020204" pitchFamily="34" charset="0"/>
                        <a:cs typeface="Arial" panose="020B0604020202020204" pitchFamily="34" charset="0"/>
                      </a:endParaRPr>
                    </a:p>
                    <a:p>
                      <a:pPr algn="ctr"/>
                      <a:endParaRPr lang="en-AU">
                        <a:latin typeface="Arial" panose="020B0604020202020204" pitchFamily="34" charset="0"/>
                        <a:cs typeface="Arial" panose="020B0604020202020204" pitchFamily="34" charset="0"/>
                      </a:endParaRPr>
                    </a:p>
                    <a:p>
                      <a:pPr algn="ctr"/>
                      <a:r>
                        <a:rPr lang="en-AU">
                          <a:latin typeface="Arial" panose="020B0604020202020204" pitchFamily="34" charset="0"/>
                          <a:cs typeface="Arial" panose="020B0604020202020204" pitchFamily="34" charset="0"/>
                        </a:rPr>
                        <a:t>Complex agencies</a:t>
                      </a:r>
                    </a:p>
                  </a:txBody>
                  <a:tcPr>
                    <a:solidFill>
                      <a:schemeClr val="accent1">
                        <a:lumMod val="60000"/>
                        <a:lumOff val="40000"/>
                      </a:schemeClr>
                    </a:solidFill>
                  </a:tcPr>
                </a:tc>
                <a:extLst>
                  <a:ext uri="{0D108BD9-81ED-4DB2-BD59-A6C34878D82A}">
                    <a16:rowId xmlns:a16="http://schemas.microsoft.com/office/drawing/2014/main" val="1849092589"/>
                  </a:ext>
                </a:extLst>
              </a:tr>
              <a:tr h="891822">
                <a:tc>
                  <a:txBody>
                    <a:bodyPr/>
                    <a:lstStyle/>
                    <a:p>
                      <a:pPr marL="0" indent="0" algn="l">
                        <a:lnSpc>
                          <a:spcPct val="130000"/>
                        </a:lnSpc>
                        <a:spcBef>
                          <a:spcPts val="0"/>
                        </a:spcBef>
                        <a:spcAft>
                          <a:spcPts val="0"/>
                        </a:spcAft>
                        <a:buFont typeface="Arial" panose="020B0604020202020204" pitchFamily="34" charset="0"/>
                        <a:buNone/>
                      </a:pPr>
                      <a:r>
                        <a:rPr lang="en-US" sz="1000" dirty="0">
                          <a:latin typeface="Arial" panose="020B0604020202020204" pitchFamily="34" charset="0"/>
                          <a:cs typeface="Arial" panose="020B0604020202020204" pitchFamily="34" charset="0"/>
                        </a:rPr>
                        <a:t>If you are a Lean agency, we recommend that you consider your business and technological transformation needs against your constrained budget and staff resources.</a:t>
                      </a:r>
                    </a:p>
                    <a:p>
                      <a:pPr marL="171450" indent="-171450" algn="l">
                        <a:lnSpc>
                          <a:spcPct val="130000"/>
                        </a:lnSpc>
                        <a:spcBef>
                          <a:spcPts val="0"/>
                        </a:spcBef>
                        <a:spcAft>
                          <a:spcPts val="0"/>
                        </a:spcAft>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171450" indent="-171450" algn="l">
                        <a:lnSpc>
                          <a:spcPct val="130000"/>
                        </a:lnSpc>
                        <a:buFont typeface="Arial" panose="020B0604020202020204" pitchFamily="34" charset="0"/>
                        <a:buChar char="•"/>
                      </a:pPr>
                      <a:r>
                        <a:rPr lang="en-US" sz="800" dirty="0">
                          <a:latin typeface="Arial" panose="020B0604020202020204" pitchFamily="34" charset="0"/>
                          <a:cs typeface="Arial" panose="020B0604020202020204" pitchFamily="34" charset="0"/>
                        </a:rPr>
                        <a:t>You may like to consider the advantages of engaging a service provider with experience in implementing the blueprint and providing technology and business change services to government </a:t>
                      </a:r>
                    </a:p>
                    <a:p>
                      <a:pPr marL="171450" indent="-171450" algn="l">
                        <a:lnSpc>
                          <a:spcPct val="130000"/>
                        </a:lnSpc>
                        <a:buFont typeface="Arial" panose="020B0604020202020204" pitchFamily="34" charset="0"/>
                        <a:buChar char="•"/>
                      </a:pPr>
                      <a:r>
                        <a:rPr lang="en-US" sz="800" dirty="0">
                          <a:latin typeface="Arial" panose="020B0604020202020204" pitchFamily="34" charset="0"/>
                          <a:cs typeface="Arial" panose="020B0604020202020204" pitchFamily="34" charset="0"/>
                        </a:rPr>
                        <a:t>A service provider can ensure business and technology implementation aligns with contemporary security policies, </a:t>
                      </a:r>
                      <a:r>
                        <a:rPr lang="en-AU" sz="800" u="none" strike="noStrike" cap="none" dirty="0">
                          <a:effectLst/>
                          <a:latin typeface="Arial" panose="020B0604020202020204" pitchFamily="34" charset="0"/>
                          <a:cs typeface="Arial" panose="020B0604020202020204" pitchFamily="34" charset="0"/>
                          <a:sym typeface="Arial"/>
                        </a:rPr>
                        <a:t>including the Information Security Manual (ISM) </a:t>
                      </a:r>
                      <a:r>
                        <a:rPr lang="en-US" sz="800" dirty="0">
                          <a:latin typeface="Arial" panose="020B0604020202020204" pitchFamily="34" charset="0"/>
                          <a:cs typeface="Arial" panose="020B0604020202020204" pitchFamily="34" charset="0"/>
                        </a:rPr>
                        <a:t>and the Protective Security Policy Framework (PSPF)</a:t>
                      </a:r>
                    </a:p>
                    <a:p>
                      <a:pPr marL="171450" indent="-171450" algn="l">
                        <a:lnSpc>
                          <a:spcPct val="130000"/>
                        </a:lnSpc>
                        <a:buFont typeface="Arial" panose="020B0604020202020204" pitchFamily="34" charset="0"/>
                        <a:buChar char="•"/>
                      </a:pPr>
                      <a:r>
                        <a:rPr lang="en-US" sz="800" dirty="0">
                          <a:latin typeface="Arial" panose="020B0604020202020204" pitchFamily="34" charset="0"/>
                          <a:cs typeface="Arial" panose="020B0604020202020204" pitchFamily="34" charset="0"/>
                        </a:rPr>
                        <a:t>We can assist you and your service provider to navigate your choices by keeping the blueprint up to date, sharing guidance on desktop.gov.au, case studies and successful user experiences.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indent="0" algn="l">
                        <a:lnSpc>
                          <a:spcPct val="130000"/>
                        </a:lnSpc>
                        <a:buFont typeface="Arial" panose="020B0604020202020204" pitchFamily="34" charset="0"/>
                        <a:buNone/>
                      </a:pPr>
                      <a:r>
                        <a:rPr lang="en-US" sz="1000" dirty="0">
                          <a:latin typeface="Arial" panose="020B0604020202020204" pitchFamily="34" charset="0"/>
                          <a:cs typeface="Arial" panose="020B0604020202020204" pitchFamily="34" charset="0"/>
                        </a:rPr>
                        <a:t>If you are an Aligned agency, we recommend a gap analysis to compare the skills, mindset and capability your agency has now to the desired future state with the blueprint. </a:t>
                      </a:r>
                    </a:p>
                    <a:p>
                      <a:pPr marL="0" indent="0" algn="l">
                        <a:lnSpc>
                          <a:spcPct val="130000"/>
                        </a:lnSpc>
                        <a:buFont typeface="Arial" panose="020B0604020202020204" pitchFamily="34" charset="0"/>
                        <a:buNone/>
                      </a:pPr>
                      <a:endParaRPr lang="en-US" sz="800" dirty="0">
                        <a:latin typeface="Arial" panose="020B0604020202020204" pitchFamily="34" charset="0"/>
                        <a:cs typeface="Arial" panose="020B0604020202020204" pitchFamily="34" charset="0"/>
                      </a:endParaRPr>
                    </a:p>
                    <a:p>
                      <a:pPr marL="171450" indent="-171450" algn="l">
                        <a:lnSpc>
                          <a:spcPct val="130000"/>
                        </a:lnSpc>
                        <a:buFont typeface="Arial" panose="020B0604020202020204" pitchFamily="34" charset="0"/>
                        <a:buChar char="•"/>
                      </a:pPr>
                      <a:r>
                        <a:rPr lang="en-US" sz="800" dirty="0">
                          <a:latin typeface="Arial" panose="020B0604020202020204" pitchFamily="34" charset="0"/>
                          <a:cs typeface="Arial" panose="020B0604020202020204" pitchFamily="34" charset="0"/>
                        </a:rPr>
                        <a:t>You may like to consider an organisational change or technology provider with specialist skills to help you address any skills gaps and realise opportunities</a:t>
                      </a:r>
                    </a:p>
                    <a:p>
                      <a:pPr marL="171450" indent="-171450" algn="l">
                        <a:lnSpc>
                          <a:spcPct val="130000"/>
                        </a:lnSpc>
                        <a:buFont typeface="Arial" panose="020B0604020202020204" pitchFamily="34" charset="0"/>
                        <a:buChar char="•"/>
                      </a:pPr>
                      <a:r>
                        <a:rPr lang="en-US" sz="800" dirty="0">
                          <a:latin typeface="Arial" panose="020B0604020202020204" pitchFamily="34" charset="0"/>
                          <a:cs typeface="Arial" panose="020B0604020202020204" pitchFamily="34" charset="0"/>
                        </a:rPr>
                        <a:t>We can assist you to navigate your choices by keeping the blueprint up-to-date, sharing guidance on desktop.gov.au, case studies and successful user experiences</a:t>
                      </a:r>
                    </a:p>
                    <a:p>
                      <a:pPr marL="171450" indent="-171450" algn="l">
                        <a:lnSpc>
                          <a:spcPct val="130000"/>
                        </a:lnSpc>
                        <a:buFont typeface="Arial" panose="020B0604020202020204" pitchFamily="34" charset="0"/>
                        <a:buChar char="•"/>
                      </a:pPr>
                      <a:r>
                        <a:rPr lang="en-US" sz="800" dirty="0">
                          <a:latin typeface="Arial" panose="020B0604020202020204" pitchFamily="34" charset="0"/>
                          <a:cs typeface="Arial" panose="020B0604020202020204" pitchFamily="34" charset="0"/>
                        </a:rPr>
                        <a:t>If you do move to an Adopt and Engage phase, you may like to create a clear benefit realisation plan and develop commercials to approach the market</a:t>
                      </a:r>
                    </a:p>
                    <a:p>
                      <a:pPr marL="171450" indent="-171450" algn="l">
                        <a:lnSpc>
                          <a:spcPct val="130000"/>
                        </a:lnSpc>
                        <a:buFont typeface="Arial" panose="020B0604020202020204" pitchFamily="34" charset="0"/>
                        <a:buChar char="•"/>
                      </a:pPr>
                      <a:r>
                        <a:rPr lang="en-US" sz="800" dirty="0">
                          <a:latin typeface="Arial" panose="020B0604020202020204" pitchFamily="34" charset="0"/>
                          <a:cs typeface="Arial" panose="020B0604020202020204" pitchFamily="34" charset="0"/>
                        </a:rPr>
                        <a:t>You may like to consider a senior-level commitment to realise the benefit of adopting blueprint services</a:t>
                      </a:r>
                    </a:p>
                    <a:p>
                      <a:pPr marL="171450" indent="-171450" algn="l">
                        <a:lnSpc>
                          <a:spcPct val="130000"/>
                        </a:lnSpc>
                        <a:buFont typeface="Arial" panose="020B0604020202020204" pitchFamily="34" charset="0"/>
                        <a:buChar char="•"/>
                      </a:pPr>
                      <a:r>
                        <a:rPr lang="en-US" sz="800" dirty="0">
                          <a:latin typeface="Arial" panose="020B0604020202020204" pitchFamily="34" charset="0"/>
                          <a:cs typeface="Arial" panose="020B0604020202020204" pitchFamily="34" charset="0"/>
                        </a:rPr>
                        <a:t>You may also like to consider the roles and responsibilities of the DTA and your agency.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indent="0">
                        <a:lnSpc>
                          <a:spcPct val="130000"/>
                        </a:lnSpc>
                        <a:buFont typeface="Arial" panose="020B0604020202020204" pitchFamily="34" charset="0"/>
                        <a:buNone/>
                      </a:pPr>
                      <a:r>
                        <a:rPr lang="en-AU" sz="1000" u="none" strike="noStrike" cap="none">
                          <a:effectLst/>
                          <a:latin typeface="Arial" panose="020B0604020202020204" pitchFamily="34" charset="0"/>
                          <a:cs typeface="Arial" panose="020B0604020202020204" pitchFamily="34" charset="0"/>
                          <a:sym typeface="Arial"/>
                        </a:rPr>
                        <a:t>Self-directed agencies should consider undergoing your own discovery, risk-setting and strategic analysis to work out if adopting the blueprint is the right step for your agency.</a:t>
                      </a:r>
                    </a:p>
                    <a:p>
                      <a:pPr marL="0" indent="0">
                        <a:lnSpc>
                          <a:spcPct val="130000"/>
                        </a:lnSpc>
                        <a:buFont typeface="Arial" panose="020B0604020202020204" pitchFamily="34" charset="0"/>
                        <a:buNone/>
                      </a:pPr>
                      <a:endParaRPr lang="en-AU" sz="800" u="none" strike="noStrike" cap="none">
                        <a:effectLst/>
                        <a:latin typeface="Arial" panose="020B0604020202020204" pitchFamily="34" charset="0"/>
                        <a:cs typeface="Arial" panose="020B0604020202020204" pitchFamily="34" charset="0"/>
                        <a:sym typeface="Arial"/>
                      </a:endParaRPr>
                    </a:p>
                    <a:p>
                      <a:pPr marL="171450" indent="-171450">
                        <a:lnSpc>
                          <a:spcPct val="130000"/>
                        </a:lnSpc>
                        <a:buFont typeface="Arial" panose="020B0604020202020204" pitchFamily="34" charset="0"/>
                        <a:buChar char="•"/>
                      </a:pPr>
                      <a:r>
                        <a:rPr lang="en-AU" sz="800" u="none" strike="noStrike" cap="none">
                          <a:effectLst/>
                          <a:latin typeface="Arial" panose="020B0604020202020204" pitchFamily="34" charset="0"/>
                          <a:cs typeface="Arial" panose="020B0604020202020204" pitchFamily="34" charset="0"/>
                          <a:sym typeface="Arial"/>
                        </a:rPr>
                        <a:t>We </a:t>
                      </a:r>
                      <a:r>
                        <a:rPr lang="en-US" sz="800">
                          <a:latin typeface="Arial" panose="020B0604020202020204" pitchFamily="34" charset="0"/>
                          <a:cs typeface="Arial" panose="020B0604020202020204" pitchFamily="34" charset="0"/>
                        </a:rPr>
                        <a:t>can assist you to navigate your choices by keeping the blueprint up-to-date, sharing guidance on desktop.gov.au, case studies and successful user experiences</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We have historically provided Self-Directed agencies with some initial guidance on WoG lessons learnt and benefits, typically we would not be involved beyond this point.  </a:t>
                      </a:r>
                      <a:endParaRPr lang="en-AU" sz="800" u="none" strike="noStrike" cap="none">
                        <a:effectLst/>
                        <a:latin typeface="Arial" panose="020B0604020202020204" pitchFamily="34" charset="0"/>
                        <a:cs typeface="Arial" panose="020B060402020202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indent="0">
                        <a:lnSpc>
                          <a:spcPct val="130000"/>
                        </a:lnSpc>
                        <a:buFont typeface="Arial" panose="020B0604020202020204" pitchFamily="34" charset="0"/>
                        <a:buNone/>
                      </a:pPr>
                      <a:r>
                        <a:rPr lang="en-AU" sz="1000" u="none" strike="noStrike" cap="none">
                          <a:effectLst/>
                          <a:latin typeface="Arial" panose="020B0604020202020204" pitchFamily="34" charset="0"/>
                          <a:cs typeface="Arial" panose="020B0604020202020204" pitchFamily="34" charset="0"/>
                          <a:sym typeface="Arial"/>
                        </a:rPr>
                        <a:t>If you are a Complex agency, </a:t>
                      </a:r>
                      <a:r>
                        <a:rPr lang="en-US" sz="1000">
                          <a:latin typeface="Arial" panose="020B0604020202020204" pitchFamily="34" charset="0"/>
                          <a:cs typeface="Arial" panose="020B0604020202020204" pitchFamily="34" charset="0"/>
                        </a:rPr>
                        <a:t>you </a:t>
                      </a:r>
                      <a:r>
                        <a:rPr lang="en-AU" sz="1000" u="none" strike="noStrike" cap="none">
                          <a:effectLst/>
                          <a:latin typeface="Arial" panose="020B0604020202020204" pitchFamily="34" charset="0"/>
                          <a:cs typeface="Arial" panose="020B0604020202020204" pitchFamily="34" charset="0"/>
                          <a:sym typeface="Arial"/>
                        </a:rPr>
                        <a:t>may like to work with us to understand a specific business problem you are solving and if it needs a program of work. </a:t>
                      </a:r>
                    </a:p>
                    <a:p>
                      <a:pPr marL="0" indent="0">
                        <a:lnSpc>
                          <a:spcPct val="130000"/>
                        </a:lnSpc>
                        <a:buFont typeface="Arial" panose="020B0604020202020204" pitchFamily="34" charset="0"/>
                        <a:buNone/>
                      </a:pPr>
                      <a:endParaRPr lang="en-AU" sz="800" u="none" strike="noStrike" cap="none">
                        <a:effectLst/>
                        <a:latin typeface="Arial" panose="020B0604020202020204" pitchFamily="34" charset="0"/>
                        <a:cs typeface="Arial" panose="020B0604020202020204" pitchFamily="34" charset="0"/>
                        <a:sym typeface="Arial"/>
                      </a:endParaRPr>
                    </a:p>
                    <a:p>
                      <a:pPr marL="171450" indent="-171450">
                        <a:lnSpc>
                          <a:spcPct val="130000"/>
                        </a:lnSpc>
                        <a:buFont typeface="Arial" panose="020B0604020202020204" pitchFamily="34" charset="0"/>
                        <a:buChar char="•"/>
                      </a:pPr>
                      <a:r>
                        <a:rPr lang="en-AU" sz="800" u="none" strike="noStrike" cap="none">
                          <a:effectLst/>
                          <a:latin typeface="Arial" panose="020B0604020202020204" pitchFamily="34" charset="0"/>
                          <a:cs typeface="Arial" panose="020B0604020202020204" pitchFamily="34" charset="0"/>
                          <a:sym typeface="Arial"/>
                        </a:rPr>
                        <a:t>You may wish to work with us to solve specific business problems including identity or asset refresh </a:t>
                      </a:r>
                    </a:p>
                    <a:p>
                      <a:pPr marL="171450" indent="-171450">
                        <a:lnSpc>
                          <a:spcPct val="130000"/>
                        </a:lnSpc>
                        <a:buFont typeface="Arial" panose="020B0604020202020204" pitchFamily="34" charset="0"/>
                        <a:buChar char="•"/>
                      </a:pPr>
                      <a:r>
                        <a:rPr lang="en-AU" sz="800" u="none" strike="noStrike" cap="none">
                          <a:effectLst/>
                          <a:latin typeface="Arial" panose="020B0604020202020204" pitchFamily="34" charset="0"/>
                          <a:cs typeface="Arial" panose="020B0604020202020204" pitchFamily="34" charset="0"/>
                          <a:sym typeface="Arial"/>
                        </a:rPr>
                        <a:t>You may like to establish clarity on the business, clear stakeholder management and a resourcing plan to assess whether the blueprint can assist your agency </a:t>
                      </a:r>
                    </a:p>
                    <a:p>
                      <a:pPr marL="171450" indent="-171450">
                        <a:lnSpc>
                          <a:spcPct val="130000"/>
                        </a:lnSpc>
                        <a:buFont typeface="Arial" panose="020B0604020202020204" pitchFamily="34" charset="0"/>
                        <a:buChar char="•"/>
                      </a:pPr>
                      <a:r>
                        <a:rPr lang="en-AU" sz="800" u="none" strike="noStrike" cap="none">
                          <a:effectLst/>
                          <a:latin typeface="Arial" panose="020B0604020202020204" pitchFamily="34" charset="0"/>
                          <a:cs typeface="Arial" panose="020B0604020202020204" pitchFamily="34" charset="0"/>
                          <a:sym typeface="Arial"/>
                        </a:rPr>
                        <a:t>You may consider establishing your own Prepare and Design phase, risk-setting and strategic analysis to work out if the blueprint can be used in your existing environment</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We have historically helped Complex agencies to navigate your choices by helping you to articulate the business problem, keeping the blueprint up-to-date, sharing guidance on desktop.gov.au, case studies and successful user experience. </a:t>
                      </a:r>
                      <a:endParaRPr lang="en-US" sz="800">
                        <a:solidFill>
                          <a:srgbClr val="7030A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053726685"/>
                  </a:ext>
                </a:extLst>
              </a:tr>
            </a:tbl>
          </a:graphicData>
        </a:graphic>
      </p:graphicFrame>
      <p:sp>
        <p:nvSpPr>
          <p:cNvPr id="6" name="Rectangle 5">
            <a:extLst>
              <a:ext uri="{FF2B5EF4-FFF2-40B4-BE49-F238E27FC236}">
                <a16:creationId xmlns:a16="http://schemas.microsoft.com/office/drawing/2014/main" id="{46F813B1-1B34-B842-A662-4130099086AF}"/>
              </a:ext>
            </a:extLst>
          </p:cNvPr>
          <p:cNvSpPr/>
          <p:nvPr/>
        </p:nvSpPr>
        <p:spPr>
          <a:xfrm>
            <a:off x="437070" y="1366623"/>
            <a:ext cx="11259068" cy="307777"/>
          </a:xfrm>
          <a:prstGeom prst="rect">
            <a:avLst/>
          </a:prstGeom>
        </p:spPr>
        <p:txBody>
          <a:bodyPr wrap="square" lIns="91440" tIns="45720" rIns="91440" bIns="45720" anchor="t">
            <a:spAutoFit/>
          </a:bodyPr>
          <a:lstStyle/>
          <a:p>
            <a:r>
              <a:rPr lang="en-AU" sz="1400">
                <a:latin typeface="Arial" panose="020B0604020202020204" pitchFamily="34" charset="0"/>
                <a:ea typeface="Open Sans" panose="020B0606030504020204" pitchFamily="34" charset="0"/>
                <a:cs typeface="Arial" panose="020B0604020202020204" pitchFamily="34" charset="0"/>
              </a:rPr>
              <a:t>In each phase, it is important for you to set your agency up for success by understanding your unique circumstances and watch points:</a:t>
            </a:r>
          </a:p>
        </p:txBody>
      </p:sp>
      <p:grpSp>
        <p:nvGrpSpPr>
          <p:cNvPr id="2" name="Group 1">
            <a:extLst>
              <a:ext uri="{FF2B5EF4-FFF2-40B4-BE49-F238E27FC236}">
                <a16:creationId xmlns:a16="http://schemas.microsoft.com/office/drawing/2014/main" id="{8F9A0C0E-D366-4B53-989B-DAAC2998F584}"/>
              </a:ext>
            </a:extLst>
          </p:cNvPr>
          <p:cNvGrpSpPr/>
          <p:nvPr/>
        </p:nvGrpSpPr>
        <p:grpSpPr>
          <a:xfrm>
            <a:off x="1487132" y="1929306"/>
            <a:ext cx="9350129" cy="445162"/>
            <a:chOff x="1487132" y="2072181"/>
            <a:chExt cx="9350129" cy="445162"/>
          </a:xfrm>
        </p:grpSpPr>
        <p:grpSp>
          <p:nvGrpSpPr>
            <p:cNvPr id="41" name="Group 40">
              <a:extLst>
                <a:ext uri="{FF2B5EF4-FFF2-40B4-BE49-F238E27FC236}">
                  <a16:creationId xmlns:a16="http://schemas.microsoft.com/office/drawing/2014/main" id="{DD826039-D6C7-41BB-8405-BC1046A2E833}"/>
                </a:ext>
              </a:extLst>
            </p:cNvPr>
            <p:cNvGrpSpPr/>
            <p:nvPr/>
          </p:nvGrpSpPr>
          <p:grpSpPr>
            <a:xfrm>
              <a:off x="1487132" y="2213728"/>
              <a:ext cx="828185" cy="136066"/>
              <a:chOff x="823109" y="2887025"/>
              <a:chExt cx="828185" cy="136066"/>
            </a:xfrm>
          </p:grpSpPr>
          <p:sp>
            <p:nvSpPr>
              <p:cNvPr id="42" name="Oval 41">
                <a:extLst>
                  <a:ext uri="{FF2B5EF4-FFF2-40B4-BE49-F238E27FC236}">
                    <a16:creationId xmlns:a16="http://schemas.microsoft.com/office/drawing/2014/main" id="{294A88F8-18B7-4742-8C8B-725AD1642790}"/>
                  </a:ext>
                </a:extLst>
              </p:cNvPr>
              <p:cNvSpPr/>
              <p:nvPr/>
            </p:nvSpPr>
            <p:spPr>
              <a:xfrm>
                <a:off x="823109" y="2887025"/>
                <a:ext cx="136066" cy="1360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07773E2-5988-4486-BAD0-779773C579D7}"/>
                  </a:ext>
                </a:extLst>
              </p:cNvPr>
              <p:cNvSpPr/>
              <p:nvPr/>
            </p:nvSpPr>
            <p:spPr>
              <a:xfrm>
                <a:off x="1515228" y="2887025"/>
                <a:ext cx="136066" cy="1360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EC36D172-8DE3-42A9-9AB1-F5BFDF3F1C71}"/>
                  </a:ext>
                </a:extLst>
              </p:cNvPr>
              <p:cNvCxnSpPr/>
              <p:nvPr/>
            </p:nvCxnSpPr>
            <p:spPr>
              <a:xfrm>
                <a:off x="891142" y="2959512"/>
                <a:ext cx="6921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33239C86-7158-441C-964A-B2D799AADE3D}"/>
                </a:ext>
              </a:extLst>
            </p:cNvPr>
            <p:cNvGrpSpPr/>
            <p:nvPr/>
          </p:nvGrpSpPr>
          <p:grpSpPr>
            <a:xfrm>
              <a:off x="4324164" y="2115650"/>
              <a:ext cx="735143" cy="317633"/>
              <a:chOff x="3039302" y="2789590"/>
              <a:chExt cx="735143" cy="317633"/>
            </a:xfrm>
          </p:grpSpPr>
          <p:sp>
            <p:nvSpPr>
              <p:cNvPr id="46" name="Oval 45">
                <a:extLst>
                  <a:ext uri="{FF2B5EF4-FFF2-40B4-BE49-F238E27FC236}">
                    <a16:creationId xmlns:a16="http://schemas.microsoft.com/office/drawing/2014/main" id="{B36454C5-4F8C-4C03-9451-0A3571762515}"/>
                  </a:ext>
                </a:extLst>
              </p:cNvPr>
              <p:cNvSpPr/>
              <p:nvPr/>
            </p:nvSpPr>
            <p:spPr>
              <a:xfrm>
                <a:off x="3039302" y="2789590"/>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D7295BD-829B-40CC-84D0-8E7FE5A89ED3}"/>
                  </a:ext>
                </a:extLst>
              </p:cNvPr>
              <p:cNvSpPr/>
              <p:nvPr/>
            </p:nvSpPr>
            <p:spPr>
              <a:xfrm>
                <a:off x="3653665" y="2789590"/>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6ECF817-9B02-424F-A8D3-C296092D061B}"/>
                  </a:ext>
                </a:extLst>
              </p:cNvPr>
              <p:cNvSpPr/>
              <p:nvPr/>
            </p:nvSpPr>
            <p:spPr>
              <a:xfrm>
                <a:off x="3039302" y="2986443"/>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FE8D860-D721-4EE6-9171-EE8A67C1EF0E}"/>
                  </a:ext>
                </a:extLst>
              </p:cNvPr>
              <p:cNvSpPr/>
              <p:nvPr/>
            </p:nvSpPr>
            <p:spPr>
              <a:xfrm>
                <a:off x="3653665" y="2986443"/>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F316BC04-4A25-42AB-879C-7EB198547F07}"/>
                  </a:ext>
                </a:extLst>
              </p:cNvPr>
              <p:cNvCxnSpPr/>
              <p:nvPr/>
            </p:nvCxnSpPr>
            <p:spPr>
              <a:xfrm>
                <a:off x="3101941" y="2849980"/>
                <a:ext cx="6143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E56E2EA-9B97-4512-9A82-69485DDE5C06}"/>
                  </a:ext>
                </a:extLst>
              </p:cNvPr>
              <p:cNvCxnSpPr/>
              <p:nvPr/>
            </p:nvCxnSpPr>
            <p:spPr>
              <a:xfrm>
                <a:off x="3099692" y="3047221"/>
                <a:ext cx="6143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C82D15C0-9175-4CEB-8993-8E7B7C0BDBC0}"/>
                </a:ext>
              </a:extLst>
            </p:cNvPr>
            <p:cNvGrpSpPr/>
            <p:nvPr/>
          </p:nvGrpSpPr>
          <p:grpSpPr>
            <a:xfrm>
              <a:off x="7128228" y="2086451"/>
              <a:ext cx="620144" cy="410218"/>
              <a:chOff x="5225092" y="2762680"/>
              <a:chExt cx="620144" cy="410218"/>
            </a:xfrm>
          </p:grpSpPr>
          <p:sp>
            <p:nvSpPr>
              <p:cNvPr id="53" name="Oval 52">
                <a:extLst>
                  <a:ext uri="{FF2B5EF4-FFF2-40B4-BE49-F238E27FC236}">
                    <a16:creationId xmlns:a16="http://schemas.microsoft.com/office/drawing/2014/main" id="{7FB7D6D3-ED75-444D-82E3-5BA4F05756BB}"/>
                  </a:ext>
                </a:extLst>
              </p:cNvPr>
              <p:cNvSpPr/>
              <p:nvPr/>
            </p:nvSpPr>
            <p:spPr>
              <a:xfrm>
                <a:off x="5602129" y="2762680"/>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055E6CF-B326-46AE-8625-852E732B9308}"/>
                  </a:ext>
                </a:extLst>
              </p:cNvPr>
              <p:cNvSpPr/>
              <p:nvPr/>
            </p:nvSpPr>
            <p:spPr>
              <a:xfrm>
                <a:off x="5225092" y="2915311"/>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547B624-D324-467B-8892-B1832330FFCD}"/>
                  </a:ext>
                </a:extLst>
              </p:cNvPr>
              <p:cNvSpPr/>
              <p:nvPr/>
            </p:nvSpPr>
            <p:spPr>
              <a:xfrm>
                <a:off x="5733876" y="2915311"/>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26B9A58-6BD2-4DBE-9BA2-5B157D96488C}"/>
                  </a:ext>
                </a:extLst>
              </p:cNvPr>
              <p:cNvSpPr/>
              <p:nvPr/>
            </p:nvSpPr>
            <p:spPr>
              <a:xfrm>
                <a:off x="5602129" y="3061538"/>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B528A1C6-DB5C-4032-A737-1400513AE89F}"/>
                  </a:ext>
                </a:extLst>
              </p:cNvPr>
              <p:cNvCxnSpPr/>
              <p:nvPr/>
            </p:nvCxnSpPr>
            <p:spPr>
              <a:xfrm>
                <a:off x="5257345" y="2974923"/>
                <a:ext cx="5664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A3D8394-2DD7-4276-B0B9-732B5972F61E}"/>
                  </a:ext>
                </a:extLst>
              </p:cNvPr>
              <p:cNvCxnSpPr>
                <a:cxnSpLocks/>
              </p:cNvCxnSpPr>
              <p:nvPr/>
            </p:nvCxnSpPr>
            <p:spPr>
              <a:xfrm>
                <a:off x="5320144" y="2999642"/>
                <a:ext cx="316222" cy="1020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228D69-205D-4F08-B38C-5EF55AC6FCD9}"/>
                  </a:ext>
                </a:extLst>
              </p:cNvPr>
              <p:cNvCxnSpPr>
                <a:cxnSpLocks/>
              </p:cNvCxnSpPr>
              <p:nvPr/>
            </p:nvCxnSpPr>
            <p:spPr>
              <a:xfrm flipV="1">
                <a:off x="5320144" y="2832655"/>
                <a:ext cx="292706" cy="12398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D42FDB7-AB49-4922-819B-96474749E501}"/>
                </a:ext>
              </a:extLst>
            </p:cNvPr>
            <p:cNvGrpSpPr/>
            <p:nvPr/>
          </p:nvGrpSpPr>
          <p:grpSpPr>
            <a:xfrm>
              <a:off x="9921991" y="2072181"/>
              <a:ext cx="915270" cy="445162"/>
              <a:chOff x="7568078" y="2318436"/>
              <a:chExt cx="915270" cy="445162"/>
            </a:xfrm>
          </p:grpSpPr>
          <p:sp>
            <p:nvSpPr>
              <p:cNvPr id="61" name="Oval 60">
                <a:extLst>
                  <a:ext uri="{FF2B5EF4-FFF2-40B4-BE49-F238E27FC236}">
                    <a16:creationId xmlns:a16="http://schemas.microsoft.com/office/drawing/2014/main" id="{7E5D444F-D39E-44E2-8F6E-01501CF3D179}"/>
                  </a:ext>
                </a:extLst>
              </p:cNvPr>
              <p:cNvSpPr/>
              <p:nvPr/>
            </p:nvSpPr>
            <p:spPr>
              <a:xfrm>
                <a:off x="8219532" y="2318436"/>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D6348CA-1470-4B32-AF7A-4169CD0C561D}"/>
                  </a:ext>
                </a:extLst>
              </p:cNvPr>
              <p:cNvSpPr/>
              <p:nvPr/>
            </p:nvSpPr>
            <p:spPr>
              <a:xfrm>
                <a:off x="8362502" y="2484069"/>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39BB7DF-E2BE-478F-82E0-1C66C98BE0A6}"/>
                  </a:ext>
                </a:extLst>
              </p:cNvPr>
              <p:cNvSpPr/>
              <p:nvPr/>
            </p:nvSpPr>
            <p:spPr>
              <a:xfrm>
                <a:off x="8219532" y="2642752"/>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414B926A-FB87-4E0B-8D5D-96FBC343D491}"/>
                  </a:ext>
                </a:extLst>
              </p:cNvPr>
              <p:cNvSpPr/>
              <p:nvPr/>
            </p:nvSpPr>
            <p:spPr>
              <a:xfrm>
                <a:off x="7903735" y="2484069"/>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FC31FC0-BED1-4CE9-BD61-955B5C012BEE}"/>
                  </a:ext>
                </a:extLst>
              </p:cNvPr>
              <p:cNvSpPr/>
              <p:nvPr/>
            </p:nvSpPr>
            <p:spPr>
              <a:xfrm>
                <a:off x="7568078" y="2318436"/>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607CED6-519E-4F4F-8536-CC1E98A97787}"/>
                  </a:ext>
                </a:extLst>
              </p:cNvPr>
              <p:cNvSpPr/>
              <p:nvPr/>
            </p:nvSpPr>
            <p:spPr>
              <a:xfrm>
                <a:off x="7573168" y="2642752"/>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5ADC24C8-E698-4A3D-A11A-F9D8F3433D00}"/>
                  </a:ext>
                </a:extLst>
              </p:cNvPr>
              <p:cNvCxnSpPr>
                <a:cxnSpLocks/>
              </p:cNvCxnSpPr>
              <p:nvPr/>
            </p:nvCxnSpPr>
            <p:spPr>
              <a:xfrm>
                <a:off x="8009758" y="2548448"/>
                <a:ext cx="45032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F428EA1-29AB-4F51-8E4C-3C85818BD069}"/>
                  </a:ext>
                </a:extLst>
              </p:cNvPr>
              <p:cNvCxnSpPr>
                <a:cxnSpLocks/>
              </p:cNvCxnSpPr>
              <p:nvPr/>
            </p:nvCxnSpPr>
            <p:spPr>
              <a:xfrm>
                <a:off x="7662028" y="2392307"/>
                <a:ext cx="581925" cy="2815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EC9FCB5-2815-4F89-9E2C-64875D5368EC}"/>
                  </a:ext>
                </a:extLst>
              </p:cNvPr>
              <p:cNvCxnSpPr>
                <a:cxnSpLocks/>
                <a:endCxn id="61" idx="2"/>
              </p:cNvCxnSpPr>
              <p:nvPr/>
            </p:nvCxnSpPr>
            <p:spPr>
              <a:xfrm>
                <a:off x="7682200" y="2378859"/>
                <a:ext cx="53733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57546B-358B-4BD8-A384-CC0B42580F79}"/>
                  </a:ext>
                </a:extLst>
              </p:cNvPr>
              <p:cNvCxnSpPr>
                <a:cxnSpLocks/>
              </p:cNvCxnSpPr>
              <p:nvPr/>
            </p:nvCxnSpPr>
            <p:spPr>
              <a:xfrm>
                <a:off x="8276163" y="2359275"/>
                <a:ext cx="0" cy="37059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5115431-5891-407D-80AC-D00287FB23F4}"/>
                  </a:ext>
                </a:extLst>
              </p:cNvPr>
              <p:cNvCxnSpPr>
                <a:cxnSpLocks/>
              </p:cNvCxnSpPr>
              <p:nvPr/>
            </p:nvCxnSpPr>
            <p:spPr>
              <a:xfrm>
                <a:off x="7629713" y="2359275"/>
                <a:ext cx="0" cy="37059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C79DF85-6897-4D1D-B4E7-D26F019A9B1A}"/>
                  </a:ext>
                </a:extLst>
              </p:cNvPr>
              <p:cNvCxnSpPr>
                <a:cxnSpLocks/>
              </p:cNvCxnSpPr>
              <p:nvPr/>
            </p:nvCxnSpPr>
            <p:spPr>
              <a:xfrm flipH="1">
                <a:off x="7649683" y="2382719"/>
                <a:ext cx="630852" cy="3088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73" name="Flowchart: Connector 13">
            <a:extLst>
              <a:ext uri="{FF2B5EF4-FFF2-40B4-BE49-F238E27FC236}">
                <a16:creationId xmlns:a16="http://schemas.microsoft.com/office/drawing/2014/main" id="{012DC570-F495-C24F-9FC6-26F7F345319E}"/>
              </a:ext>
            </a:extLst>
          </p:cNvPr>
          <p:cNvSpPr/>
          <p:nvPr/>
        </p:nvSpPr>
        <p:spPr>
          <a:xfrm>
            <a:off x="6268021" y="225615"/>
            <a:ext cx="666807" cy="643653"/>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Flowchart: Connector 20">
            <a:extLst>
              <a:ext uri="{FF2B5EF4-FFF2-40B4-BE49-F238E27FC236}">
                <a16:creationId xmlns:a16="http://schemas.microsoft.com/office/drawing/2014/main" id="{F92F2A6F-F874-D945-A292-71A79AE928E0}"/>
              </a:ext>
            </a:extLst>
          </p:cNvPr>
          <p:cNvSpPr/>
          <p:nvPr/>
        </p:nvSpPr>
        <p:spPr>
          <a:xfrm>
            <a:off x="5424569"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TextBox 86">
            <a:extLst>
              <a:ext uri="{FF2B5EF4-FFF2-40B4-BE49-F238E27FC236}">
                <a16:creationId xmlns:a16="http://schemas.microsoft.com/office/drawing/2014/main" id="{8E31675D-7F0A-FE46-A1CF-D7365A6BA50B}"/>
              </a:ext>
            </a:extLst>
          </p:cNvPr>
          <p:cNvSpPr txBox="1"/>
          <p:nvPr/>
        </p:nvSpPr>
        <p:spPr>
          <a:xfrm>
            <a:off x="606658" y="354318"/>
            <a:ext cx="10508131" cy="430887"/>
          </a:xfrm>
          <a:prstGeom prst="rect">
            <a:avLst/>
          </a:prstGeom>
          <a:noFill/>
        </p:spPr>
        <p:txBody>
          <a:bodyPr wrap="square" lIns="91440" tIns="45720" rIns="91440" bIns="45720" rtlCol="0" anchor="t">
            <a:spAutoFit/>
          </a:bodyPr>
          <a:lstStyle/>
          <a:p>
            <a:pPr>
              <a:defRPr/>
            </a:pPr>
            <a:r>
              <a:rPr lang="en-AU" sz="2200" b="1">
                <a:solidFill>
                  <a:prstClr val="white"/>
                </a:solidFill>
                <a:latin typeface="Arial"/>
                <a:cs typeface="Arial"/>
              </a:rPr>
              <a:t>Phase 2: Prepare and Design</a:t>
            </a:r>
            <a:endParaRPr kumimoji="0" lang="en-AU" sz="2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88" name="Graphic 4">
            <a:extLst>
              <a:ext uri="{FF2B5EF4-FFF2-40B4-BE49-F238E27FC236}">
                <a16:creationId xmlns:a16="http://schemas.microsoft.com/office/drawing/2014/main" id="{200359F0-7585-844A-98B9-D78A3D9FF0BA}"/>
              </a:ext>
            </a:extLst>
          </p:cNvPr>
          <p:cNvGrpSpPr/>
          <p:nvPr/>
        </p:nvGrpSpPr>
        <p:grpSpPr>
          <a:xfrm>
            <a:off x="5424569" y="228310"/>
            <a:ext cx="666807" cy="640958"/>
            <a:chOff x="3607758" y="4793256"/>
            <a:chExt cx="362309" cy="361971"/>
          </a:xfrm>
          <a:solidFill>
            <a:srgbClr val="012069"/>
          </a:solidFill>
        </p:grpSpPr>
        <p:sp>
          <p:nvSpPr>
            <p:cNvPr id="89" name="Graphic 4">
              <a:extLst>
                <a:ext uri="{FF2B5EF4-FFF2-40B4-BE49-F238E27FC236}">
                  <a16:creationId xmlns:a16="http://schemas.microsoft.com/office/drawing/2014/main" id="{059803E1-6E69-7543-83E9-298E98841FD8}"/>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90" name="Graphic 4">
              <a:extLst>
                <a:ext uri="{FF2B5EF4-FFF2-40B4-BE49-F238E27FC236}">
                  <a16:creationId xmlns:a16="http://schemas.microsoft.com/office/drawing/2014/main" id="{DCE1C5C9-EF24-124D-9011-20DEED9CF14B}"/>
                </a:ext>
              </a:extLst>
            </p:cNvPr>
            <p:cNvSpPr/>
            <p:nvPr/>
          </p:nvSpPr>
          <p:spPr>
            <a:xfrm>
              <a:off x="3708719" y="4871326"/>
              <a:ext cx="162304" cy="204740"/>
            </a:xfrm>
            <a:custGeom>
              <a:avLst/>
              <a:gdLst>
                <a:gd name="connsiteX0" fmla="*/ 157831 w 162304"/>
                <a:gd name="connsiteY0" fmla="*/ 14498 h 204740"/>
                <a:gd name="connsiteX1" fmla="*/ 151441 w 162304"/>
                <a:gd name="connsiteY1" fmla="*/ 14498 h 204740"/>
                <a:gd name="connsiteX2" fmla="*/ 84986 w 162304"/>
                <a:gd name="connsiteY2" fmla="*/ 15136 h 204740"/>
                <a:gd name="connsiteX3" fmla="*/ 2556 w 162304"/>
                <a:gd name="connsiteY3" fmla="*/ 14498 h 204740"/>
                <a:gd name="connsiteX4" fmla="*/ 0 w 162304"/>
                <a:gd name="connsiteY4" fmla="*/ 19605 h 204740"/>
                <a:gd name="connsiteX5" fmla="*/ 0 w 162304"/>
                <a:gd name="connsiteY5" fmla="*/ 198356 h 204740"/>
                <a:gd name="connsiteX6" fmla="*/ 6390 w 162304"/>
                <a:gd name="connsiteY6" fmla="*/ 204740 h 204740"/>
                <a:gd name="connsiteX7" fmla="*/ 12780 w 162304"/>
                <a:gd name="connsiteY7" fmla="*/ 198356 h 204740"/>
                <a:gd name="connsiteX8" fmla="*/ 12780 w 162304"/>
                <a:gd name="connsiteY8" fmla="*/ 119834 h 204740"/>
                <a:gd name="connsiteX9" fmla="*/ 76679 w 162304"/>
                <a:gd name="connsiteY9" fmla="*/ 121110 h 204740"/>
                <a:gd name="connsiteX10" fmla="*/ 159109 w 162304"/>
                <a:gd name="connsiteY10" fmla="*/ 121749 h 204740"/>
                <a:gd name="connsiteX11" fmla="*/ 162304 w 162304"/>
                <a:gd name="connsiteY11" fmla="*/ 116642 h 204740"/>
                <a:gd name="connsiteX12" fmla="*/ 162304 w 162304"/>
                <a:gd name="connsiteY12" fmla="*/ 20243 h 204740"/>
                <a:gd name="connsiteX13" fmla="*/ 157831 w 162304"/>
                <a:gd name="connsiteY13" fmla="*/ 14498 h 204740"/>
                <a:gd name="connsiteX14" fmla="*/ 148246 w 162304"/>
                <a:gd name="connsiteY14" fmla="*/ 112811 h 204740"/>
                <a:gd name="connsiteX15" fmla="*/ 84347 w 162304"/>
                <a:gd name="connsiteY15" fmla="*/ 112173 h 204740"/>
                <a:gd name="connsiteX16" fmla="*/ 46646 w 162304"/>
                <a:gd name="connsiteY16" fmla="*/ 96851 h 204740"/>
                <a:gd name="connsiteX17" fmla="*/ 12141 w 162304"/>
                <a:gd name="connsiteY17" fmla="*/ 105789 h 204740"/>
                <a:gd name="connsiteX18" fmla="*/ 12141 w 162304"/>
                <a:gd name="connsiteY18" fmla="*/ 23435 h 204740"/>
                <a:gd name="connsiteX19" fmla="*/ 76040 w 162304"/>
                <a:gd name="connsiteY19" fmla="*/ 24712 h 204740"/>
                <a:gd name="connsiteX20" fmla="*/ 148885 w 162304"/>
                <a:gd name="connsiteY20" fmla="*/ 31096 h 204740"/>
                <a:gd name="connsiteX21" fmla="*/ 148246 w 162304"/>
                <a:gd name="connsiteY21" fmla="*/ 112811 h 20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04" h="204740">
                  <a:moveTo>
                    <a:pt x="157831" y="14498"/>
                  </a:moveTo>
                  <a:cubicBezTo>
                    <a:pt x="155914" y="13221"/>
                    <a:pt x="153358" y="13859"/>
                    <a:pt x="151441" y="14498"/>
                  </a:cubicBezTo>
                  <a:cubicBezTo>
                    <a:pt x="150802" y="14498"/>
                    <a:pt x="110546" y="41311"/>
                    <a:pt x="84986" y="15136"/>
                  </a:cubicBezTo>
                  <a:cubicBezTo>
                    <a:pt x="58148" y="-11677"/>
                    <a:pt x="19170" y="3007"/>
                    <a:pt x="2556" y="14498"/>
                  </a:cubicBezTo>
                  <a:cubicBezTo>
                    <a:pt x="639" y="15775"/>
                    <a:pt x="0" y="17690"/>
                    <a:pt x="0" y="19605"/>
                  </a:cubicBezTo>
                  <a:lnTo>
                    <a:pt x="0" y="198356"/>
                  </a:lnTo>
                  <a:cubicBezTo>
                    <a:pt x="0" y="202187"/>
                    <a:pt x="2556" y="204740"/>
                    <a:pt x="6390" y="204740"/>
                  </a:cubicBezTo>
                  <a:cubicBezTo>
                    <a:pt x="10224" y="204740"/>
                    <a:pt x="12780" y="202187"/>
                    <a:pt x="12780" y="198356"/>
                  </a:cubicBezTo>
                  <a:lnTo>
                    <a:pt x="12780" y="119834"/>
                  </a:lnTo>
                  <a:cubicBezTo>
                    <a:pt x="22365" y="114088"/>
                    <a:pt x="53675" y="98128"/>
                    <a:pt x="76679" y="121110"/>
                  </a:cubicBezTo>
                  <a:cubicBezTo>
                    <a:pt x="102878" y="147285"/>
                    <a:pt x="141856" y="133240"/>
                    <a:pt x="159109" y="121749"/>
                  </a:cubicBezTo>
                  <a:cubicBezTo>
                    <a:pt x="161026" y="120472"/>
                    <a:pt x="162304" y="118557"/>
                    <a:pt x="162304" y="116642"/>
                  </a:cubicBezTo>
                  <a:lnTo>
                    <a:pt x="162304" y="20243"/>
                  </a:lnTo>
                  <a:cubicBezTo>
                    <a:pt x="161665" y="17690"/>
                    <a:pt x="159748" y="15136"/>
                    <a:pt x="157831" y="14498"/>
                  </a:cubicBezTo>
                  <a:close/>
                  <a:moveTo>
                    <a:pt x="148246" y="112811"/>
                  </a:moveTo>
                  <a:cubicBezTo>
                    <a:pt x="138661" y="118557"/>
                    <a:pt x="106712" y="133878"/>
                    <a:pt x="84347" y="112173"/>
                  </a:cubicBezTo>
                  <a:cubicBezTo>
                    <a:pt x="74762" y="101958"/>
                    <a:pt x="60704" y="96851"/>
                    <a:pt x="46646" y="96851"/>
                  </a:cubicBezTo>
                  <a:cubicBezTo>
                    <a:pt x="34505" y="96851"/>
                    <a:pt x="23004" y="100043"/>
                    <a:pt x="12141" y="105789"/>
                  </a:cubicBezTo>
                  <a:lnTo>
                    <a:pt x="12141" y="23435"/>
                  </a:lnTo>
                  <a:cubicBezTo>
                    <a:pt x="21726" y="17690"/>
                    <a:pt x="53675" y="2368"/>
                    <a:pt x="76040" y="24712"/>
                  </a:cubicBezTo>
                  <a:cubicBezTo>
                    <a:pt x="98405" y="47056"/>
                    <a:pt x="129076" y="40672"/>
                    <a:pt x="148885" y="31096"/>
                  </a:cubicBezTo>
                  <a:lnTo>
                    <a:pt x="148246" y="112811"/>
                  </a:lnTo>
                  <a:close/>
                </a:path>
              </a:pathLst>
            </a:custGeom>
            <a:grpFill/>
            <a:ln w="6390" cap="flat">
              <a:noFill/>
              <a:prstDash val="solid"/>
              <a:miter/>
            </a:ln>
          </p:spPr>
          <p:txBody>
            <a:bodyPr rtlCol="0" anchor="ctr"/>
            <a:lstStyle/>
            <a:p>
              <a:endParaRPr lang="en-US"/>
            </a:p>
          </p:txBody>
        </p:sp>
      </p:grpSp>
      <p:grpSp>
        <p:nvGrpSpPr>
          <p:cNvPr id="91" name="Graphic 4">
            <a:extLst>
              <a:ext uri="{FF2B5EF4-FFF2-40B4-BE49-F238E27FC236}">
                <a16:creationId xmlns:a16="http://schemas.microsoft.com/office/drawing/2014/main" id="{B72F3E2D-47FA-2E4A-AA7B-39558FEE39B3}"/>
              </a:ext>
            </a:extLst>
          </p:cNvPr>
          <p:cNvGrpSpPr/>
          <p:nvPr/>
        </p:nvGrpSpPr>
        <p:grpSpPr>
          <a:xfrm>
            <a:off x="6253957" y="228310"/>
            <a:ext cx="682651" cy="649914"/>
            <a:chOff x="1515054" y="3339623"/>
            <a:chExt cx="362309" cy="361971"/>
          </a:xfrm>
          <a:solidFill>
            <a:srgbClr val="9D8AD1"/>
          </a:solidFill>
        </p:grpSpPr>
        <p:sp>
          <p:nvSpPr>
            <p:cNvPr id="92" name="Graphic 4">
              <a:extLst>
                <a:ext uri="{FF2B5EF4-FFF2-40B4-BE49-F238E27FC236}">
                  <a16:creationId xmlns:a16="http://schemas.microsoft.com/office/drawing/2014/main" id="{D2AFA7DE-D136-A64A-BDC1-5A85AC306C14}"/>
                </a:ext>
              </a:extLst>
            </p:cNvPr>
            <p:cNvSpPr/>
            <p:nvPr/>
          </p:nvSpPr>
          <p:spPr>
            <a:xfrm>
              <a:off x="1515054" y="3339623"/>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349204 h 361971"/>
                <a:gd name="connsiteX7" fmla="*/ 12780 w 362309"/>
                <a:gd name="connsiteY7" fmla="*/ 180667 h 361971"/>
                <a:gd name="connsiteX8" fmla="*/ 180835 w 362309"/>
                <a:gd name="connsiteY8" fmla="*/ 12768 h 361971"/>
                <a:gd name="connsiteX9" fmla="*/ 349529 w 362309"/>
                <a:gd name="connsiteY9" fmla="*/ 181305 h 361971"/>
                <a:gd name="connsiteX10" fmla="*/ 349529 w 362309"/>
                <a:gd name="connsiteY10" fmla="*/ 181305 h 361971"/>
                <a:gd name="connsiteX11" fmla="*/ 180835 w 362309"/>
                <a:gd name="connsiteY11" fmla="*/ 349204 h 361971"/>
                <a:gd name="connsiteX12" fmla="*/ 180835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lnTo>
                    <a:pt x="362309" y="180667"/>
                  </a:lnTo>
                  <a:cubicBezTo>
                    <a:pt x="361670" y="81077"/>
                    <a:pt x="280518"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93" name="Graphic 4">
              <a:extLst>
                <a:ext uri="{FF2B5EF4-FFF2-40B4-BE49-F238E27FC236}">
                  <a16:creationId xmlns:a16="http://schemas.microsoft.com/office/drawing/2014/main" id="{585250E7-DE7C-4D46-AB0A-EE99129EA8BA}"/>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endParaRPr lang="en-US"/>
            </a:p>
          </p:txBody>
        </p:sp>
        <p:sp>
          <p:nvSpPr>
            <p:cNvPr id="94" name="Graphic 4">
              <a:extLst>
                <a:ext uri="{FF2B5EF4-FFF2-40B4-BE49-F238E27FC236}">
                  <a16:creationId xmlns:a16="http://schemas.microsoft.com/office/drawing/2014/main" id="{DFCC03E6-BA4B-9246-91FA-1C5598F7E937}"/>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endParaRPr lang="en-US"/>
            </a:p>
          </p:txBody>
        </p:sp>
        <p:sp>
          <p:nvSpPr>
            <p:cNvPr id="95" name="Graphic 4">
              <a:extLst>
                <a:ext uri="{FF2B5EF4-FFF2-40B4-BE49-F238E27FC236}">
                  <a16:creationId xmlns:a16="http://schemas.microsoft.com/office/drawing/2014/main" id="{D5006D16-962F-3845-BBB3-F1D22B0209F2}"/>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endParaRPr lang="en-US"/>
            </a:p>
          </p:txBody>
        </p:sp>
        <p:sp>
          <p:nvSpPr>
            <p:cNvPr id="96" name="Graphic 4">
              <a:extLst>
                <a:ext uri="{FF2B5EF4-FFF2-40B4-BE49-F238E27FC236}">
                  <a16:creationId xmlns:a16="http://schemas.microsoft.com/office/drawing/2014/main" id="{6EDE1090-5B99-F743-BD9A-C113DE14AA26}"/>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endParaRPr lang="en-US"/>
            </a:p>
          </p:txBody>
        </p:sp>
        <p:sp>
          <p:nvSpPr>
            <p:cNvPr id="97" name="Graphic 4">
              <a:extLst>
                <a:ext uri="{FF2B5EF4-FFF2-40B4-BE49-F238E27FC236}">
                  <a16:creationId xmlns:a16="http://schemas.microsoft.com/office/drawing/2014/main" id="{7052D92A-3865-2C49-9BEA-4BA1C0078379}"/>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endParaRPr lang="en-US"/>
            </a:p>
          </p:txBody>
        </p:sp>
        <p:sp>
          <p:nvSpPr>
            <p:cNvPr id="98" name="Graphic 4">
              <a:extLst>
                <a:ext uri="{FF2B5EF4-FFF2-40B4-BE49-F238E27FC236}">
                  <a16:creationId xmlns:a16="http://schemas.microsoft.com/office/drawing/2014/main" id="{2773C040-5A6D-3347-89A5-EB023BC00EAB}"/>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endParaRPr lang="en-US"/>
            </a:p>
          </p:txBody>
        </p:sp>
        <p:sp>
          <p:nvSpPr>
            <p:cNvPr id="99" name="Graphic 4">
              <a:extLst>
                <a:ext uri="{FF2B5EF4-FFF2-40B4-BE49-F238E27FC236}">
                  <a16:creationId xmlns:a16="http://schemas.microsoft.com/office/drawing/2014/main" id="{B6A3D8FF-8FE5-3C48-A4A8-F1176FA0FA17}"/>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endParaRPr lang="en-US"/>
            </a:p>
          </p:txBody>
        </p:sp>
        <p:sp>
          <p:nvSpPr>
            <p:cNvPr id="100" name="Graphic 4">
              <a:extLst>
                <a:ext uri="{FF2B5EF4-FFF2-40B4-BE49-F238E27FC236}">
                  <a16:creationId xmlns:a16="http://schemas.microsoft.com/office/drawing/2014/main" id="{5F5A74EE-E58F-3440-B5A0-7B7C87413410}"/>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endParaRPr lang="en-US"/>
            </a:p>
          </p:txBody>
        </p:sp>
      </p:grpSp>
      <p:sp>
        <p:nvSpPr>
          <p:cNvPr id="101" name="Flowchart: Connector 13">
            <a:extLst>
              <a:ext uri="{FF2B5EF4-FFF2-40B4-BE49-F238E27FC236}">
                <a16:creationId xmlns:a16="http://schemas.microsoft.com/office/drawing/2014/main" id="{77253FEB-4111-C342-9A4C-04620CF7BD21}"/>
              </a:ext>
            </a:extLst>
          </p:cNvPr>
          <p:cNvSpPr/>
          <p:nvPr/>
        </p:nvSpPr>
        <p:spPr>
          <a:xfrm>
            <a:off x="7111473"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02" name="Graphic 4">
            <a:extLst>
              <a:ext uri="{FF2B5EF4-FFF2-40B4-BE49-F238E27FC236}">
                <a16:creationId xmlns:a16="http://schemas.microsoft.com/office/drawing/2014/main" id="{C4C16680-828D-2342-A068-3950091EB548}"/>
              </a:ext>
            </a:extLst>
          </p:cNvPr>
          <p:cNvGrpSpPr/>
          <p:nvPr/>
        </p:nvGrpSpPr>
        <p:grpSpPr>
          <a:xfrm>
            <a:off x="7099189" y="228310"/>
            <a:ext cx="682651" cy="643653"/>
            <a:chOff x="467743" y="4308712"/>
            <a:chExt cx="361670" cy="361971"/>
          </a:xfrm>
          <a:solidFill>
            <a:srgbClr val="00A2DF"/>
          </a:solidFill>
        </p:grpSpPr>
        <p:sp>
          <p:nvSpPr>
            <p:cNvPr id="103" name="Graphic 4">
              <a:extLst>
                <a:ext uri="{FF2B5EF4-FFF2-40B4-BE49-F238E27FC236}">
                  <a16:creationId xmlns:a16="http://schemas.microsoft.com/office/drawing/2014/main" id="{27EE5E90-8708-8B4A-8900-F573B073896E}"/>
                </a:ext>
              </a:extLst>
            </p:cNvPr>
            <p:cNvSpPr/>
            <p:nvPr/>
          </p:nvSpPr>
          <p:spPr>
            <a:xfrm>
              <a:off x="467743" y="4308712"/>
              <a:ext cx="361670" cy="361971"/>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9204 h 361971"/>
                <a:gd name="connsiteX8" fmla="*/ 12780 w 361670"/>
                <a:gd name="connsiteY8" fmla="*/ 181305 h 361971"/>
                <a:gd name="connsiteX9" fmla="*/ 180835 w 361670"/>
                <a:gd name="connsiteY9" fmla="*/ 12768 h 361971"/>
                <a:gd name="connsiteX10" fmla="*/ 348891 w 361670"/>
                <a:gd name="connsiteY10" fmla="*/ 181305 h 361971"/>
                <a:gd name="connsiteX11" fmla="*/ 348891 w 361670"/>
                <a:gd name="connsiteY11" fmla="*/ 181305 h 361971"/>
                <a:gd name="connsiteX12" fmla="*/ 180835 w 361670"/>
                <a:gd name="connsiteY12" fmla="*/ 349204 h 361971"/>
                <a:gd name="connsiteX13" fmla="*/ 180835 w 361670"/>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1077"/>
                    <a:pt x="281157" y="0"/>
                    <a:pt x="180835" y="0"/>
                  </a:cubicBezTo>
                  <a:cubicBezTo>
                    <a:pt x="180835" y="0"/>
                    <a:pt x="180835" y="0"/>
                    <a:pt x="180835" y="0"/>
                  </a:cubicBezTo>
                  <a:close/>
                  <a:moveTo>
                    <a:pt x="180835" y="349204"/>
                  </a:moveTo>
                  <a:cubicBezTo>
                    <a:pt x="87542" y="349204"/>
                    <a:pt x="12780" y="273873"/>
                    <a:pt x="12780" y="181305"/>
                  </a:cubicBezTo>
                  <a:cubicBezTo>
                    <a:pt x="12780" y="88099"/>
                    <a:pt x="88181" y="12768"/>
                    <a:pt x="180835" y="12768"/>
                  </a:cubicBezTo>
                  <a:cubicBezTo>
                    <a:pt x="273489" y="12768"/>
                    <a:pt x="348891" y="88099"/>
                    <a:pt x="348891" y="181305"/>
                  </a:cubicBezTo>
                  <a:lnTo>
                    <a:pt x="348891"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104" name="Graphic 4">
              <a:extLst>
                <a:ext uri="{FF2B5EF4-FFF2-40B4-BE49-F238E27FC236}">
                  <a16:creationId xmlns:a16="http://schemas.microsoft.com/office/drawing/2014/main" id="{7A62CA68-27D2-B74B-AEB3-F3A0210D63F1}"/>
                </a:ext>
              </a:extLst>
            </p:cNvPr>
            <p:cNvSpPr/>
            <p:nvPr/>
          </p:nvSpPr>
          <p:spPr>
            <a:xfrm>
              <a:off x="617431" y="4466396"/>
              <a:ext cx="61819" cy="127041"/>
            </a:xfrm>
            <a:custGeom>
              <a:avLst/>
              <a:gdLst>
                <a:gd name="connsiteX0" fmla="*/ 50956 w 61819"/>
                <a:gd name="connsiteY0" fmla="*/ 91930 h 127041"/>
                <a:gd name="connsiteX1" fmla="*/ 37537 w 61819"/>
                <a:gd name="connsiteY1" fmla="*/ 105336 h 127041"/>
                <a:gd name="connsiteX2" fmla="*/ 37537 w 61819"/>
                <a:gd name="connsiteY2" fmla="*/ 6384 h 127041"/>
                <a:gd name="connsiteX3" fmla="*/ 31147 w 61819"/>
                <a:gd name="connsiteY3" fmla="*/ 0 h 127041"/>
                <a:gd name="connsiteX4" fmla="*/ 24757 w 61819"/>
                <a:gd name="connsiteY4" fmla="*/ 6384 h 127041"/>
                <a:gd name="connsiteX5" fmla="*/ 24757 w 61819"/>
                <a:gd name="connsiteY5" fmla="*/ 105336 h 127041"/>
                <a:gd name="connsiteX6" fmla="*/ 11339 w 61819"/>
                <a:gd name="connsiteY6" fmla="*/ 91930 h 127041"/>
                <a:gd name="connsiteX7" fmla="*/ 2393 w 61819"/>
                <a:gd name="connsiteY7" fmla="*/ 90653 h 127041"/>
                <a:gd name="connsiteX8" fmla="*/ 1115 w 61819"/>
                <a:gd name="connsiteY8" fmla="*/ 99590 h 127041"/>
                <a:gd name="connsiteX9" fmla="*/ 2393 w 61819"/>
                <a:gd name="connsiteY9" fmla="*/ 100867 h 127041"/>
                <a:gd name="connsiteX10" fmla="*/ 26674 w 61819"/>
                <a:gd name="connsiteY10" fmla="*/ 125126 h 127041"/>
                <a:gd name="connsiteX11" fmla="*/ 28591 w 61819"/>
                <a:gd name="connsiteY11" fmla="*/ 126403 h 127041"/>
                <a:gd name="connsiteX12" fmla="*/ 31147 w 61819"/>
                <a:gd name="connsiteY12" fmla="*/ 127041 h 127041"/>
                <a:gd name="connsiteX13" fmla="*/ 33703 w 61819"/>
                <a:gd name="connsiteY13" fmla="*/ 126403 h 127041"/>
                <a:gd name="connsiteX14" fmla="*/ 35620 w 61819"/>
                <a:gd name="connsiteY14" fmla="*/ 125126 h 127041"/>
                <a:gd name="connsiteX15" fmla="*/ 59902 w 61819"/>
                <a:gd name="connsiteY15" fmla="*/ 100867 h 127041"/>
                <a:gd name="connsiteX16" fmla="*/ 59902 w 61819"/>
                <a:gd name="connsiteY16" fmla="*/ 91930 h 127041"/>
                <a:gd name="connsiteX17" fmla="*/ 50956 w 61819"/>
                <a:gd name="connsiteY17" fmla="*/ 91930 h 127041"/>
                <a:gd name="connsiteX18" fmla="*/ 50956 w 61819"/>
                <a:gd name="connsiteY18" fmla="*/ 91930 h 12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819" h="127041">
                  <a:moveTo>
                    <a:pt x="50956" y="91930"/>
                  </a:moveTo>
                  <a:lnTo>
                    <a:pt x="37537" y="105336"/>
                  </a:lnTo>
                  <a:lnTo>
                    <a:pt x="37537" y="6384"/>
                  </a:lnTo>
                  <a:cubicBezTo>
                    <a:pt x="37537" y="2554"/>
                    <a:pt x="34981" y="0"/>
                    <a:pt x="31147" y="0"/>
                  </a:cubicBezTo>
                  <a:cubicBezTo>
                    <a:pt x="27313" y="0"/>
                    <a:pt x="24757" y="2554"/>
                    <a:pt x="24757" y="6384"/>
                  </a:cubicBezTo>
                  <a:lnTo>
                    <a:pt x="24757" y="105336"/>
                  </a:lnTo>
                  <a:lnTo>
                    <a:pt x="11339" y="91930"/>
                  </a:lnTo>
                  <a:cubicBezTo>
                    <a:pt x="9422" y="89376"/>
                    <a:pt x="4949" y="88738"/>
                    <a:pt x="2393" y="90653"/>
                  </a:cubicBezTo>
                  <a:cubicBezTo>
                    <a:pt x="-163" y="92568"/>
                    <a:pt x="-802" y="97037"/>
                    <a:pt x="1115" y="99590"/>
                  </a:cubicBezTo>
                  <a:cubicBezTo>
                    <a:pt x="1754" y="100229"/>
                    <a:pt x="1754" y="100867"/>
                    <a:pt x="2393" y="100867"/>
                  </a:cubicBezTo>
                  <a:lnTo>
                    <a:pt x="26674" y="125126"/>
                  </a:lnTo>
                  <a:cubicBezTo>
                    <a:pt x="27313" y="125765"/>
                    <a:pt x="27952" y="126403"/>
                    <a:pt x="28591" y="126403"/>
                  </a:cubicBezTo>
                  <a:cubicBezTo>
                    <a:pt x="29230" y="126403"/>
                    <a:pt x="29869" y="127041"/>
                    <a:pt x="31147" y="127041"/>
                  </a:cubicBezTo>
                  <a:cubicBezTo>
                    <a:pt x="31786" y="127041"/>
                    <a:pt x="33064" y="127041"/>
                    <a:pt x="33703" y="126403"/>
                  </a:cubicBezTo>
                  <a:cubicBezTo>
                    <a:pt x="34342" y="125765"/>
                    <a:pt x="34981" y="125765"/>
                    <a:pt x="35620" y="125126"/>
                  </a:cubicBezTo>
                  <a:lnTo>
                    <a:pt x="59902" y="100867"/>
                  </a:lnTo>
                  <a:cubicBezTo>
                    <a:pt x="62458" y="98313"/>
                    <a:pt x="62458" y="94483"/>
                    <a:pt x="59902" y="91930"/>
                  </a:cubicBezTo>
                  <a:cubicBezTo>
                    <a:pt x="57985" y="89376"/>
                    <a:pt x="54151" y="89376"/>
                    <a:pt x="50956" y="91930"/>
                  </a:cubicBezTo>
                  <a:lnTo>
                    <a:pt x="50956" y="91930"/>
                  </a:lnTo>
                  <a:close/>
                </a:path>
              </a:pathLst>
            </a:custGeom>
            <a:grpFill/>
            <a:ln w="6390" cap="flat">
              <a:noFill/>
              <a:prstDash val="solid"/>
              <a:miter/>
            </a:ln>
          </p:spPr>
          <p:txBody>
            <a:bodyPr rtlCol="0" anchor="ctr"/>
            <a:lstStyle/>
            <a:p>
              <a:endParaRPr lang="en-US"/>
            </a:p>
          </p:txBody>
        </p:sp>
        <p:sp>
          <p:nvSpPr>
            <p:cNvPr id="105" name="Graphic 4">
              <a:extLst>
                <a:ext uri="{FF2B5EF4-FFF2-40B4-BE49-F238E27FC236}">
                  <a16:creationId xmlns:a16="http://schemas.microsoft.com/office/drawing/2014/main" id="{8A481736-C96F-0141-BC5B-99E76A64ECD1}"/>
                </a:ext>
              </a:extLst>
            </p:cNvPr>
            <p:cNvSpPr/>
            <p:nvPr/>
          </p:nvSpPr>
          <p:spPr>
            <a:xfrm>
              <a:off x="527808" y="4385319"/>
              <a:ext cx="239640" cy="143001"/>
            </a:xfrm>
            <a:custGeom>
              <a:avLst/>
              <a:gdLst>
                <a:gd name="connsiteX0" fmla="*/ 202561 w 239640"/>
                <a:gd name="connsiteY0" fmla="*/ 65117 h 143001"/>
                <a:gd name="connsiteX1" fmla="*/ 197449 w 239640"/>
                <a:gd name="connsiteY1" fmla="*/ 65117 h 143001"/>
                <a:gd name="connsiteX2" fmla="*/ 197449 w 239640"/>
                <a:gd name="connsiteY2" fmla="*/ 63840 h 143001"/>
                <a:gd name="connsiteX3" fmla="*/ 133550 w 239640"/>
                <a:gd name="connsiteY3" fmla="*/ 0 h 143001"/>
                <a:gd name="connsiteX4" fmla="*/ 71567 w 239640"/>
                <a:gd name="connsiteY4" fmla="*/ 42773 h 143001"/>
                <a:gd name="connsiteX5" fmla="*/ 52398 w 239640"/>
                <a:gd name="connsiteY5" fmla="*/ 38304 h 143001"/>
                <a:gd name="connsiteX6" fmla="*/ 0 w 239640"/>
                <a:gd name="connsiteY6" fmla="*/ 90653 h 143001"/>
                <a:gd name="connsiteX7" fmla="*/ 52398 w 239640"/>
                <a:gd name="connsiteY7" fmla="*/ 143001 h 143001"/>
                <a:gd name="connsiteX8" fmla="*/ 52398 w 239640"/>
                <a:gd name="connsiteY8" fmla="*/ 143001 h 143001"/>
                <a:gd name="connsiteX9" fmla="*/ 79874 w 239640"/>
                <a:gd name="connsiteY9" fmla="*/ 143001 h 143001"/>
                <a:gd name="connsiteX10" fmla="*/ 86264 w 239640"/>
                <a:gd name="connsiteY10" fmla="*/ 136617 h 143001"/>
                <a:gd name="connsiteX11" fmla="*/ 79874 w 239640"/>
                <a:gd name="connsiteY11" fmla="*/ 130233 h 143001"/>
                <a:gd name="connsiteX12" fmla="*/ 52398 w 239640"/>
                <a:gd name="connsiteY12" fmla="*/ 130233 h 143001"/>
                <a:gd name="connsiteX13" fmla="*/ 12780 w 239640"/>
                <a:gd name="connsiteY13" fmla="*/ 90653 h 143001"/>
                <a:gd name="connsiteX14" fmla="*/ 52398 w 239640"/>
                <a:gd name="connsiteY14" fmla="*/ 51072 h 143001"/>
                <a:gd name="connsiteX15" fmla="*/ 72206 w 239640"/>
                <a:gd name="connsiteY15" fmla="*/ 57456 h 143001"/>
                <a:gd name="connsiteX16" fmla="*/ 73484 w 239640"/>
                <a:gd name="connsiteY16" fmla="*/ 58094 h 143001"/>
                <a:gd name="connsiteX17" fmla="*/ 74123 w 239640"/>
                <a:gd name="connsiteY17" fmla="*/ 58094 h 143001"/>
                <a:gd name="connsiteX18" fmla="*/ 74123 w 239640"/>
                <a:gd name="connsiteY18" fmla="*/ 58094 h 143001"/>
                <a:gd name="connsiteX19" fmla="*/ 79235 w 239640"/>
                <a:gd name="connsiteY19" fmla="*/ 56818 h 143001"/>
                <a:gd name="connsiteX20" fmla="*/ 80513 w 239640"/>
                <a:gd name="connsiteY20" fmla="*/ 55541 h 143001"/>
                <a:gd name="connsiteX21" fmla="*/ 80513 w 239640"/>
                <a:gd name="connsiteY21" fmla="*/ 55541 h 143001"/>
                <a:gd name="connsiteX22" fmla="*/ 81152 w 239640"/>
                <a:gd name="connsiteY22" fmla="*/ 54264 h 143001"/>
                <a:gd name="connsiteX23" fmla="*/ 81791 w 239640"/>
                <a:gd name="connsiteY23" fmla="*/ 53626 h 143001"/>
                <a:gd name="connsiteX24" fmla="*/ 81791 w 239640"/>
                <a:gd name="connsiteY24" fmla="*/ 53626 h 143001"/>
                <a:gd name="connsiteX25" fmla="*/ 132911 w 239640"/>
                <a:gd name="connsiteY25" fmla="*/ 12768 h 143001"/>
                <a:gd name="connsiteX26" fmla="*/ 184030 w 239640"/>
                <a:gd name="connsiteY26" fmla="*/ 63840 h 143001"/>
                <a:gd name="connsiteX27" fmla="*/ 183391 w 239640"/>
                <a:gd name="connsiteY27" fmla="*/ 70224 h 143001"/>
                <a:gd name="connsiteX28" fmla="*/ 183391 w 239640"/>
                <a:gd name="connsiteY28" fmla="*/ 71501 h 143001"/>
                <a:gd name="connsiteX29" fmla="*/ 185947 w 239640"/>
                <a:gd name="connsiteY29" fmla="*/ 81077 h 143001"/>
                <a:gd name="connsiteX30" fmla="*/ 193615 w 239640"/>
                <a:gd name="connsiteY30" fmla="*/ 79800 h 143001"/>
                <a:gd name="connsiteX31" fmla="*/ 195532 w 239640"/>
                <a:gd name="connsiteY31" fmla="*/ 78523 h 143001"/>
                <a:gd name="connsiteX32" fmla="*/ 201922 w 239640"/>
                <a:gd name="connsiteY32" fmla="*/ 77885 h 143001"/>
                <a:gd name="connsiteX33" fmla="*/ 226843 w 239640"/>
                <a:gd name="connsiteY33" fmla="*/ 105336 h 143001"/>
                <a:gd name="connsiteX34" fmla="*/ 201922 w 239640"/>
                <a:gd name="connsiteY34" fmla="*/ 130233 h 143001"/>
                <a:gd name="connsiteX35" fmla="*/ 161026 w 239640"/>
                <a:gd name="connsiteY35" fmla="*/ 130233 h 143001"/>
                <a:gd name="connsiteX36" fmla="*/ 154637 w 239640"/>
                <a:gd name="connsiteY36" fmla="*/ 136617 h 143001"/>
                <a:gd name="connsiteX37" fmla="*/ 161026 w 239640"/>
                <a:gd name="connsiteY37" fmla="*/ 143001 h 143001"/>
                <a:gd name="connsiteX38" fmla="*/ 201922 w 239640"/>
                <a:gd name="connsiteY38" fmla="*/ 143001 h 143001"/>
                <a:gd name="connsiteX39" fmla="*/ 239623 w 239640"/>
                <a:gd name="connsiteY39" fmla="*/ 102144 h 143001"/>
                <a:gd name="connsiteX40" fmla="*/ 202561 w 239640"/>
                <a:gd name="connsiteY40" fmla="*/ 65117 h 143001"/>
                <a:gd name="connsiteX41" fmla="*/ 202561 w 239640"/>
                <a:gd name="connsiteY41" fmla="*/ 65117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9640" h="143001">
                  <a:moveTo>
                    <a:pt x="202561" y="65117"/>
                  </a:moveTo>
                  <a:cubicBezTo>
                    <a:pt x="200644" y="65117"/>
                    <a:pt x="199366" y="65117"/>
                    <a:pt x="197449" y="65117"/>
                  </a:cubicBezTo>
                  <a:lnTo>
                    <a:pt x="197449" y="63840"/>
                  </a:lnTo>
                  <a:cubicBezTo>
                    <a:pt x="197449" y="28728"/>
                    <a:pt x="168694" y="0"/>
                    <a:pt x="133550" y="0"/>
                  </a:cubicBezTo>
                  <a:cubicBezTo>
                    <a:pt x="106073" y="0"/>
                    <a:pt x="81152" y="17237"/>
                    <a:pt x="71567" y="42773"/>
                  </a:cubicBezTo>
                  <a:cubicBezTo>
                    <a:pt x="65816" y="39581"/>
                    <a:pt x="58787" y="38304"/>
                    <a:pt x="52398" y="38304"/>
                  </a:cubicBezTo>
                  <a:cubicBezTo>
                    <a:pt x="23643" y="38304"/>
                    <a:pt x="0" y="61925"/>
                    <a:pt x="0" y="90653"/>
                  </a:cubicBezTo>
                  <a:cubicBezTo>
                    <a:pt x="0" y="119381"/>
                    <a:pt x="23643" y="143001"/>
                    <a:pt x="52398" y="143001"/>
                  </a:cubicBezTo>
                  <a:lnTo>
                    <a:pt x="52398" y="143001"/>
                  </a:lnTo>
                  <a:lnTo>
                    <a:pt x="79874" y="143001"/>
                  </a:lnTo>
                  <a:cubicBezTo>
                    <a:pt x="83708" y="143001"/>
                    <a:pt x="86264" y="140448"/>
                    <a:pt x="86264" y="136617"/>
                  </a:cubicBezTo>
                  <a:cubicBezTo>
                    <a:pt x="86264" y="132787"/>
                    <a:pt x="83708" y="130233"/>
                    <a:pt x="79874" y="130233"/>
                  </a:cubicBezTo>
                  <a:lnTo>
                    <a:pt x="52398" y="130233"/>
                  </a:lnTo>
                  <a:cubicBezTo>
                    <a:pt x="30672" y="130233"/>
                    <a:pt x="12780" y="112358"/>
                    <a:pt x="12780" y="90653"/>
                  </a:cubicBezTo>
                  <a:cubicBezTo>
                    <a:pt x="12780" y="68947"/>
                    <a:pt x="30672" y="51072"/>
                    <a:pt x="52398" y="51072"/>
                  </a:cubicBezTo>
                  <a:cubicBezTo>
                    <a:pt x="59426" y="51072"/>
                    <a:pt x="66455" y="52987"/>
                    <a:pt x="72206" y="57456"/>
                  </a:cubicBezTo>
                  <a:cubicBezTo>
                    <a:pt x="72845" y="57456"/>
                    <a:pt x="72845" y="58094"/>
                    <a:pt x="73484" y="58094"/>
                  </a:cubicBezTo>
                  <a:lnTo>
                    <a:pt x="74123" y="58094"/>
                  </a:lnTo>
                  <a:lnTo>
                    <a:pt x="74123" y="58094"/>
                  </a:lnTo>
                  <a:cubicBezTo>
                    <a:pt x="76040" y="58733"/>
                    <a:pt x="77957" y="58094"/>
                    <a:pt x="79235" y="56818"/>
                  </a:cubicBezTo>
                  <a:cubicBezTo>
                    <a:pt x="79874" y="56179"/>
                    <a:pt x="80513" y="56179"/>
                    <a:pt x="80513" y="55541"/>
                  </a:cubicBezTo>
                  <a:lnTo>
                    <a:pt x="80513" y="55541"/>
                  </a:lnTo>
                  <a:cubicBezTo>
                    <a:pt x="80513" y="54902"/>
                    <a:pt x="81152" y="54902"/>
                    <a:pt x="81152" y="54264"/>
                  </a:cubicBezTo>
                  <a:cubicBezTo>
                    <a:pt x="81152" y="54264"/>
                    <a:pt x="81152" y="53626"/>
                    <a:pt x="81791" y="53626"/>
                  </a:cubicBezTo>
                  <a:lnTo>
                    <a:pt x="81791" y="53626"/>
                  </a:lnTo>
                  <a:cubicBezTo>
                    <a:pt x="87542" y="30005"/>
                    <a:pt x="108629" y="12768"/>
                    <a:pt x="132911" y="12768"/>
                  </a:cubicBezTo>
                  <a:cubicBezTo>
                    <a:pt x="161026" y="12768"/>
                    <a:pt x="184030" y="35751"/>
                    <a:pt x="184030" y="63840"/>
                  </a:cubicBezTo>
                  <a:cubicBezTo>
                    <a:pt x="184030" y="65755"/>
                    <a:pt x="184030" y="68309"/>
                    <a:pt x="183391" y="70224"/>
                  </a:cubicBezTo>
                  <a:cubicBezTo>
                    <a:pt x="183391" y="70224"/>
                    <a:pt x="183391" y="70862"/>
                    <a:pt x="183391" y="71501"/>
                  </a:cubicBezTo>
                  <a:cubicBezTo>
                    <a:pt x="182113" y="74693"/>
                    <a:pt x="182752" y="78523"/>
                    <a:pt x="185947" y="81077"/>
                  </a:cubicBezTo>
                  <a:cubicBezTo>
                    <a:pt x="188503" y="82354"/>
                    <a:pt x="191698" y="82354"/>
                    <a:pt x="193615" y="79800"/>
                  </a:cubicBezTo>
                  <a:cubicBezTo>
                    <a:pt x="194254" y="79162"/>
                    <a:pt x="194893" y="79162"/>
                    <a:pt x="195532" y="78523"/>
                  </a:cubicBezTo>
                  <a:cubicBezTo>
                    <a:pt x="197449" y="77885"/>
                    <a:pt x="200005" y="77885"/>
                    <a:pt x="201922" y="77885"/>
                  </a:cubicBezTo>
                  <a:cubicBezTo>
                    <a:pt x="216619" y="78523"/>
                    <a:pt x="227482" y="90653"/>
                    <a:pt x="226843" y="105336"/>
                  </a:cubicBezTo>
                  <a:cubicBezTo>
                    <a:pt x="226204" y="118742"/>
                    <a:pt x="215341" y="129595"/>
                    <a:pt x="201922" y="130233"/>
                  </a:cubicBezTo>
                  <a:lnTo>
                    <a:pt x="161026" y="130233"/>
                  </a:lnTo>
                  <a:cubicBezTo>
                    <a:pt x="157192" y="130233"/>
                    <a:pt x="154637" y="132787"/>
                    <a:pt x="154637" y="136617"/>
                  </a:cubicBezTo>
                  <a:cubicBezTo>
                    <a:pt x="154637" y="140448"/>
                    <a:pt x="157192" y="143001"/>
                    <a:pt x="161026" y="143001"/>
                  </a:cubicBezTo>
                  <a:lnTo>
                    <a:pt x="201922" y="143001"/>
                  </a:lnTo>
                  <a:cubicBezTo>
                    <a:pt x="223648" y="142363"/>
                    <a:pt x="240262" y="123849"/>
                    <a:pt x="239623" y="102144"/>
                  </a:cubicBezTo>
                  <a:cubicBezTo>
                    <a:pt x="238984" y="81715"/>
                    <a:pt x="222370" y="65117"/>
                    <a:pt x="202561" y="65117"/>
                  </a:cubicBezTo>
                  <a:lnTo>
                    <a:pt x="202561" y="65117"/>
                  </a:lnTo>
                  <a:close/>
                </a:path>
              </a:pathLst>
            </a:custGeom>
            <a:grpFill/>
            <a:ln w="6390" cap="flat">
              <a:noFill/>
              <a:prstDash val="solid"/>
              <a:miter/>
            </a:ln>
          </p:spPr>
          <p:txBody>
            <a:bodyPr rtlCol="0" anchor="ctr"/>
            <a:lstStyle/>
            <a:p>
              <a:endParaRPr lang="en-US"/>
            </a:p>
          </p:txBody>
        </p:sp>
      </p:grpSp>
      <p:sp>
        <p:nvSpPr>
          <p:cNvPr id="106" name="Flowchart: Connector 13">
            <a:extLst>
              <a:ext uri="{FF2B5EF4-FFF2-40B4-BE49-F238E27FC236}">
                <a16:creationId xmlns:a16="http://schemas.microsoft.com/office/drawing/2014/main" id="{8953CAAE-C7EF-3746-B2B9-4580A2ADDB39}"/>
              </a:ext>
            </a:extLst>
          </p:cNvPr>
          <p:cNvSpPr/>
          <p:nvPr/>
        </p:nvSpPr>
        <p:spPr>
          <a:xfrm>
            <a:off x="7954925"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07" name="Graphic 4">
            <a:extLst>
              <a:ext uri="{FF2B5EF4-FFF2-40B4-BE49-F238E27FC236}">
                <a16:creationId xmlns:a16="http://schemas.microsoft.com/office/drawing/2014/main" id="{2509B0BD-FDCB-F144-9BB3-85ABE718C109}"/>
              </a:ext>
            </a:extLst>
          </p:cNvPr>
          <p:cNvGrpSpPr/>
          <p:nvPr/>
        </p:nvGrpSpPr>
        <p:grpSpPr>
          <a:xfrm>
            <a:off x="7944421" y="228310"/>
            <a:ext cx="682650" cy="643653"/>
            <a:chOff x="6754802" y="2371173"/>
            <a:chExt cx="361670" cy="361333"/>
          </a:xfrm>
          <a:solidFill>
            <a:srgbClr val="CBBEA5"/>
          </a:solidFill>
        </p:grpSpPr>
        <p:sp>
          <p:nvSpPr>
            <p:cNvPr id="108" name="Graphic 4">
              <a:extLst>
                <a:ext uri="{FF2B5EF4-FFF2-40B4-BE49-F238E27FC236}">
                  <a16:creationId xmlns:a16="http://schemas.microsoft.com/office/drawing/2014/main" id="{68169975-6C3C-4E46-9F48-8631B4DBD47A}"/>
                </a:ext>
              </a:extLst>
            </p:cNvPr>
            <p:cNvSpPr/>
            <p:nvPr/>
          </p:nvSpPr>
          <p:spPr>
            <a:xfrm>
              <a:off x="6754802" y="2371173"/>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0836 w 361670"/>
                <a:gd name="connsiteY5" fmla="*/ 349204 h 361333"/>
                <a:gd name="connsiteX6" fmla="*/ 12780 w 361670"/>
                <a:gd name="connsiteY6" fmla="*/ 181305 h 361333"/>
                <a:gd name="connsiteX7" fmla="*/ 180836 w 361670"/>
                <a:gd name="connsiteY7" fmla="*/ 13406 h 361333"/>
                <a:gd name="connsiteX8" fmla="*/ 348890 w 361670"/>
                <a:gd name="connsiteY8" fmla="*/ 181305 h 361333"/>
                <a:gd name="connsiteX9" fmla="*/ 180836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6" y="0"/>
                  </a:moveTo>
                  <a:cubicBezTo>
                    <a:pt x="80513" y="0"/>
                    <a:pt x="0" y="81077"/>
                    <a:pt x="0" y="180667"/>
                  </a:cubicBezTo>
                  <a:cubicBezTo>
                    <a:pt x="0" y="280257"/>
                    <a:pt x="81153" y="361333"/>
                    <a:pt x="180836" y="361333"/>
                  </a:cubicBezTo>
                  <a:cubicBezTo>
                    <a:pt x="281157" y="361333"/>
                    <a:pt x="361670" y="280257"/>
                    <a:pt x="361670" y="180667"/>
                  </a:cubicBezTo>
                  <a:cubicBezTo>
                    <a:pt x="361670" y="81077"/>
                    <a:pt x="280518" y="0"/>
                    <a:pt x="180836" y="0"/>
                  </a:cubicBezTo>
                  <a:close/>
                  <a:moveTo>
                    <a:pt x="180836" y="349204"/>
                  </a:moveTo>
                  <a:cubicBezTo>
                    <a:pt x="88181" y="349204"/>
                    <a:pt x="12780" y="273873"/>
                    <a:pt x="12780" y="181305"/>
                  </a:cubicBezTo>
                  <a:cubicBezTo>
                    <a:pt x="12780" y="88738"/>
                    <a:pt x="88181" y="13406"/>
                    <a:pt x="180836" y="13406"/>
                  </a:cubicBezTo>
                  <a:cubicBezTo>
                    <a:pt x="273490" y="13406"/>
                    <a:pt x="348890" y="88738"/>
                    <a:pt x="348890" y="181305"/>
                  </a:cubicBezTo>
                  <a:cubicBezTo>
                    <a:pt x="348890" y="273873"/>
                    <a:pt x="273490" y="349204"/>
                    <a:pt x="180836" y="349204"/>
                  </a:cubicBezTo>
                  <a:close/>
                </a:path>
              </a:pathLst>
            </a:custGeom>
            <a:grpFill/>
            <a:ln w="6390" cap="flat">
              <a:noFill/>
              <a:prstDash val="solid"/>
              <a:miter/>
            </a:ln>
          </p:spPr>
          <p:txBody>
            <a:bodyPr rtlCol="0" anchor="ctr"/>
            <a:lstStyle/>
            <a:p>
              <a:endParaRPr lang="en-US"/>
            </a:p>
          </p:txBody>
        </p:sp>
        <p:sp>
          <p:nvSpPr>
            <p:cNvPr id="109" name="Graphic 4">
              <a:extLst>
                <a:ext uri="{FF2B5EF4-FFF2-40B4-BE49-F238E27FC236}">
                  <a16:creationId xmlns:a16="http://schemas.microsoft.com/office/drawing/2014/main" id="{144D3F21-8EA3-8F45-B015-6F2EB6885E52}"/>
                </a:ext>
              </a:extLst>
            </p:cNvPr>
            <p:cNvSpPr/>
            <p:nvPr/>
          </p:nvSpPr>
          <p:spPr>
            <a:xfrm>
              <a:off x="6873016" y="2533326"/>
              <a:ext cx="125242" cy="109804"/>
            </a:xfrm>
            <a:custGeom>
              <a:avLst/>
              <a:gdLst>
                <a:gd name="connsiteX0" fmla="*/ 62622 w 125242"/>
                <a:gd name="connsiteY0" fmla="*/ 0 h 109804"/>
                <a:gd name="connsiteX1" fmla="*/ 0 w 125242"/>
                <a:gd name="connsiteY1" fmla="*/ 37027 h 109804"/>
                <a:gd name="connsiteX2" fmla="*/ 0 w 125242"/>
                <a:gd name="connsiteY2" fmla="*/ 103420 h 109804"/>
                <a:gd name="connsiteX3" fmla="*/ 6390 w 125242"/>
                <a:gd name="connsiteY3" fmla="*/ 109804 h 109804"/>
                <a:gd name="connsiteX4" fmla="*/ 12780 w 125242"/>
                <a:gd name="connsiteY4" fmla="*/ 103420 h 109804"/>
                <a:gd name="connsiteX5" fmla="*/ 12780 w 125242"/>
                <a:gd name="connsiteY5" fmla="*/ 37027 h 109804"/>
                <a:gd name="connsiteX6" fmla="*/ 62622 w 125242"/>
                <a:gd name="connsiteY6" fmla="*/ 12768 h 109804"/>
                <a:gd name="connsiteX7" fmla="*/ 112463 w 125242"/>
                <a:gd name="connsiteY7" fmla="*/ 37027 h 109804"/>
                <a:gd name="connsiteX8" fmla="*/ 112463 w 125242"/>
                <a:gd name="connsiteY8" fmla="*/ 103420 h 109804"/>
                <a:gd name="connsiteX9" fmla="*/ 118853 w 125242"/>
                <a:gd name="connsiteY9" fmla="*/ 109804 h 109804"/>
                <a:gd name="connsiteX10" fmla="*/ 125243 w 125242"/>
                <a:gd name="connsiteY10" fmla="*/ 103420 h 109804"/>
                <a:gd name="connsiteX11" fmla="*/ 125243 w 125242"/>
                <a:gd name="connsiteY11" fmla="*/ 37027 h 109804"/>
                <a:gd name="connsiteX12" fmla="*/ 62622 w 125242"/>
                <a:gd name="connsiteY12" fmla="*/ 0 h 10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242" h="109804">
                  <a:moveTo>
                    <a:pt x="62622" y="0"/>
                  </a:moveTo>
                  <a:cubicBezTo>
                    <a:pt x="40257" y="0"/>
                    <a:pt x="0" y="14045"/>
                    <a:pt x="0" y="37027"/>
                  </a:cubicBezTo>
                  <a:lnTo>
                    <a:pt x="0" y="103420"/>
                  </a:lnTo>
                  <a:cubicBezTo>
                    <a:pt x="0" y="107251"/>
                    <a:pt x="2556" y="109804"/>
                    <a:pt x="6390" y="109804"/>
                  </a:cubicBezTo>
                  <a:cubicBezTo>
                    <a:pt x="10224" y="109804"/>
                    <a:pt x="12780" y="107251"/>
                    <a:pt x="12780" y="103420"/>
                  </a:cubicBezTo>
                  <a:lnTo>
                    <a:pt x="12780" y="37027"/>
                  </a:lnTo>
                  <a:cubicBezTo>
                    <a:pt x="12780" y="24897"/>
                    <a:pt x="44091" y="12768"/>
                    <a:pt x="62622" y="12768"/>
                  </a:cubicBezTo>
                  <a:cubicBezTo>
                    <a:pt x="81153" y="12768"/>
                    <a:pt x="112463" y="24897"/>
                    <a:pt x="112463" y="37027"/>
                  </a:cubicBezTo>
                  <a:lnTo>
                    <a:pt x="112463" y="103420"/>
                  </a:lnTo>
                  <a:cubicBezTo>
                    <a:pt x="112463" y="107251"/>
                    <a:pt x="115019" y="109804"/>
                    <a:pt x="118853" y="109804"/>
                  </a:cubicBezTo>
                  <a:cubicBezTo>
                    <a:pt x="122687" y="109804"/>
                    <a:pt x="125243" y="107251"/>
                    <a:pt x="125243" y="103420"/>
                  </a:cubicBezTo>
                  <a:lnTo>
                    <a:pt x="125243" y="37027"/>
                  </a:lnTo>
                  <a:cubicBezTo>
                    <a:pt x="125243" y="14045"/>
                    <a:pt x="84986" y="0"/>
                    <a:pt x="62622" y="0"/>
                  </a:cubicBezTo>
                  <a:close/>
                </a:path>
              </a:pathLst>
            </a:custGeom>
            <a:grpFill/>
            <a:ln w="6390" cap="flat">
              <a:noFill/>
              <a:prstDash val="solid"/>
              <a:miter/>
            </a:ln>
          </p:spPr>
          <p:txBody>
            <a:bodyPr rtlCol="0" anchor="ctr"/>
            <a:lstStyle/>
            <a:p>
              <a:endParaRPr lang="en-US"/>
            </a:p>
          </p:txBody>
        </p:sp>
        <p:sp>
          <p:nvSpPr>
            <p:cNvPr id="110" name="Graphic 4">
              <a:extLst>
                <a:ext uri="{FF2B5EF4-FFF2-40B4-BE49-F238E27FC236}">
                  <a16:creationId xmlns:a16="http://schemas.microsoft.com/office/drawing/2014/main" id="{9E5073C4-0683-D547-A2F5-CA5BD3B84088}"/>
                </a:ext>
              </a:extLst>
            </p:cNvPr>
            <p:cNvSpPr/>
            <p:nvPr/>
          </p:nvSpPr>
          <p:spPr>
            <a:xfrm>
              <a:off x="6990591" y="2543541"/>
              <a:ext cx="69011" cy="94483"/>
            </a:xfrm>
            <a:custGeom>
              <a:avLst/>
              <a:gdLst>
                <a:gd name="connsiteX0" fmla="*/ 11502 w 69011"/>
                <a:gd name="connsiteY0" fmla="*/ 0 h 94483"/>
                <a:gd name="connsiteX1" fmla="*/ 6390 w 69011"/>
                <a:gd name="connsiteY1" fmla="*/ 0 h 94483"/>
                <a:gd name="connsiteX2" fmla="*/ 0 w 69011"/>
                <a:gd name="connsiteY2" fmla="*/ 6384 h 94483"/>
                <a:gd name="connsiteX3" fmla="*/ 6390 w 69011"/>
                <a:gd name="connsiteY3" fmla="*/ 12768 h 94483"/>
                <a:gd name="connsiteX4" fmla="*/ 11502 w 69011"/>
                <a:gd name="connsiteY4" fmla="*/ 12768 h 94483"/>
                <a:gd name="connsiteX5" fmla="*/ 56232 w 69011"/>
                <a:gd name="connsiteY5" fmla="*/ 37027 h 94483"/>
                <a:gd name="connsiteX6" fmla="*/ 56232 w 69011"/>
                <a:gd name="connsiteY6" fmla="*/ 88099 h 94483"/>
                <a:gd name="connsiteX7" fmla="*/ 62622 w 69011"/>
                <a:gd name="connsiteY7" fmla="*/ 94483 h 94483"/>
                <a:gd name="connsiteX8" fmla="*/ 69012 w 69011"/>
                <a:gd name="connsiteY8" fmla="*/ 88099 h 94483"/>
                <a:gd name="connsiteX9" fmla="*/ 69012 w 69011"/>
                <a:gd name="connsiteY9" fmla="*/ 37027 h 94483"/>
                <a:gd name="connsiteX10" fmla="*/ 11502 w 69011"/>
                <a:gd name="connsiteY10" fmla="*/ 0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11502" y="0"/>
                  </a:moveTo>
                  <a:lnTo>
                    <a:pt x="6390" y="0"/>
                  </a:lnTo>
                  <a:cubicBezTo>
                    <a:pt x="2556" y="0"/>
                    <a:pt x="0" y="2554"/>
                    <a:pt x="0" y="6384"/>
                  </a:cubicBezTo>
                  <a:cubicBezTo>
                    <a:pt x="0" y="10214"/>
                    <a:pt x="2556" y="12768"/>
                    <a:pt x="6390" y="12768"/>
                  </a:cubicBezTo>
                  <a:lnTo>
                    <a:pt x="11502" y="12768"/>
                  </a:lnTo>
                  <a:cubicBezTo>
                    <a:pt x="28755" y="12768"/>
                    <a:pt x="56232" y="26174"/>
                    <a:pt x="56232" y="37027"/>
                  </a:cubicBezTo>
                  <a:lnTo>
                    <a:pt x="56232" y="88099"/>
                  </a:lnTo>
                  <a:cubicBezTo>
                    <a:pt x="56232" y="91930"/>
                    <a:pt x="58787" y="94483"/>
                    <a:pt x="62622" y="94483"/>
                  </a:cubicBezTo>
                  <a:cubicBezTo>
                    <a:pt x="66456" y="94483"/>
                    <a:pt x="69012" y="91930"/>
                    <a:pt x="69012" y="88099"/>
                  </a:cubicBezTo>
                  <a:lnTo>
                    <a:pt x="69012" y="37027"/>
                  </a:lnTo>
                  <a:cubicBezTo>
                    <a:pt x="69012" y="15322"/>
                    <a:pt x="31950" y="0"/>
                    <a:pt x="11502" y="0"/>
                  </a:cubicBezTo>
                  <a:close/>
                </a:path>
              </a:pathLst>
            </a:custGeom>
            <a:grpFill/>
            <a:ln w="6390" cap="flat">
              <a:noFill/>
              <a:prstDash val="solid"/>
              <a:miter/>
            </a:ln>
          </p:spPr>
          <p:txBody>
            <a:bodyPr rtlCol="0" anchor="ctr"/>
            <a:lstStyle/>
            <a:p>
              <a:endParaRPr lang="en-US"/>
            </a:p>
          </p:txBody>
        </p:sp>
        <p:sp>
          <p:nvSpPr>
            <p:cNvPr id="111" name="Graphic 4">
              <a:extLst>
                <a:ext uri="{FF2B5EF4-FFF2-40B4-BE49-F238E27FC236}">
                  <a16:creationId xmlns:a16="http://schemas.microsoft.com/office/drawing/2014/main" id="{C16878A4-5C26-DE49-A4CE-06C14474F9C0}"/>
                </a:ext>
              </a:extLst>
            </p:cNvPr>
            <p:cNvSpPr/>
            <p:nvPr/>
          </p:nvSpPr>
          <p:spPr>
            <a:xfrm>
              <a:off x="6811672" y="2543541"/>
              <a:ext cx="69011" cy="94483"/>
            </a:xfrm>
            <a:custGeom>
              <a:avLst/>
              <a:gdLst>
                <a:gd name="connsiteX0" fmla="*/ 69012 w 69011"/>
                <a:gd name="connsiteY0" fmla="*/ 6384 h 94483"/>
                <a:gd name="connsiteX1" fmla="*/ 62622 w 69011"/>
                <a:gd name="connsiteY1" fmla="*/ 0 h 94483"/>
                <a:gd name="connsiteX2" fmla="*/ 57509 w 69011"/>
                <a:gd name="connsiteY2" fmla="*/ 0 h 94483"/>
                <a:gd name="connsiteX3" fmla="*/ 0 w 69011"/>
                <a:gd name="connsiteY3" fmla="*/ 37027 h 94483"/>
                <a:gd name="connsiteX4" fmla="*/ 0 w 69011"/>
                <a:gd name="connsiteY4" fmla="*/ 88099 h 94483"/>
                <a:gd name="connsiteX5" fmla="*/ 6390 w 69011"/>
                <a:gd name="connsiteY5" fmla="*/ 94483 h 94483"/>
                <a:gd name="connsiteX6" fmla="*/ 12780 w 69011"/>
                <a:gd name="connsiteY6" fmla="*/ 88099 h 94483"/>
                <a:gd name="connsiteX7" fmla="*/ 12780 w 69011"/>
                <a:gd name="connsiteY7" fmla="*/ 37027 h 94483"/>
                <a:gd name="connsiteX8" fmla="*/ 57509 w 69011"/>
                <a:gd name="connsiteY8" fmla="*/ 12768 h 94483"/>
                <a:gd name="connsiteX9" fmla="*/ 62622 w 69011"/>
                <a:gd name="connsiteY9" fmla="*/ 12768 h 94483"/>
                <a:gd name="connsiteX10" fmla="*/ 69012 w 69011"/>
                <a:gd name="connsiteY10" fmla="*/ 6384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69012" y="6384"/>
                  </a:moveTo>
                  <a:cubicBezTo>
                    <a:pt x="69012" y="2554"/>
                    <a:pt x="66456" y="0"/>
                    <a:pt x="62622" y="0"/>
                  </a:cubicBezTo>
                  <a:lnTo>
                    <a:pt x="57509" y="0"/>
                  </a:lnTo>
                  <a:cubicBezTo>
                    <a:pt x="37062" y="0"/>
                    <a:pt x="0" y="15322"/>
                    <a:pt x="0" y="37027"/>
                  </a:cubicBezTo>
                  <a:lnTo>
                    <a:pt x="0" y="88099"/>
                  </a:lnTo>
                  <a:cubicBezTo>
                    <a:pt x="0" y="91930"/>
                    <a:pt x="2556" y="94483"/>
                    <a:pt x="6390" y="94483"/>
                  </a:cubicBezTo>
                  <a:cubicBezTo>
                    <a:pt x="10224" y="94483"/>
                    <a:pt x="12780" y="91930"/>
                    <a:pt x="12780" y="88099"/>
                  </a:cubicBezTo>
                  <a:lnTo>
                    <a:pt x="12780" y="37027"/>
                  </a:lnTo>
                  <a:cubicBezTo>
                    <a:pt x="12780" y="26174"/>
                    <a:pt x="40257" y="12768"/>
                    <a:pt x="57509" y="12768"/>
                  </a:cubicBezTo>
                  <a:lnTo>
                    <a:pt x="62622" y="12768"/>
                  </a:lnTo>
                  <a:cubicBezTo>
                    <a:pt x="65817" y="12768"/>
                    <a:pt x="69012" y="10214"/>
                    <a:pt x="69012" y="6384"/>
                  </a:cubicBezTo>
                  <a:close/>
                </a:path>
              </a:pathLst>
            </a:custGeom>
            <a:grpFill/>
            <a:ln w="6390" cap="flat">
              <a:noFill/>
              <a:prstDash val="solid"/>
              <a:miter/>
            </a:ln>
          </p:spPr>
          <p:txBody>
            <a:bodyPr rtlCol="0" anchor="ctr"/>
            <a:lstStyle/>
            <a:p>
              <a:endParaRPr lang="en-US"/>
            </a:p>
          </p:txBody>
        </p:sp>
        <p:sp>
          <p:nvSpPr>
            <p:cNvPr id="112" name="Graphic 4">
              <a:extLst>
                <a:ext uri="{FF2B5EF4-FFF2-40B4-BE49-F238E27FC236}">
                  <a16:creationId xmlns:a16="http://schemas.microsoft.com/office/drawing/2014/main" id="{ABE0B7C1-133E-E44D-AAFE-889E33D92572}"/>
                </a:ext>
              </a:extLst>
            </p:cNvPr>
            <p:cNvSpPr/>
            <p:nvPr/>
          </p:nvSpPr>
          <p:spPr>
            <a:xfrm>
              <a:off x="6896019" y="2447781"/>
              <a:ext cx="79235" cy="79161"/>
            </a:xfrm>
            <a:custGeom>
              <a:avLst/>
              <a:gdLst>
                <a:gd name="connsiteX0" fmla="*/ 39618 w 79235"/>
                <a:gd name="connsiteY0" fmla="*/ 79162 h 79161"/>
                <a:gd name="connsiteX1" fmla="*/ 79235 w 79235"/>
                <a:gd name="connsiteY1" fmla="*/ 39581 h 79161"/>
                <a:gd name="connsiteX2" fmla="*/ 39618 w 79235"/>
                <a:gd name="connsiteY2" fmla="*/ 0 h 79161"/>
                <a:gd name="connsiteX3" fmla="*/ 0 w 79235"/>
                <a:gd name="connsiteY3" fmla="*/ 39581 h 79161"/>
                <a:gd name="connsiteX4" fmla="*/ 39618 w 79235"/>
                <a:gd name="connsiteY4" fmla="*/ 79162 h 79161"/>
                <a:gd name="connsiteX5" fmla="*/ 39618 w 79235"/>
                <a:gd name="connsiteY5" fmla="*/ 12130 h 79161"/>
                <a:gd name="connsiteX6" fmla="*/ 66456 w 79235"/>
                <a:gd name="connsiteY6" fmla="*/ 38942 h 79161"/>
                <a:gd name="connsiteX7" fmla="*/ 39618 w 79235"/>
                <a:gd name="connsiteY7" fmla="*/ 65755 h 79161"/>
                <a:gd name="connsiteX8" fmla="*/ 12780 w 79235"/>
                <a:gd name="connsiteY8" fmla="*/ 38942 h 79161"/>
                <a:gd name="connsiteX9" fmla="*/ 39618 w 79235"/>
                <a:gd name="connsiteY9" fmla="*/ 12130 h 7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35" h="79161">
                  <a:moveTo>
                    <a:pt x="39618" y="79162"/>
                  </a:moveTo>
                  <a:cubicBezTo>
                    <a:pt x="61344" y="79162"/>
                    <a:pt x="79235" y="61286"/>
                    <a:pt x="79235" y="39581"/>
                  </a:cubicBezTo>
                  <a:cubicBezTo>
                    <a:pt x="79235" y="17875"/>
                    <a:pt x="61344" y="0"/>
                    <a:pt x="39618" y="0"/>
                  </a:cubicBezTo>
                  <a:cubicBezTo>
                    <a:pt x="17892" y="0"/>
                    <a:pt x="0" y="17875"/>
                    <a:pt x="0" y="39581"/>
                  </a:cubicBezTo>
                  <a:cubicBezTo>
                    <a:pt x="0" y="61286"/>
                    <a:pt x="17892" y="79162"/>
                    <a:pt x="39618" y="79162"/>
                  </a:cubicBezTo>
                  <a:close/>
                  <a:moveTo>
                    <a:pt x="39618" y="12130"/>
                  </a:moveTo>
                  <a:cubicBezTo>
                    <a:pt x="54314" y="12130"/>
                    <a:pt x="66456" y="24259"/>
                    <a:pt x="66456" y="38942"/>
                  </a:cubicBezTo>
                  <a:cubicBezTo>
                    <a:pt x="66456" y="53626"/>
                    <a:pt x="54314" y="65755"/>
                    <a:pt x="39618" y="65755"/>
                  </a:cubicBezTo>
                  <a:cubicBezTo>
                    <a:pt x="24921" y="65755"/>
                    <a:pt x="12780" y="53626"/>
                    <a:pt x="12780" y="38942"/>
                  </a:cubicBezTo>
                  <a:cubicBezTo>
                    <a:pt x="12780" y="24259"/>
                    <a:pt x="24921" y="12130"/>
                    <a:pt x="39618" y="12130"/>
                  </a:cubicBezTo>
                  <a:close/>
                </a:path>
              </a:pathLst>
            </a:custGeom>
            <a:grpFill/>
            <a:ln w="6390" cap="flat">
              <a:noFill/>
              <a:prstDash val="solid"/>
              <a:miter/>
            </a:ln>
          </p:spPr>
          <p:txBody>
            <a:bodyPr rtlCol="0" anchor="ctr"/>
            <a:lstStyle/>
            <a:p>
              <a:endParaRPr lang="en-US"/>
            </a:p>
          </p:txBody>
        </p:sp>
        <p:sp>
          <p:nvSpPr>
            <p:cNvPr id="113" name="Graphic 4">
              <a:extLst>
                <a:ext uri="{FF2B5EF4-FFF2-40B4-BE49-F238E27FC236}">
                  <a16:creationId xmlns:a16="http://schemas.microsoft.com/office/drawing/2014/main" id="{EB26C2B1-90D2-164E-9EEF-85DA328A81D0}"/>
                </a:ext>
              </a:extLst>
            </p:cNvPr>
            <p:cNvSpPr/>
            <p:nvPr/>
          </p:nvSpPr>
          <p:spPr>
            <a:xfrm>
              <a:off x="6825730" y="2469487"/>
              <a:ext cx="65177" cy="65116"/>
            </a:xfrm>
            <a:custGeom>
              <a:avLst/>
              <a:gdLst>
                <a:gd name="connsiteX0" fmla="*/ 32589 w 65177"/>
                <a:gd name="connsiteY0" fmla="*/ 65117 h 65116"/>
                <a:gd name="connsiteX1" fmla="*/ 65178 w 65177"/>
                <a:gd name="connsiteY1" fmla="*/ 32558 h 65116"/>
                <a:gd name="connsiteX2" fmla="*/ 32589 w 65177"/>
                <a:gd name="connsiteY2" fmla="*/ 0 h 65116"/>
                <a:gd name="connsiteX3" fmla="*/ 0 w 65177"/>
                <a:gd name="connsiteY3" fmla="*/ 32558 h 65116"/>
                <a:gd name="connsiteX4" fmla="*/ 32589 w 65177"/>
                <a:gd name="connsiteY4" fmla="*/ 65117 h 65116"/>
                <a:gd name="connsiteX5" fmla="*/ 32589 w 65177"/>
                <a:gd name="connsiteY5" fmla="*/ 12768 h 65116"/>
                <a:gd name="connsiteX6" fmla="*/ 52398 w 65177"/>
                <a:gd name="connsiteY6" fmla="*/ 32558 h 65116"/>
                <a:gd name="connsiteX7" fmla="*/ 32589 w 65177"/>
                <a:gd name="connsiteY7" fmla="*/ 52349 h 65116"/>
                <a:gd name="connsiteX8" fmla="*/ 12780 w 65177"/>
                <a:gd name="connsiteY8" fmla="*/ 32558 h 65116"/>
                <a:gd name="connsiteX9" fmla="*/ 32589 w 6517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5116">
                  <a:moveTo>
                    <a:pt x="32589" y="65117"/>
                  </a:moveTo>
                  <a:cubicBezTo>
                    <a:pt x="50481" y="65117"/>
                    <a:pt x="65178" y="50433"/>
                    <a:pt x="65178" y="32558"/>
                  </a:cubicBezTo>
                  <a:cubicBezTo>
                    <a:pt x="65178" y="14683"/>
                    <a:pt x="50481" y="0"/>
                    <a:pt x="32589" y="0"/>
                  </a:cubicBezTo>
                  <a:cubicBezTo>
                    <a:pt x="14697" y="0"/>
                    <a:pt x="0" y="14683"/>
                    <a:pt x="0" y="32558"/>
                  </a:cubicBezTo>
                  <a:cubicBezTo>
                    <a:pt x="0" y="50433"/>
                    <a:pt x="14697" y="65117"/>
                    <a:pt x="32589" y="65117"/>
                  </a:cubicBezTo>
                  <a:close/>
                  <a:moveTo>
                    <a:pt x="32589" y="12768"/>
                  </a:moveTo>
                  <a:cubicBezTo>
                    <a:pt x="43452" y="12768"/>
                    <a:pt x="52398" y="21706"/>
                    <a:pt x="52398" y="32558"/>
                  </a:cubicBezTo>
                  <a:cubicBezTo>
                    <a:pt x="52398" y="43411"/>
                    <a:pt x="43452" y="52349"/>
                    <a:pt x="32589" y="52349"/>
                  </a:cubicBezTo>
                  <a:cubicBezTo>
                    <a:pt x="21726" y="52349"/>
                    <a:pt x="12780" y="43411"/>
                    <a:pt x="12780" y="32558"/>
                  </a:cubicBezTo>
                  <a:cubicBezTo>
                    <a:pt x="12780" y="21706"/>
                    <a:pt x="21726" y="12768"/>
                    <a:pt x="32589" y="12768"/>
                  </a:cubicBezTo>
                  <a:close/>
                </a:path>
              </a:pathLst>
            </a:custGeom>
            <a:grpFill/>
            <a:ln w="6390" cap="flat">
              <a:noFill/>
              <a:prstDash val="solid"/>
              <a:miter/>
            </a:ln>
          </p:spPr>
          <p:txBody>
            <a:bodyPr rtlCol="0" anchor="ctr"/>
            <a:lstStyle/>
            <a:p>
              <a:endParaRPr lang="en-US"/>
            </a:p>
          </p:txBody>
        </p:sp>
        <p:sp>
          <p:nvSpPr>
            <p:cNvPr id="114" name="Graphic 4">
              <a:extLst>
                <a:ext uri="{FF2B5EF4-FFF2-40B4-BE49-F238E27FC236}">
                  <a16:creationId xmlns:a16="http://schemas.microsoft.com/office/drawing/2014/main" id="{910502BB-DE18-CC46-804A-FF97800A5F90}"/>
                </a:ext>
              </a:extLst>
            </p:cNvPr>
            <p:cNvSpPr/>
            <p:nvPr/>
          </p:nvSpPr>
          <p:spPr>
            <a:xfrm>
              <a:off x="6980986" y="2469487"/>
              <a:ext cx="65197" cy="65116"/>
            </a:xfrm>
            <a:custGeom>
              <a:avLst/>
              <a:gdLst>
                <a:gd name="connsiteX0" fmla="*/ 32609 w 65197"/>
                <a:gd name="connsiteY0" fmla="*/ 65117 h 65116"/>
                <a:gd name="connsiteX1" fmla="*/ 65197 w 65197"/>
                <a:gd name="connsiteY1" fmla="*/ 32558 h 65116"/>
                <a:gd name="connsiteX2" fmla="*/ 32609 w 65197"/>
                <a:gd name="connsiteY2" fmla="*/ 0 h 65116"/>
                <a:gd name="connsiteX3" fmla="*/ 20 w 65197"/>
                <a:gd name="connsiteY3" fmla="*/ 32558 h 65116"/>
                <a:gd name="connsiteX4" fmla="*/ 32609 w 65197"/>
                <a:gd name="connsiteY4" fmla="*/ 65117 h 65116"/>
                <a:gd name="connsiteX5" fmla="*/ 32609 w 65197"/>
                <a:gd name="connsiteY5" fmla="*/ 12768 h 65116"/>
                <a:gd name="connsiteX6" fmla="*/ 52417 w 65197"/>
                <a:gd name="connsiteY6" fmla="*/ 32558 h 65116"/>
                <a:gd name="connsiteX7" fmla="*/ 32609 w 65197"/>
                <a:gd name="connsiteY7" fmla="*/ 52349 h 65116"/>
                <a:gd name="connsiteX8" fmla="*/ 12800 w 65197"/>
                <a:gd name="connsiteY8" fmla="*/ 32558 h 65116"/>
                <a:gd name="connsiteX9" fmla="*/ 32609 w 6519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7" h="65116">
                  <a:moveTo>
                    <a:pt x="32609" y="65117"/>
                  </a:moveTo>
                  <a:cubicBezTo>
                    <a:pt x="50501" y="65117"/>
                    <a:pt x="65197" y="50433"/>
                    <a:pt x="65197" y="32558"/>
                  </a:cubicBezTo>
                  <a:cubicBezTo>
                    <a:pt x="65197" y="14683"/>
                    <a:pt x="50501" y="0"/>
                    <a:pt x="32609" y="0"/>
                  </a:cubicBezTo>
                  <a:cubicBezTo>
                    <a:pt x="14717" y="0"/>
                    <a:pt x="20" y="14683"/>
                    <a:pt x="20" y="32558"/>
                  </a:cubicBezTo>
                  <a:cubicBezTo>
                    <a:pt x="-619" y="50433"/>
                    <a:pt x="14078" y="65117"/>
                    <a:pt x="32609" y="65117"/>
                  </a:cubicBezTo>
                  <a:close/>
                  <a:moveTo>
                    <a:pt x="32609" y="12768"/>
                  </a:moveTo>
                  <a:cubicBezTo>
                    <a:pt x="43472" y="12768"/>
                    <a:pt x="52417" y="21706"/>
                    <a:pt x="52417" y="32558"/>
                  </a:cubicBezTo>
                  <a:cubicBezTo>
                    <a:pt x="52417" y="43411"/>
                    <a:pt x="43472" y="52349"/>
                    <a:pt x="32609" y="52349"/>
                  </a:cubicBezTo>
                  <a:cubicBezTo>
                    <a:pt x="21746" y="52349"/>
                    <a:pt x="12800" y="43411"/>
                    <a:pt x="12800" y="32558"/>
                  </a:cubicBezTo>
                  <a:cubicBezTo>
                    <a:pt x="12800" y="21706"/>
                    <a:pt x="21107" y="12768"/>
                    <a:pt x="32609" y="12768"/>
                  </a:cubicBezTo>
                  <a:close/>
                </a:path>
              </a:pathLst>
            </a:custGeom>
            <a:grpFill/>
            <a:ln w="6390" cap="flat">
              <a:noFill/>
              <a:prstDash val="solid"/>
              <a:miter/>
            </a:ln>
          </p:spPr>
          <p:txBody>
            <a:bodyPr rtlCol="0" anchor="ctr"/>
            <a:lstStyle/>
            <a:p>
              <a:endParaRPr lang="en-US"/>
            </a:p>
          </p:txBody>
        </p:sp>
      </p:grpSp>
      <p:sp>
        <p:nvSpPr>
          <p:cNvPr id="115" name="Flowchart: Connector 13">
            <a:extLst>
              <a:ext uri="{FF2B5EF4-FFF2-40B4-BE49-F238E27FC236}">
                <a16:creationId xmlns:a16="http://schemas.microsoft.com/office/drawing/2014/main" id="{32C0E003-716A-1143-86E4-F7C305BABB50}"/>
              </a:ext>
            </a:extLst>
          </p:cNvPr>
          <p:cNvSpPr/>
          <p:nvPr/>
        </p:nvSpPr>
        <p:spPr>
          <a:xfrm>
            <a:off x="8798378"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16" name="Graphic 4">
            <a:extLst>
              <a:ext uri="{FF2B5EF4-FFF2-40B4-BE49-F238E27FC236}">
                <a16:creationId xmlns:a16="http://schemas.microsoft.com/office/drawing/2014/main" id="{9CBF8A93-A77B-F242-B19B-592DA0DB6B32}"/>
              </a:ext>
            </a:extLst>
          </p:cNvPr>
          <p:cNvGrpSpPr/>
          <p:nvPr/>
        </p:nvGrpSpPr>
        <p:grpSpPr>
          <a:xfrm>
            <a:off x="8789650" y="228310"/>
            <a:ext cx="682651" cy="666300"/>
            <a:chOff x="467743" y="918179"/>
            <a:chExt cx="361670" cy="361333"/>
          </a:xfrm>
          <a:solidFill>
            <a:srgbClr val="197593"/>
          </a:solidFill>
        </p:grpSpPr>
        <p:sp>
          <p:nvSpPr>
            <p:cNvPr id="117" name="Graphic 4">
              <a:extLst>
                <a:ext uri="{FF2B5EF4-FFF2-40B4-BE49-F238E27FC236}">
                  <a16:creationId xmlns:a16="http://schemas.microsoft.com/office/drawing/2014/main" id="{74930F1B-3271-2A4E-B46C-1EC2254F1397}"/>
                </a:ext>
              </a:extLst>
            </p:cNvPr>
            <p:cNvSpPr/>
            <p:nvPr/>
          </p:nvSpPr>
          <p:spPr>
            <a:xfrm>
              <a:off x="467743" y="918179"/>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234"/>
                    <a:pt x="273489" y="349204"/>
                    <a:pt x="180835" y="349204"/>
                  </a:cubicBezTo>
                  <a:close/>
                </a:path>
              </a:pathLst>
            </a:custGeom>
            <a:grpFill/>
            <a:ln w="6390" cap="flat">
              <a:noFill/>
              <a:prstDash val="solid"/>
              <a:miter/>
            </a:ln>
          </p:spPr>
          <p:txBody>
            <a:bodyPr rtlCol="0" anchor="ctr"/>
            <a:lstStyle/>
            <a:p>
              <a:endParaRPr lang="en-US"/>
            </a:p>
          </p:txBody>
        </p:sp>
        <p:sp>
          <p:nvSpPr>
            <p:cNvPr id="118" name="Graphic 4">
              <a:extLst>
                <a:ext uri="{FF2B5EF4-FFF2-40B4-BE49-F238E27FC236}">
                  <a16:creationId xmlns:a16="http://schemas.microsoft.com/office/drawing/2014/main" id="{CDF5026F-1ACD-5D4F-8C47-D1FFB16B8B13}"/>
                </a:ext>
              </a:extLst>
            </p:cNvPr>
            <p:cNvSpPr/>
            <p:nvPr/>
          </p:nvSpPr>
          <p:spPr>
            <a:xfrm>
              <a:off x="540588" y="999894"/>
              <a:ext cx="215463" cy="198541"/>
            </a:xfrm>
            <a:custGeom>
              <a:avLst/>
              <a:gdLst>
                <a:gd name="connsiteX0" fmla="*/ 201283 w 215463"/>
                <a:gd name="connsiteY0" fmla="*/ 0 h 198541"/>
                <a:gd name="connsiteX1" fmla="*/ 76040 w 215463"/>
                <a:gd name="connsiteY1" fmla="*/ 0 h 198541"/>
                <a:gd name="connsiteX2" fmla="*/ 62621 w 215463"/>
                <a:gd name="connsiteY2" fmla="*/ 14683 h 198541"/>
                <a:gd name="connsiteX3" fmla="*/ 62621 w 215463"/>
                <a:gd name="connsiteY3" fmla="*/ 74054 h 198541"/>
                <a:gd name="connsiteX4" fmla="*/ 13419 w 215463"/>
                <a:gd name="connsiteY4" fmla="*/ 74054 h 198541"/>
                <a:gd name="connsiteX5" fmla="*/ 1278 w 215463"/>
                <a:gd name="connsiteY5" fmla="*/ 87461 h 198541"/>
                <a:gd name="connsiteX6" fmla="*/ 0 w 215463"/>
                <a:gd name="connsiteY6" fmla="*/ 158323 h 198541"/>
                <a:gd name="connsiteX7" fmla="*/ 4473 w 215463"/>
                <a:gd name="connsiteY7" fmla="*/ 169814 h 198541"/>
                <a:gd name="connsiteX8" fmla="*/ 13419 w 215463"/>
                <a:gd name="connsiteY8" fmla="*/ 173644 h 198541"/>
                <a:gd name="connsiteX9" fmla="*/ 13419 w 215463"/>
                <a:gd name="connsiteY9" fmla="*/ 173644 h 198541"/>
                <a:gd name="connsiteX10" fmla="*/ 27477 w 215463"/>
                <a:gd name="connsiteY10" fmla="*/ 173644 h 198541"/>
                <a:gd name="connsiteX11" fmla="*/ 39618 w 215463"/>
                <a:gd name="connsiteY11" fmla="*/ 195350 h 198541"/>
                <a:gd name="connsiteX12" fmla="*/ 40257 w 215463"/>
                <a:gd name="connsiteY12" fmla="*/ 195988 h 198541"/>
                <a:gd name="connsiteX13" fmla="*/ 40896 w 215463"/>
                <a:gd name="connsiteY13" fmla="*/ 196627 h 198541"/>
                <a:gd name="connsiteX14" fmla="*/ 42174 w 215463"/>
                <a:gd name="connsiteY14" fmla="*/ 197265 h 198541"/>
                <a:gd name="connsiteX15" fmla="*/ 42813 w 215463"/>
                <a:gd name="connsiteY15" fmla="*/ 197903 h 198541"/>
                <a:gd name="connsiteX16" fmla="*/ 44730 w 215463"/>
                <a:gd name="connsiteY16" fmla="*/ 198542 h 198541"/>
                <a:gd name="connsiteX17" fmla="*/ 44730 w 215463"/>
                <a:gd name="connsiteY17" fmla="*/ 198542 h 198541"/>
                <a:gd name="connsiteX18" fmla="*/ 46008 w 215463"/>
                <a:gd name="connsiteY18" fmla="*/ 198542 h 198541"/>
                <a:gd name="connsiteX19" fmla="*/ 47925 w 215463"/>
                <a:gd name="connsiteY19" fmla="*/ 198542 h 198541"/>
                <a:gd name="connsiteX20" fmla="*/ 48564 w 215463"/>
                <a:gd name="connsiteY20" fmla="*/ 198542 h 198541"/>
                <a:gd name="connsiteX21" fmla="*/ 49203 w 215463"/>
                <a:gd name="connsiteY21" fmla="*/ 198542 h 198541"/>
                <a:gd name="connsiteX22" fmla="*/ 49203 w 215463"/>
                <a:gd name="connsiteY22" fmla="*/ 198542 h 198541"/>
                <a:gd name="connsiteX23" fmla="*/ 50481 w 215463"/>
                <a:gd name="connsiteY23" fmla="*/ 197265 h 198541"/>
                <a:gd name="connsiteX24" fmla="*/ 51119 w 215463"/>
                <a:gd name="connsiteY24" fmla="*/ 196627 h 198541"/>
                <a:gd name="connsiteX25" fmla="*/ 51758 w 215463"/>
                <a:gd name="connsiteY25" fmla="*/ 195350 h 198541"/>
                <a:gd name="connsiteX26" fmla="*/ 51758 w 215463"/>
                <a:gd name="connsiteY26" fmla="*/ 194711 h 198541"/>
                <a:gd name="connsiteX27" fmla="*/ 51758 w 215463"/>
                <a:gd name="connsiteY27" fmla="*/ 194711 h 198541"/>
                <a:gd name="connsiteX28" fmla="*/ 56231 w 215463"/>
                <a:gd name="connsiteY28" fmla="*/ 176198 h 198541"/>
                <a:gd name="connsiteX29" fmla="*/ 125882 w 215463"/>
                <a:gd name="connsiteY29" fmla="*/ 176198 h 198541"/>
                <a:gd name="connsiteX30" fmla="*/ 138023 w 215463"/>
                <a:gd name="connsiteY30" fmla="*/ 162792 h 198541"/>
                <a:gd name="connsiteX31" fmla="*/ 138023 w 215463"/>
                <a:gd name="connsiteY31" fmla="*/ 112996 h 198541"/>
                <a:gd name="connsiteX32" fmla="*/ 153997 w 215463"/>
                <a:gd name="connsiteY32" fmla="*/ 112996 h 198541"/>
                <a:gd name="connsiteX33" fmla="*/ 159109 w 215463"/>
                <a:gd name="connsiteY33" fmla="*/ 134064 h 198541"/>
                <a:gd name="connsiteX34" fmla="*/ 159109 w 215463"/>
                <a:gd name="connsiteY34" fmla="*/ 134064 h 198541"/>
                <a:gd name="connsiteX35" fmla="*/ 159109 w 215463"/>
                <a:gd name="connsiteY35" fmla="*/ 134702 h 198541"/>
                <a:gd name="connsiteX36" fmla="*/ 159748 w 215463"/>
                <a:gd name="connsiteY36" fmla="*/ 135979 h 198541"/>
                <a:gd name="connsiteX37" fmla="*/ 160387 w 215463"/>
                <a:gd name="connsiteY37" fmla="*/ 136617 h 198541"/>
                <a:gd name="connsiteX38" fmla="*/ 161665 w 215463"/>
                <a:gd name="connsiteY38" fmla="*/ 137894 h 198541"/>
                <a:gd name="connsiteX39" fmla="*/ 161665 w 215463"/>
                <a:gd name="connsiteY39" fmla="*/ 137894 h 198541"/>
                <a:gd name="connsiteX40" fmla="*/ 162304 w 215463"/>
                <a:gd name="connsiteY40" fmla="*/ 137894 h 198541"/>
                <a:gd name="connsiteX41" fmla="*/ 162943 w 215463"/>
                <a:gd name="connsiteY41" fmla="*/ 137894 h 198541"/>
                <a:gd name="connsiteX42" fmla="*/ 164860 w 215463"/>
                <a:gd name="connsiteY42" fmla="*/ 137894 h 198541"/>
                <a:gd name="connsiteX43" fmla="*/ 166138 w 215463"/>
                <a:gd name="connsiteY43" fmla="*/ 137894 h 198541"/>
                <a:gd name="connsiteX44" fmla="*/ 166138 w 215463"/>
                <a:gd name="connsiteY44" fmla="*/ 137894 h 198541"/>
                <a:gd name="connsiteX45" fmla="*/ 168055 w 215463"/>
                <a:gd name="connsiteY45" fmla="*/ 137256 h 198541"/>
                <a:gd name="connsiteX46" fmla="*/ 168694 w 215463"/>
                <a:gd name="connsiteY46" fmla="*/ 136617 h 198541"/>
                <a:gd name="connsiteX47" fmla="*/ 169972 w 215463"/>
                <a:gd name="connsiteY47" fmla="*/ 135979 h 198541"/>
                <a:gd name="connsiteX48" fmla="*/ 170611 w 215463"/>
                <a:gd name="connsiteY48" fmla="*/ 135340 h 198541"/>
                <a:gd name="connsiteX49" fmla="*/ 171250 w 215463"/>
                <a:gd name="connsiteY49" fmla="*/ 134702 h 198541"/>
                <a:gd name="connsiteX50" fmla="*/ 185308 w 215463"/>
                <a:gd name="connsiteY50" fmla="*/ 109804 h 198541"/>
                <a:gd name="connsiteX51" fmla="*/ 201283 w 215463"/>
                <a:gd name="connsiteY51" fmla="*/ 109804 h 198541"/>
                <a:gd name="connsiteX52" fmla="*/ 210868 w 215463"/>
                <a:gd name="connsiteY52" fmla="*/ 105974 h 198541"/>
                <a:gd name="connsiteX53" fmla="*/ 215341 w 215463"/>
                <a:gd name="connsiteY53" fmla="*/ 93845 h 198541"/>
                <a:gd name="connsiteX54" fmla="*/ 214063 w 215463"/>
                <a:gd name="connsiteY54" fmla="*/ 15322 h 198541"/>
                <a:gd name="connsiteX55" fmla="*/ 201283 w 215463"/>
                <a:gd name="connsiteY55" fmla="*/ 0 h 198541"/>
                <a:gd name="connsiteX56" fmla="*/ 125882 w 215463"/>
                <a:gd name="connsiteY56" fmla="*/ 161515 h 198541"/>
                <a:gd name="connsiteX57" fmla="*/ 125882 w 215463"/>
                <a:gd name="connsiteY57" fmla="*/ 162153 h 198541"/>
                <a:gd name="connsiteX58" fmla="*/ 52398 w 215463"/>
                <a:gd name="connsiteY58" fmla="*/ 162153 h 198541"/>
                <a:gd name="connsiteX59" fmla="*/ 51758 w 215463"/>
                <a:gd name="connsiteY59" fmla="*/ 162153 h 198541"/>
                <a:gd name="connsiteX60" fmla="*/ 45369 w 215463"/>
                <a:gd name="connsiteY60" fmla="*/ 166622 h 198541"/>
                <a:gd name="connsiteX61" fmla="*/ 43452 w 215463"/>
                <a:gd name="connsiteY61" fmla="*/ 174283 h 198541"/>
                <a:gd name="connsiteX62" fmla="*/ 37062 w 215463"/>
                <a:gd name="connsiteY62" fmla="*/ 163430 h 198541"/>
                <a:gd name="connsiteX63" fmla="*/ 36423 w 215463"/>
                <a:gd name="connsiteY63" fmla="*/ 162792 h 198541"/>
                <a:gd name="connsiteX64" fmla="*/ 35784 w 215463"/>
                <a:gd name="connsiteY64" fmla="*/ 161515 h 198541"/>
                <a:gd name="connsiteX65" fmla="*/ 34506 w 215463"/>
                <a:gd name="connsiteY65" fmla="*/ 160876 h 198541"/>
                <a:gd name="connsiteX66" fmla="*/ 33228 w 215463"/>
                <a:gd name="connsiteY66" fmla="*/ 160238 h 198541"/>
                <a:gd name="connsiteX67" fmla="*/ 31950 w 215463"/>
                <a:gd name="connsiteY67" fmla="*/ 160238 h 198541"/>
                <a:gd name="connsiteX68" fmla="*/ 31311 w 215463"/>
                <a:gd name="connsiteY68" fmla="*/ 160238 h 198541"/>
                <a:gd name="connsiteX69" fmla="*/ 14058 w 215463"/>
                <a:gd name="connsiteY69" fmla="*/ 160876 h 198541"/>
                <a:gd name="connsiteX70" fmla="*/ 13419 w 215463"/>
                <a:gd name="connsiteY70" fmla="*/ 158323 h 198541"/>
                <a:gd name="connsiteX71" fmla="*/ 14697 w 215463"/>
                <a:gd name="connsiteY71" fmla="*/ 87461 h 198541"/>
                <a:gd name="connsiteX72" fmla="*/ 14697 w 215463"/>
                <a:gd name="connsiteY72" fmla="*/ 86822 h 198541"/>
                <a:gd name="connsiteX73" fmla="*/ 63260 w 215463"/>
                <a:gd name="connsiteY73" fmla="*/ 86822 h 198541"/>
                <a:gd name="connsiteX74" fmla="*/ 63260 w 215463"/>
                <a:gd name="connsiteY74" fmla="*/ 97037 h 198541"/>
                <a:gd name="connsiteX75" fmla="*/ 76679 w 215463"/>
                <a:gd name="connsiteY75" fmla="*/ 111720 h 198541"/>
                <a:gd name="connsiteX76" fmla="*/ 126521 w 215463"/>
                <a:gd name="connsiteY76" fmla="*/ 111720 h 198541"/>
                <a:gd name="connsiteX77" fmla="*/ 126521 w 215463"/>
                <a:gd name="connsiteY77" fmla="*/ 161515 h 198541"/>
                <a:gd name="connsiteX78" fmla="*/ 201283 w 215463"/>
                <a:gd name="connsiteY78" fmla="*/ 96398 h 198541"/>
                <a:gd name="connsiteX79" fmla="*/ 181474 w 215463"/>
                <a:gd name="connsiteY79" fmla="*/ 95760 h 198541"/>
                <a:gd name="connsiteX80" fmla="*/ 180835 w 215463"/>
                <a:gd name="connsiteY80" fmla="*/ 95760 h 198541"/>
                <a:gd name="connsiteX81" fmla="*/ 178918 w 215463"/>
                <a:gd name="connsiteY81" fmla="*/ 96398 h 198541"/>
                <a:gd name="connsiteX82" fmla="*/ 178279 w 215463"/>
                <a:gd name="connsiteY82" fmla="*/ 96398 h 198541"/>
                <a:gd name="connsiteX83" fmla="*/ 177001 w 215463"/>
                <a:gd name="connsiteY83" fmla="*/ 97037 h 198541"/>
                <a:gd name="connsiteX84" fmla="*/ 176362 w 215463"/>
                <a:gd name="connsiteY84" fmla="*/ 97675 h 198541"/>
                <a:gd name="connsiteX85" fmla="*/ 175723 w 215463"/>
                <a:gd name="connsiteY85" fmla="*/ 98313 h 198541"/>
                <a:gd name="connsiteX86" fmla="*/ 168055 w 215463"/>
                <a:gd name="connsiteY86" fmla="*/ 112358 h 198541"/>
                <a:gd name="connsiteX87" fmla="*/ 165499 w 215463"/>
                <a:gd name="connsiteY87" fmla="*/ 102144 h 198541"/>
                <a:gd name="connsiteX88" fmla="*/ 159109 w 215463"/>
                <a:gd name="connsiteY88" fmla="*/ 97675 h 198541"/>
                <a:gd name="connsiteX89" fmla="*/ 158470 w 215463"/>
                <a:gd name="connsiteY89" fmla="*/ 97675 h 198541"/>
                <a:gd name="connsiteX90" fmla="*/ 132272 w 215463"/>
                <a:gd name="connsiteY90" fmla="*/ 97675 h 198541"/>
                <a:gd name="connsiteX91" fmla="*/ 132272 w 215463"/>
                <a:gd name="connsiteY91" fmla="*/ 97675 h 198541"/>
                <a:gd name="connsiteX92" fmla="*/ 132272 w 215463"/>
                <a:gd name="connsiteY92" fmla="*/ 97675 h 198541"/>
                <a:gd name="connsiteX93" fmla="*/ 76679 w 215463"/>
                <a:gd name="connsiteY93" fmla="*/ 97675 h 198541"/>
                <a:gd name="connsiteX94" fmla="*/ 76040 w 215463"/>
                <a:gd name="connsiteY94" fmla="*/ 95760 h 198541"/>
                <a:gd name="connsiteX95" fmla="*/ 76040 w 215463"/>
                <a:gd name="connsiteY95" fmla="*/ 13406 h 198541"/>
                <a:gd name="connsiteX96" fmla="*/ 76679 w 215463"/>
                <a:gd name="connsiteY96" fmla="*/ 11491 h 198541"/>
                <a:gd name="connsiteX97" fmla="*/ 201922 w 215463"/>
                <a:gd name="connsiteY97" fmla="*/ 11491 h 198541"/>
                <a:gd name="connsiteX98" fmla="*/ 202561 w 215463"/>
                <a:gd name="connsiteY98" fmla="*/ 13406 h 198541"/>
                <a:gd name="connsiteX99" fmla="*/ 203839 w 215463"/>
                <a:gd name="connsiteY99" fmla="*/ 91929 h 198541"/>
                <a:gd name="connsiteX100" fmla="*/ 201283 w 215463"/>
                <a:gd name="connsiteY100" fmla="*/ 96398 h 1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15463" h="198541">
                  <a:moveTo>
                    <a:pt x="201283" y="0"/>
                  </a:moveTo>
                  <a:lnTo>
                    <a:pt x="76040" y="0"/>
                  </a:lnTo>
                  <a:cubicBezTo>
                    <a:pt x="69011" y="0"/>
                    <a:pt x="62621" y="6384"/>
                    <a:pt x="62621" y="14683"/>
                  </a:cubicBezTo>
                  <a:lnTo>
                    <a:pt x="62621" y="74054"/>
                  </a:lnTo>
                  <a:lnTo>
                    <a:pt x="13419" y="74054"/>
                  </a:lnTo>
                  <a:cubicBezTo>
                    <a:pt x="6390" y="74054"/>
                    <a:pt x="1278" y="80438"/>
                    <a:pt x="1278" y="87461"/>
                  </a:cubicBezTo>
                  <a:lnTo>
                    <a:pt x="0" y="158323"/>
                  </a:lnTo>
                  <a:cubicBezTo>
                    <a:pt x="0" y="162792"/>
                    <a:pt x="1278" y="166622"/>
                    <a:pt x="4473" y="169814"/>
                  </a:cubicBezTo>
                  <a:cubicBezTo>
                    <a:pt x="7029" y="172368"/>
                    <a:pt x="10224" y="173644"/>
                    <a:pt x="13419" y="173644"/>
                  </a:cubicBezTo>
                  <a:cubicBezTo>
                    <a:pt x="13419" y="173644"/>
                    <a:pt x="13419" y="173644"/>
                    <a:pt x="13419" y="173644"/>
                  </a:cubicBezTo>
                  <a:lnTo>
                    <a:pt x="27477" y="173644"/>
                  </a:lnTo>
                  <a:lnTo>
                    <a:pt x="39618" y="195350"/>
                  </a:lnTo>
                  <a:cubicBezTo>
                    <a:pt x="39618" y="195350"/>
                    <a:pt x="39618" y="195350"/>
                    <a:pt x="40257" y="195988"/>
                  </a:cubicBezTo>
                  <a:cubicBezTo>
                    <a:pt x="40257" y="195988"/>
                    <a:pt x="40257" y="196627"/>
                    <a:pt x="40896" y="196627"/>
                  </a:cubicBezTo>
                  <a:cubicBezTo>
                    <a:pt x="40896" y="197265"/>
                    <a:pt x="41535" y="197265"/>
                    <a:pt x="42174" y="197265"/>
                  </a:cubicBezTo>
                  <a:cubicBezTo>
                    <a:pt x="42174" y="197265"/>
                    <a:pt x="42174" y="197265"/>
                    <a:pt x="42813" y="197903"/>
                  </a:cubicBezTo>
                  <a:cubicBezTo>
                    <a:pt x="43452" y="198542"/>
                    <a:pt x="44091" y="198542"/>
                    <a:pt x="44730" y="198542"/>
                  </a:cubicBezTo>
                  <a:cubicBezTo>
                    <a:pt x="44730" y="198542"/>
                    <a:pt x="44730" y="198542"/>
                    <a:pt x="44730" y="198542"/>
                  </a:cubicBezTo>
                  <a:cubicBezTo>
                    <a:pt x="45369" y="198542"/>
                    <a:pt x="46008" y="198542"/>
                    <a:pt x="46008" y="198542"/>
                  </a:cubicBezTo>
                  <a:cubicBezTo>
                    <a:pt x="46647" y="198542"/>
                    <a:pt x="47286" y="198542"/>
                    <a:pt x="47925" y="198542"/>
                  </a:cubicBezTo>
                  <a:cubicBezTo>
                    <a:pt x="47925" y="198542"/>
                    <a:pt x="48564" y="198542"/>
                    <a:pt x="48564" y="198542"/>
                  </a:cubicBezTo>
                  <a:cubicBezTo>
                    <a:pt x="48564" y="198542"/>
                    <a:pt x="49203" y="198542"/>
                    <a:pt x="49203" y="198542"/>
                  </a:cubicBezTo>
                  <a:cubicBezTo>
                    <a:pt x="49203" y="198542"/>
                    <a:pt x="49203" y="198542"/>
                    <a:pt x="49203" y="198542"/>
                  </a:cubicBezTo>
                  <a:cubicBezTo>
                    <a:pt x="49842" y="198542"/>
                    <a:pt x="49842" y="197903"/>
                    <a:pt x="50481" y="197265"/>
                  </a:cubicBezTo>
                  <a:cubicBezTo>
                    <a:pt x="50481" y="197265"/>
                    <a:pt x="51119" y="196627"/>
                    <a:pt x="51119" y="196627"/>
                  </a:cubicBezTo>
                  <a:cubicBezTo>
                    <a:pt x="51119" y="195988"/>
                    <a:pt x="51758" y="195988"/>
                    <a:pt x="51758" y="195350"/>
                  </a:cubicBezTo>
                  <a:cubicBezTo>
                    <a:pt x="51758" y="195350"/>
                    <a:pt x="51758" y="194711"/>
                    <a:pt x="51758" y="194711"/>
                  </a:cubicBezTo>
                  <a:cubicBezTo>
                    <a:pt x="51758" y="194711"/>
                    <a:pt x="51758" y="194711"/>
                    <a:pt x="51758" y="194711"/>
                  </a:cubicBezTo>
                  <a:lnTo>
                    <a:pt x="56231" y="176198"/>
                  </a:lnTo>
                  <a:lnTo>
                    <a:pt x="125882" y="176198"/>
                  </a:lnTo>
                  <a:cubicBezTo>
                    <a:pt x="132911" y="176198"/>
                    <a:pt x="138023" y="169814"/>
                    <a:pt x="138023" y="162792"/>
                  </a:cubicBezTo>
                  <a:lnTo>
                    <a:pt x="138023" y="112996"/>
                  </a:lnTo>
                  <a:lnTo>
                    <a:pt x="153997" y="112996"/>
                  </a:lnTo>
                  <a:lnTo>
                    <a:pt x="159109" y="134064"/>
                  </a:lnTo>
                  <a:cubicBezTo>
                    <a:pt x="159109" y="134064"/>
                    <a:pt x="159109" y="134064"/>
                    <a:pt x="159109" y="134064"/>
                  </a:cubicBezTo>
                  <a:cubicBezTo>
                    <a:pt x="159109" y="134064"/>
                    <a:pt x="159109" y="134702"/>
                    <a:pt x="159109" y="134702"/>
                  </a:cubicBezTo>
                  <a:cubicBezTo>
                    <a:pt x="159109" y="135340"/>
                    <a:pt x="159748" y="135979"/>
                    <a:pt x="159748" y="135979"/>
                  </a:cubicBezTo>
                  <a:cubicBezTo>
                    <a:pt x="159748" y="135979"/>
                    <a:pt x="160387" y="136617"/>
                    <a:pt x="160387" y="136617"/>
                  </a:cubicBezTo>
                  <a:cubicBezTo>
                    <a:pt x="161026" y="137256"/>
                    <a:pt x="161026" y="137256"/>
                    <a:pt x="161665" y="137894"/>
                  </a:cubicBezTo>
                  <a:cubicBezTo>
                    <a:pt x="161665" y="137894"/>
                    <a:pt x="161665" y="137894"/>
                    <a:pt x="161665" y="137894"/>
                  </a:cubicBezTo>
                  <a:cubicBezTo>
                    <a:pt x="161665" y="137894"/>
                    <a:pt x="162304" y="137894"/>
                    <a:pt x="162304" y="137894"/>
                  </a:cubicBezTo>
                  <a:cubicBezTo>
                    <a:pt x="162304" y="137894"/>
                    <a:pt x="162943" y="137894"/>
                    <a:pt x="162943" y="137894"/>
                  </a:cubicBezTo>
                  <a:cubicBezTo>
                    <a:pt x="163582" y="137894"/>
                    <a:pt x="164221" y="137894"/>
                    <a:pt x="164860" y="137894"/>
                  </a:cubicBezTo>
                  <a:cubicBezTo>
                    <a:pt x="165499" y="137894"/>
                    <a:pt x="166138" y="137894"/>
                    <a:pt x="166138" y="137894"/>
                  </a:cubicBezTo>
                  <a:cubicBezTo>
                    <a:pt x="166138" y="137894"/>
                    <a:pt x="166138" y="137894"/>
                    <a:pt x="166138" y="137894"/>
                  </a:cubicBezTo>
                  <a:cubicBezTo>
                    <a:pt x="166777" y="137894"/>
                    <a:pt x="167416" y="137256"/>
                    <a:pt x="168055" y="137256"/>
                  </a:cubicBezTo>
                  <a:cubicBezTo>
                    <a:pt x="168055" y="137256"/>
                    <a:pt x="168055" y="137256"/>
                    <a:pt x="168694" y="136617"/>
                  </a:cubicBezTo>
                  <a:cubicBezTo>
                    <a:pt x="169333" y="136617"/>
                    <a:pt x="169333" y="135979"/>
                    <a:pt x="169972" y="135979"/>
                  </a:cubicBezTo>
                  <a:cubicBezTo>
                    <a:pt x="169972" y="135979"/>
                    <a:pt x="169972" y="135340"/>
                    <a:pt x="170611" y="135340"/>
                  </a:cubicBezTo>
                  <a:cubicBezTo>
                    <a:pt x="170611" y="135340"/>
                    <a:pt x="170611" y="135340"/>
                    <a:pt x="171250" y="134702"/>
                  </a:cubicBezTo>
                  <a:lnTo>
                    <a:pt x="185308" y="109804"/>
                  </a:lnTo>
                  <a:lnTo>
                    <a:pt x="201283" y="109804"/>
                  </a:lnTo>
                  <a:cubicBezTo>
                    <a:pt x="205117" y="109804"/>
                    <a:pt x="208312" y="108528"/>
                    <a:pt x="210868" y="105974"/>
                  </a:cubicBezTo>
                  <a:cubicBezTo>
                    <a:pt x="214063" y="102782"/>
                    <a:pt x="215980" y="98313"/>
                    <a:pt x="215341" y="93845"/>
                  </a:cubicBezTo>
                  <a:lnTo>
                    <a:pt x="214063" y="15322"/>
                  </a:lnTo>
                  <a:cubicBezTo>
                    <a:pt x="214702" y="6384"/>
                    <a:pt x="208951" y="0"/>
                    <a:pt x="201283" y="0"/>
                  </a:cubicBezTo>
                  <a:close/>
                  <a:moveTo>
                    <a:pt x="125882" y="161515"/>
                  </a:moveTo>
                  <a:cubicBezTo>
                    <a:pt x="125882" y="162153"/>
                    <a:pt x="125882" y="162153"/>
                    <a:pt x="125882" y="162153"/>
                  </a:cubicBezTo>
                  <a:lnTo>
                    <a:pt x="52398" y="162153"/>
                  </a:lnTo>
                  <a:cubicBezTo>
                    <a:pt x="52398" y="162153"/>
                    <a:pt x="51758" y="162153"/>
                    <a:pt x="51758" y="162153"/>
                  </a:cubicBezTo>
                  <a:cubicBezTo>
                    <a:pt x="48564" y="162153"/>
                    <a:pt x="46008" y="164068"/>
                    <a:pt x="45369" y="166622"/>
                  </a:cubicBezTo>
                  <a:lnTo>
                    <a:pt x="43452" y="174283"/>
                  </a:lnTo>
                  <a:lnTo>
                    <a:pt x="37062" y="163430"/>
                  </a:lnTo>
                  <a:cubicBezTo>
                    <a:pt x="37062" y="163430"/>
                    <a:pt x="36423" y="162792"/>
                    <a:pt x="36423" y="162792"/>
                  </a:cubicBezTo>
                  <a:cubicBezTo>
                    <a:pt x="36423" y="162153"/>
                    <a:pt x="35784" y="162153"/>
                    <a:pt x="35784" y="161515"/>
                  </a:cubicBezTo>
                  <a:cubicBezTo>
                    <a:pt x="35784" y="161515"/>
                    <a:pt x="35145" y="160876"/>
                    <a:pt x="34506" y="160876"/>
                  </a:cubicBezTo>
                  <a:cubicBezTo>
                    <a:pt x="33867" y="160876"/>
                    <a:pt x="33867" y="160238"/>
                    <a:pt x="33228" y="160238"/>
                  </a:cubicBezTo>
                  <a:cubicBezTo>
                    <a:pt x="32589" y="160238"/>
                    <a:pt x="32589" y="160238"/>
                    <a:pt x="31950" y="160238"/>
                  </a:cubicBezTo>
                  <a:cubicBezTo>
                    <a:pt x="31950" y="160238"/>
                    <a:pt x="31311" y="160238"/>
                    <a:pt x="31311" y="160238"/>
                  </a:cubicBezTo>
                  <a:lnTo>
                    <a:pt x="14058" y="160876"/>
                  </a:lnTo>
                  <a:cubicBezTo>
                    <a:pt x="14058" y="160876"/>
                    <a:pt x="13419" y="160238"/>
                    <a:pt x="13419" y="158323"/>
                  </a:cubicBezTo>
                  <a:lnTo>
                    <a:pt x="14697" y="87461"/>
                  </a:lnTo>
                  <a:cubicBezTo>
                    <a:pt x="14697" y="86822"/>
                    <a:pt x="14697" y="86822"/>
                    <a:pt x="14697" y="86822"/>
                  </a:cubicBezTo>
                  <a:lnTo>
                    <a:pt x="63260" y="86822"/>
                  </a:lnTo>
                  <a:lnTo>
                    <a:pt x="63260" y="97037"/>
                  </a:lnTo>
                  <a:cubicBezTo>
                    <a:pt x="63260" y="105336"/>
                    <a:pt x="69011" y="111720"/>
                    <a:pt x="76679" y="111720"/>
                  </a:cubicBezTo>
                  <a:lnTo>
                    <a:pt x="126521" y="111720"/>
                  </a:lnTo>
                  <a:lnTo>
                    <a:pt x="126521" y="161515"/>
                  </a:lnTo>
                  <a:close/>
                  <a:moveTo>
                    <a:pt x="201283" y="96398"/>
                  </a:moveTo>
                  <a:lnTo>
                    <a:pt x="181474" y="95760"/>
                  </a:lnTo>
                  <a:cubicBezTo>
                    <a:pt x="181474" y="95760"/>
                    <a:pt x="180835" y="95760"/>
                    <a:pt x="180835" y="95760"/>
                  </a:cubicBezTo>
                  <a:cubicBezTo>
                    <a:pt x="180196" y="95760"/>
                    <a:pt x="179557" y="95760"/>
                    <a:pt x="178918" y="96398"/>
                  </a:cubicBezTo>
                  <a:cubicBezTo>
                    <a:pt x="178918" y="96398"/>
                    <a:pt x="178279" y="96398"/>
                    <a:pt x="178279" y="96398"/>
                  </a:cubicBezTo>
                  <a:cubicBezTo>
                    <a:pt x="177640" y="96398"/>
                    <a:pt x="177001" y="97037"/>
                    <a:pt x="177001" y="97037"/>
                  </a:cubicBezTo>
                  <a:cubicBezTo>
                    <a:pt x="177001" y="97037"/>
                    <a:pt x="176362" y="97675"/>
                    <a:pt x="176362" y="97675"/>
                  </a:cubicBezTo>
                  <a:cubicBezTo>
                    <a:pt x="176362" y="97675"/>
                    <a:pt x="175723" y="98313"/>
                    <a:pt x="175723" y="98313"/>
                  </a:cubicBezTo>
                  <a:lnTo>
                    <a:pt x="168055" y="112358"/>
                  </a:lnTo>
                  <a:lnTo>
                    <a:pt x="165499" y="102144"/>
                  </a:lnTo>
                  <a:cubicBezTo>
                    <a:pt x="164860" y="98952"/>
                    <a:pt x="161665" y="97037"/>
                    <a:pt x="159109" y="97675"/>
                  </a:cubicBezTo>
                  <a:cubicBezTo>
                    <a:pt x="159109" y="97675"/>
                    <a:pt x="158470" y="97675"/>
                    <a:pt x="158470" y="97675"/>
                  </a:cubicBezTo>
                  <a:lnTo>
                    <a:pt x="132272" y="97675"/>
                  </a:lnTo>
                  <a:cubicBezTo>
                    <a:pt x="132272" y="97675"/>
                    <a:pt x="132272" y="97675"/>
                    <a:pt x="132272" y="97675"/>
                  </a:cubicBezTo>
                  <a:cubicBezTo>
                    <a:pt x="132272" y="97675"/>
                    <a:pt x="132272" y="97675"/>
                    <a:pt x="132272" y="97675"/>
                  </a:cubicBezTo>
                  <a:lnTo>
                    <a:pt x="76679" y="97675"/>
                  </a:lnTo>
                  <a:cubicBezTo>
                    <a:pt x="76679" y="97675"/>
                    <a:pt x="76040" y="97037"/>
                    <a:pt x="76040" y="95760"/>
                  </a:cubicBezTo>
                  <a:lnTo>
                    <a:pt x="76040" y="13406"/>
                  </a:lnTo>
                  <a:cubicBezTo>
                    <a:pt x="76040" y="12130"/>
                    <a:pt x="76679" y="11491"/>
                    <a:pt x="76679" y="11491"/>
                  </a:cubicBezTo>
                  <a:lnTo>
                    <a:pt x="201922" y="11491"/>
                  </a:lnTo>
                  <a:cubicBezTo>
                    <a:pt x="201922" y="11491"/>
                    <a:pt x="202561" y="12130"/>
                    <a:pt x="202561" y="13406"/>
                  </a:cubicBezTo>
                  <a:lnTo>
                    <a:pt x="203839" y="91929"/>
                  </a:lnTo>
                  <a:cubicBezTo>
                    <a:pt x="202561" y="94483"/>
                    <a:pt x="202561" y="95760"/>
                    <a:pt x="201283" y="96398"/>
                  </a:cubicBezTo>
                  <a:close/>
                </a:path>
              </a:pathLst>
            </a:custGeom>
            <a:grpFill/>
            <a:ln w="6390" cap="flat">
              <a:noFill/>
              <a:prstDash val="solid"/>
              <a:miter/>
            </a:ln>
          </p:spPr>
          <p:txBody>
            <a:bodyPr rtlCol="0" anchor="ctr"/>
            <a:lstStyle/>
            <a:p>
              <a:endParaRPr lang="en-US"/>
            </a:p>
          </p:txBody>
        </p:sp>
        <p:sp>
          <p:nvSpPr>
            <p:cNvPr id="119" name="Graphic 4">
              <a:extLst>
                <a:ext uri="{FF2B5EF4-FFF2-40B4-BE49-F238E27FC236}">
                  <a16:creationId xmlns:a16="http://schemas.microsoft.com/office/drawing/2014/main" id="{D91B675F-E6D4-9B4A-A81C-CE63A3EBAD12}"/>
                </a:ext>
              </a:extLst>
            </p:cNvPr>
            <p:cNvSpPr/>
            <p:nvPr/>
          </p:nvSpPr>
          <p:spPr>
            <a:xfrm>
              <a:off x="640910" y="1049050"/>
              <a:ext cx="12779" cy="12767"/>
            </a:xfrm>
            <a:custGeom>
              <a:avLst/>
              <a:gdLst>
                <a:gd name="connsiteX0" fmla="*/ 10863 w 12779"/>
                <a:gd name="connsiteY0" fmla="*/ 1915 h 12767"/>
                <a:gd name="connsiteX1" fmla="*/ 8946 w 12779"/>
                <a:gd name="connsiteY1" fmla="*/ 638 h 12767"/>
                <a:gd name="connsiteX2" fmla="*/ 5112 w 12779"/>
                <a:gd name="connsiteY2" fmla="*/ 0 h 12767"/>
                <a:gd name="connsiteX3" fmla="*/ 3834 w 12779"/>
                <a:gd name="connsiteY3" fmla="*/ 638 h 12767"/>
                <a:gd name="connsiteX4" fmla="*/ 2556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224" y="1277"/>
                    <a:pt x="9585" y="638"/>
                    <a:pt x="8946" y="638"/>
                  </a:cubicBezTo>
                  <a:cubicBezTo>
                    <a:pt x="7668" y="0"/>
                    <a:pt x="6390" y="0"/>
                    <a:pt x="5112" y="0"/>
                  </a:cubicBezTo>
                  <a:cubicBezTo>
                    <a:pt x="4473" y="0"/>
                    <a:pt x="4473" y="0"/>
                    <a:pt x="3834" y="638"/>
                  </a:cubicBezTo>
                  <a:cubicBezTo>
                    <a:pt x="3195" y="638"/>
                    <a:pt x="3195" y="1277"/>
                    <a:pt x="2556" y="1277"/>
                  </a:cubicBezTo>
                  <a:cubicBezTo>
                    <a:pt x="1917" y="1277"/>
                    <a:pt x="1917" y="1915"/>
                    <a:pt x="1917" y="1915"/>
                  </a:cubicBezTo>
                  <a:cubicBezTo>
                    <a:pt x="1278" y="2554"/>
                    <a:pt x="639" y="3192"/>
                    <a:pt x="639" y="3830"/>
                  </a:cubicBezTo>
                  <a:cubicBezTo>
                    <a:pt x="639"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120" name="Graphic 4">
              <a:extLst>
                <a:ext uri="{FF2B5EF4-FFF2-40B4-BE49-F238E27FC236}">
                  <a16:creationId xmlns:a16="http://schemas.microsoft.com/office/drawing/2014/main" id="{0F9F8D74-F02E-1E4B-9C88-125243FDD36B}"/>
                </a:ext>
              </a:extLst>
            </p:cNvPr>
            <p:cNvSpPr/>
            <p:nvPr/>
          </p:nvSpPr>
          <p:spPr>
            <a:xfrm>
              <a:off x="706088" y="1049050"/>
              <a:ext cx="12779" cy="12767"/>
            </a:xfrm>
            <a:custGeom>
              <a:avLst/>
              <a:gdLst>
                <a:gd name="connsiteX0" fmla="*/ 10863 w 12779"/>
                <a:gd name="connsiteY0" fmla="*/ 1915 h 12767"/>
                <a:gd name="connsiteX1" fmla="*/ 10224 w 12779"/>
                <a:gd name="connsiteY1" fmla="*/ 1277 h 12767"/>
                <a:gd name="connsiteX2" fmla="*/ 8946 w 12779"/>
                <a:gd name="connsiteY2" fmla="*/ 638 h 12767"/>
                <a:gd name="connsiteX3" fmla="*/ 7668 w 12779"/>
                <a:gd name="connsiteY3" fmla="*/ 0 h 12767"/>
                <a:gd name="connsiteX4" fmla="*/ 3834 w 12779"/>
                <a:gd name="connsiteY4" fmla="*/ 638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863" y="1915"/>
                    <a:pt x="10224" y="1277"/>
                    <a:pt x="10224" y="1277"/>
                  </a:cubicBezTo>
                  <a:cubicBezTo>
                    <a:pt x="9585" y="1277"/>
                    <a:pt x="9585" y="638"/>
                    <a:pt x="8946" y="638"/>
                  </a:cubicBezTo>
                  <a:cubicBezTo>
                    <a:pt x="8307" y="638"/>
                    <a:pt x="8307" y="638"/>
                    <a:pt x="7668" y="0"/>
                  </a:cubicBezTo>
                  <a:cubicBezTo>
                    <a:pt x="6390" y="0"/>
                    <a:pt x="5112" y="0"/>
                    <a:pt x="3834" y="638"/>
                  </a:cubicBezTo>
                  <a:cubicBezTo>
                    <a:pt x="3195" y="638"/>
                    <a:pt x="2556" y="1277"/>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121" name="Graphic 4">
              <a:extLst>
                <a:ext uri="{FF2B5EF4-FFF2-40B4-BE49-F238E27FC236}">
                  <a16:creationId xmlns:a16="http://schemas.microsoft.com/office/drawing/2014/main" id="{0A85442B-7E8E-E64D-BA69-4E4C85840245}"/>
                </a:ext>
              </a:extLst>
            </p:cNvPr>
            <p:cNvSpPr/>
            <p:nvPr/>
          </p:nvSpPr>
          <p:spPr>
            <a:xfrm>
              <a:off x="672221" y="1049050"/>
              <a:ext cx="12779" cy="12767"/>
            </a:xfrm>
            <a:custGeom>
              <a:avLst/>
              <a:gdLst>
                <a:gd name="connsiteX0" fmla="*/ 11502 w 12779"/>
                <a:gd name="connsiteY0" fmla="*/ 1915 h 12767"/>
                <a:gd name="connsiteX1" fmla="*/ 9585 w 12779"/>
                <a:gd name="connsiteY1" fmla="*/ 638 h 12767"/>
                <a:gd name="connsiteX2" fmla="*/ 5751 w 12779"/>
                <a:gd name="connsiteY2" fmla="*/ 0 h 12767"/>
                <a:gd name="connsiteX3" fmla="*/ 4473 w 12779"/>
                <a:gd name="connsiteY3" fmla="*/ 638 h 12767"/>
                <a:gd name="connsiteX4" fmla="*/ 3195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1502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1502" y="1915"/>
                  </a:moveTo>
                  <a:cubicBezTo>
                    <a:pt x="10863" y="1277"/>
                    <a:pt x="10224" y="638"/>
                    <a:pt x="9585" y="638"/>
                  </a:cubicBezTo>
                  <a:cubicBezTo>
                    <a:pt x="8307" y="0"/>
                    <a:pt x="7029" y="0"/>
                    <a:pt x="5751" y="0"/>
                  </a:cubicBezTo>
                  <a:cubicBezTo>
                    <a:pt x="5112" y="0"/>
                    <a:pt x="5112" y="0"/>
                    <a:pt x="4473" y="638"/>
                  </a:cubicBezTo>
                  <a:cubicBezTo>
                    <a:pt x="3834" y="638"/>
                    <a:pt x="3834" y="1277"/>
                    <a:pt x="3195" y="1277"/>
                  </a:cubicBezTo>
                  <a:cubicBezTo>
                    <a:pt x="2556" y="1277"/>
                    <a:pt x="2556" y="1915"/>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780" y="3192"/>
                    <a:pt x="12141" y="2554"/>
                    <a:pt x="11502" y="1915"/>
                  </a:cubicBezTo>
                  <a:close/>
                </a:path>
              </a:pathLst>
            </a:custGeom>
            <a:grpFill/>
            <a:ln w="6390" cap="flat">
              <a:noFill/>
              <a:prstDash val="solid"/>
              <a:miter/>
            </a:ln>
          </p:spPr>
          <p:txBody>
            <a:bodyPr rtlCol="0" anchor="ctr"/>
            <a:lstStyle/>
            <a:p>
              <a:endParaRPr lang="en-US"/>
            </a:p>
          </p:txBody>
        </p:sp>
      </p:grpSp>
    </p:spTree>
    <p:extLst>
      <p:ext uri="{BB962C8B-B14F-4D97-AF65-F5344CB8AC3E}">
        <p14:creationId xmlns:p14="http://schemas.microsoft.com/office/powerpoint/2010/main" val="816690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oogle Shape;32;p6" descr="DTA-wordmark.png">
            <a:extLst>
              <a:ext uri="{FF2B5EF4-FFF2-40B4-BE49-F238E27FC236}">
                <a16:creationId xmlns:a16="http://schemas.microsoft.com/office/drawing/2014/main" id="{8AFBA575-A69E-8B4C-9E87-704DF110022B}"/>
              </a:ext>
            </a:extLst>
          </p:cNvPr>
          <p:cNvPicPr preferRelativeResize="0"/>
          <p:nvPr/>
        </p:nvPicPr>
        <p:blipFill>
          <a:blip r:embed="rId3">
            <a:alphaModFix/>
          </a:blip>
          <a:stretch>
            <a:fillRect/>
          </a:stretch>
        </p:blipFill>
        <p:spPr>
          <a:xfrm>
            <a:off x="11013487" y="319310"/>
            <a:ext cx="682651" cy="436900"/>
          </a:xfrm>
          <a:prstGeom prst="rect">
            <a:avLst/>
          </a:prstGeom>
          <a:noFill/>
          <a:ln>
            <a:noFill/>
          </a:ln>
        </p:spPr>
      </p:pic>
      <p:sp>
        <p:nvSpPr>
          <p:cNvPr id="8" name="Rectangle 7">
            <a:extLst>
              <a:ext uri="{FF2B5EF4-FFF2-40B4-BE49-F238E27FC236}">
                <a16:creationId xmlns:a16="http://schemas.microsoft.com/office/drawing/2014/main" id="{64B2C2F8-B319-45D5-8F1E-EBB676C35E7A}"/>
              </a:ext>
            </a:extLst>
          </p:cNvPr>
          <p:cNvSpPr/>
          <p:nvPr/>
        </p:nvSpPr>
        <p:spPr>
          <a:xfrm>
            <a:off x="5083625" y="2313902"/>
            <a:ext cx="915735" cy="1235023"/>
          </a:xfrm>
          <a:prstGeom prst="rect">
            <a:avLst/>
          </a:prstGeom>
          <a:solidFill>
            <a:srgbClr val="00A2D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900" b="1">
                <a:latin typeface="Arial" panose="020B0604020202020204" pitchFamily="34" charset="0"/>
                <a:ea typeface="Open Sans" panose="020B0606030504020204" pitchFamily="34" charset="0"/>
                <a:cs typeface="Arial" panose="020B0604020202020204" pitchFamily="34" charset="0"/>
              </a:rPr>
              <a:t>Key Objectives</a:t>
            </a:r>
          </a:p>
        </p:txBody>
      </p:sp>
      <p:sp>
        <p:nvSpPr>
          <p:cNvPr id="9" name="Rectangle 8">
            <a:extLst>
              <a:ext uri="{FF2B5EF4-FFF2-40B4-BE49-F238E27FC236}">
                <a16:creationId xmlns:a16="http://schemas.microsoft.com/office/drawing/2014/main" id="{81FF05CC-DDDA-43E2-9A71-9CE69699164F}"/>
              </a:ext>
            </a:extLst>
          </p:cNvPr>
          <p:cNvSpPr/>
          <p:nvPr/>
        </p:nvSpPr>
        <p:spPr>
          <a:xfrm>
            <a:off x="5085506" y="4964376"/>
            <a:ext cx="913854" cy="1235023"/>
          </a:xfrm>
          <a:prstGeom prst="rect">
            <a:avLst/>
          </a:prstGeom>
          <a:solidFill>
            <a:srgbClr val="00A2D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900" b="1">
                <a:latin typeface="Arial" panose="020B0604020202020204" pitchFamily="34" charset="0"/>
                <a:ea typeface="Open Sans" panose="020B0606030504020204" pitchFamily="34" charset="0"/>
                <a:cs typeface="Arial" panose="020B0604020202020204" pitchFamily="34" charset="0"/>
              </a:rPr>
              <a:t>DTA Tools, Templates and Guidance</a:t>
            </a:r>
          </a:p>
        </p:txBody>
      </p:sp>
      <p:sp>
        <p:nvSpPr>
          <p:cNvPr id="10" name="Rectangle 9">
            <a:extLst>
              <a:ext uri="{FF2B5EF4-FFF2-40B4-BE49-F238E27FC236}">
                <a16:creationId xmlns:a16="http://schemas.microsoft.com/office/drawing/2014/main" id="{8EDA8581-2F4E-4B0A-AE86-A64D8125E9E7}"/>
              </a:ext>
            </a:extLst>
          </p:cNvPr>
          <p:cNvSpPr/>
          <p:nvPr/>
        </p:nvSpPr>
        <p:spPr>
          <a:xfrm>
            <a:off x="5084651" y="3642256"/>
            <a:ext cx="914709" cy="1235023"/>
          </a:xfrm>
          <a:prstGeom prst="rect">
            <a:avLst/>
          </a:prstGeom>
          <a:solidFill>
            <a:srgbClr val="00A2D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900" b="1">
                <a:latin typeface="Arial" panose="020B0604020202020204" pitchFamily="34" charset="0"/>
                <a:ea typeface="Open Sans" panose="020B0606030504020204" pitchFamily="34" charset="0"/>
                <a:cs typeface="Arial" panose="020B0604020202020204" pitchFamily="34" charset="0"/>
              </a:rPr>
              <a:t>Key Actions</a:t>
            </a:r>
          </a:p>
        </p:txBody>
      </p:sp>
      <p:sp>
        <p:nvSpPr>
          <p:cNvPr id="11" name="Rectangle 10">
            <a:extLst>
              <a:ext uri="{FF2B5EF4-FFF2-40B4-BE49-F238E27FC236}">
                <a16:creationId xmlns:a16="http://schemas.microsoft.com/office/drawing/2014/main" id="{585F4983-B153-4B19-B52E-680B8A7D5D50}"/>
              </a:ext>
            </a:extLst>
          </p:cNvPr>
          <p:cNvSpPr/>
          <p:nvPr/>
        </p:nvSpPr>
        <p:spPr bwMode="gray">
          <a:xfrm>
            <a:off x="6091376" y="2313902"/>
            <a:ext cx="2389292" cy="1235023"/>
          </a:xfrm>
          <a:prstGeom prst="rect">
            <a:avLst/>
          </a:prstGeom>
          <a:noFill/>
          <a:ln w="19050" algn="ctr">
            <a:solidFill>
              <a:schemeClr val="tx1">
                <a:lumMod val="65000"/>
                <a:lumOff val="35000"/>
              </a:schemeClr>
            </a:solidFill>
            <a:miter lim="800000"/>
            <a:headEnd/>
            <a:tailEnd/>
          </a:ln>
        </p:spPr>
        <p:txBody>
          <a:bodyPr wrap="square" lIns="88900" tIns="88900" rIns="88900" bIns="88900" rtlCol="0" anchor="ctr"/>
          <a:lstStyle/>
          <a:p>
            <a:pPr marL="87313" indent="-87313">
              <a:buClr>
                <a:srgbClr val="000000"/>
              </a:buClr>
              <a:buFont typeface="Arial" panose="020B0604020202020204" pitchFamily="34" charset="0"/>
              <a:buChar char="•"/>
              <a:defRPr/>
            </a:pPr>
            <a:r>
              <a:rPr lang="en-US" sz="800">
                <a:latin typeface="Arial" panose="020B0604020202020204" pitchFamily="34" charset="0"/>
                <a:cs typeface="Arial" panose="020B0604020202020204" pitchFamily="34" charset="0"/>
                <a:sym typeface="Arial"/>
              </a:rPr>
              <a:t>Establish successful implementation of the blueprint.</a:t>
            </a:r>
            <a:endParaRPr lang="en-US" sz="800">
              <a:solidFill>
                <a:schemeClr val="dk1"/>
              </a:solidFill>
              <a:latin typeface="Arial" panose="020B0604020202020204" pitchFamily="34" charset="0"/>
              <a:cs typeface="Arial" panose="020B0604020202020204" pitchFamily="34" charset="0"/>
              <a:sym typeface="Arial"/>
            </a:endParaRPr>
          </a:p>
        </p:txBody>
      </p:sp>
      <p:sp>
        <p:nvSpPr>
          <p:cNvPr id="12" name="Rectangle 11">
            <a:extLst>
              <a:ext uri="{FF2B5EF4-FFF2-40B4-BE49-F238E27FC236}">
                <a16:creationId xmlns:a16="http://schemas.microsoft.com/office/drawing/2014/main" id="{58D5C060-809F-40A4-AE88-9B8E2FD53DEF}"/>
              </a:ext>
            </a:extLst>
          </p:cNvPr>
          <p:cNvSpPr/>
          <p:nvPr/>
        </p:nvSpPr>
        <p:spPr bwMode="gray">
          <a:xfrm>
            <a:off x="6099343" y="3642256"/>
            <a:ext cx="2389292" cy="1235023"/>
          </a:xfrm>
          <a:prstGeom prst="rect">
            <a:avLst/>
          </a:prstGeom>
          <a:noFill/>
          <a:ln w="19050" algn="ctr">
            <a:solidFill>
              <a:schemeClr val="tx1">
                <a:lumMod val="65000"/>
                <a:lumOff val="35000"/>
              </a:schemeClr>
            </a:solidFill>
            <a:miter lim="800000"/>
            <a:headEnd/>
            <a:tailEnd/>
          </a:ln>
        </p:spPr>
        <p:txBody>
          <a:bodyPr wrap="square" lIns="88900" tIns="88900" rIns="88900" bIns="88900" rtlCol="0" anchor="ctr"/>
          <a:lstStyle/>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Business consultation for the deployment</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Set up the relevant technical environment</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Implement blueprint technology </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Configure appropriate application security controls</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Undergo testing and provide assurance that the deployment has worked</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Seek relevant architectural and security accreditation for the deployment.</a:t>
            </a:r>
            <a:endParaRPr lang="en-US" sz="800">
              <a:solidFill>
                <a:schemeClr val="dk1"/>
              </a:solidFill>
              <a:latin typeface="Arial" panose="020B0604020202020204" pitchFamily="34" charset="0"/>
              <a:cs typeface="Arial" panose="020B0604020202020204" pitchFamily="34" charset="0"/>
              <a:sym typeface="Arial"/>
            </a:endParaRPr>
          </a:p>
        </p:txBody>
      </p:sp>
      <p:sp>
        <p:nvSpPr>
          <p:cNvPr id="13" name="Rectangle 12">
            <a:extLst>
              <a:ext uri="{FF2B5EF4-FFF2-40B4-BE49-F238E27FC236}">
                <a16:creationId xmlns:a16="http://schemas.microsoft.com/office/drawing/2014/main" id="{800D5D17-2A99-4CDF-A8AE-2239762BA21B}"/>
              </a:ext>
            </a:extLst>
          </p:cNvPr>
          <p:cNvSpPr/>
          <p:nvPr/>
        </p:nvSpPr>
        <p:spPr bwMode="gray">
          <a:xfrm>
            <a:off x="6099558" y="4964376"/>
            <a:ext cx="2389292" cy="1235023"/>
          </a:xfrm>
          <a:prstGeom prst="rect">
            <a:avLst/>
          </a:prstGeom>
          <a:noFill/>
          <a:ln w="19050" algn="ctr">
            <a:solidFill>
              <a:schemeClr val="tx1">
                <a:lumMod val="65000"/>
                <a:lumOff val="35000"/>
              </a:schemeClr>
            </a:solidFill>
            <a:miter lim="800000"/>
            <a:headEnd/>
            <a:tailEnd/>
          </a:ln>
        </p:spPr>
        <p:txBody>
          <a:bodyPr wrap="square" lIns="88900" tIns="88900" rIns="88900" bIns="88900" rtlCol="0" anchor="ctr"/>
          <a:lstStyle/>
          <a:p>
            <a:pPr marL="171450" indent="-171450">
              <a:buFont typeface="Arial" panose="020B0604020202020204" pitchFamily="34" charset="0"/>
              <a:buChar char="•"/>
            </a:pPr>
            <a:r>
              <a:rPr lang="en-AU" sz="800">
                <a:latin typeface="Arial" panose="020B0604020202020204" pitchFamily="34" charset="0"/>
                <a:cs typeface="Arial" panose="020B0604020202020204" pitchFamily="34" charset="0"/>
              </a:rPr>
              <a:t>User guides</a:t>
            </a:r>
          </a:p>
          <a:p>
            <a:pPr marL="171450" indent="-171450">
              <a:buFont typeface="Arial" panose="020B0604020202020204" pitchFamily="34" charset="0"/>
              <a:buChar char="•"/>
            </a:pPr>
            <a:r>
              <a:rPr lang="en-AU" sz="800">
                <a:latin typeface="Arial" panose="020B0604020202020204" pitchFamily="34" charset="0"/>
                <a:cs typeface="Arial" panose="020B0604020202020204" pitchFamily="34" charset="0"/>
              </a:rPr>
              <a:t>User stories</a:t>
            </a:r>
          </a:p>
          <a:p>
            <a:pPr marL="171450" indent="-171450">
              <a:buFont typeface="Arial" panose="020B0604020202020204" pitchFamily="34" charset="0"/>
              <a:buChar char="•"/>
            </a:pPr>
            <a:r>
              <a:rPr lang="en-AU" sz="800">
                <a:latin typeface="Arial" panose="020B0604020202020204" pitchFamily="34" charset="0"/>
                <a:cs typeface="Arial" panose="020B0604020202020204" pitchFamily="34" charset="0"/>
              </a:rPr>
              <a:t>Sprint plan</a:t>
            </a:r>
          </a:p>
          <a:p>
            <a:pPr marL="171450" indent="-171450">
              <a:buFont typeface="Arial" panose="020B0604020202020204" pitchFamily="34" charset="0"/>
              <a:buChar char="•"/>
            </a:pPr>
            <a:r>
              <a:rPr lang="en-AU" sz="800">
                <a:latin typeface="Arial" panose="020B0604020202020204" pitchFamily="34" charset="0"/>
                <a:cs typeface="Arial" panose="020B0604020202020204" pitchFamily="34" charset="0"/>
              </a:rPr>
              <a:t>Feature log.</a:t>
            </a:r>
          </a:p>
        </p:txBody>
      </p:sp>
      <p:graphicFrame>
        <p:nvGraphicFramePr>
          <p:cNvPr id="17" name="Table 16">
            <a:extLst>
              <a:ext uri="{FF2B5EF4-FFF2-40B4-BE49-F238E27FC236}">
                <a16:creationId xmlns:a16="http://schemas.microsoft.com/office/drawing/2014/main" id="{40630113-41D4-478D-A311-1D645B888866}"/>
              </a:ext>
            </a:extLst>
          </p:cNvPr>
          <p:cNvGraphicFramePr>
            <a:graphicFrameLocks noGrp="1"/>
          </p:cNvGraphicFramePr>
          <p:nvPr>
            <p:extLst>
              <p:ext uri="{D42A27DB-BD31-4B8C-83A1-F6EECF244321}">
                <p14:modId xmlns:p14="http://schemas.microsoft.com/office/powerpoint/2010/main" val="3431107748"/>
              </p:ext>
            </p:extLst>
          </p:nvPr>
        </p:nvGraphicFramePr>
        <p:xfrm>
          <a:off x="8603751" y="2310290"/>
          <a:ext cx="2885996" cy="3889109"/>
        </p:xfrm>
        <a:graphic>
          <a:graphicData uri="http://schemas.openxmlformats.org/drawingml/2006/table">
            <a:tbl>
              <a:tblPr firstRow="1" bandRow="1">
                <a:tableStyleId>{F2DE63D5-997A-4646-A377-4702673A728D}</a:tableStyleId>
              </a:tblPr>
              <a:tblGrid>
                <a:gridCol w="2885996">
                  <a:extLst>
                    <a:ext uri="{9D8B030D-6E8A-4147-A177-3AD203B41FA5}">
                      <a16:colId xmlns:a16="http://schemas.microsoft.com/office/drawing/2014/main" val="856159035"/>
                    </a:ext>
                  </a:extLst>
                </a:gridCol>
              </a:tblGrid>
              <a:tr h="3337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AU" sz="1200" u="none" strike="noStrike" cap="none">
                          <a:effectLst/>
                          <a:latin typeface="Arial" panose="020B0604020202020204" pitchFamily="34" charset="0"/>
                          <a:ea typeface="Open Sans" panose="020B0606030504020204" pitchFamily="34" charset="0"/>
                          <a:cs typeface="Arial" panose="020B0604020202020204" pitchFamily="34" charset="0"/>
                          <a:sym typeface="Arial"/>
                        </a:rPr>
                        <a:t>Your Checklist</a:t>
                      </a:r>
                      <a:endParaRPr lang="en-AU" sz="1200" b="0" u="none" strike="noStrike" cap="none">
                        <a:solidFill>
                          <a:schemeClr val="bg1"/>
                        </a:solidFill>
                        <a:effectLst/>
                        <a:latin typeface="Arial" panose="020B0604020202020204" pitchFamily="34" charset="0"/>
                        <a:ea typeface="Open Sans" panose="020B0606030504020204" pitchFamily="34" charset="0"/>
                        <a:cs typeface="Arial" panose="020B0604020202020204" pitchFamily="34" charset="0"/>
                        <a:sym typeface="Aria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00A2DF"/>
                    </a:solidFill>
                  </a:tcPr>
                </a:tc>
                <a:extLst>
                  <a:ext uri="{0D108BD9-81ED-4DB2-BD59-A6C34878D82A}">
                    <a16:rowId xmlns:a16="http://schemas.microsoft.com/office/drawing/2014/main" val="1213869431"/>
                  </a:ext>
                </a:extLst>
              </a:tr>
              <a:tr h="2571758">
                <a:tc>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Wingdings" pitchFamily="2" charset="2"/>
                        <a:buNone/>
                        <a:tabLst/>
                        <a:defRPr/>
                      </a:pPr>
                      <a:r>
                        <a:rPr lang="en-AU" sz="900" u="none" strike="noStrike" cap="none">
                          <a:effectLst/>
                          <a:latin typeface="Arial" panose="020B0604020202020204" pitchFamily="34" charset="0"/>
                          <a:cs typeface="Arial" panose="020B0604020202020204" pitchFamily="34" charset="0"/>
                          <a:sym typeface="Arial"/>
                        </a:rPr>
                        <a:t>You’re ready to proceed to the next phase when you have completed these tasks:</a:t>
                      </a:r>
                    </a:p>
                    <a:p>
                      <a:pPr marL="0" marR="0" lvl="0" indent="0" algn="l" defTabSz="914400" rtl="0" eaLnBrk="1" fontAlgn="auto" latinLnBrk="0" hangingPunct="1">
                        <a:lnSpc>
                          <a:spcPct val="130000"/>
                        </a:lnSpc>
                        <a:spcBef>
                          <a:spcPts val="0"/>
                        </a:spcBef>
                        <a:spcAft>
                          <a:spcPts val="0"/>
                        </a:spcAft>
                        <a:buClr>
                          <a:srgbClr val="000000"/>
                        </a:buClr>
                        <a:buSzTx/>
                        <a:buFont typeface="Wingdings" pitchFamily="2" charset="2"/>
                        <a:buNone/>
                        <a:tabLst/>
                        <a:defRPr/>
                      </a:pPr>
                      <a:endParaRPr lang="en-AU" sz="900" u="none" strike="noStrike" cap="none">
                        <a:effectLst/>
                        <a:latin typeface="Arial" panose="020B0604020202020204" pitchFamily="34" charset="0"/>
                        <a:cs typeface="Arial" panose="020B0604020202020204" pitchFamily="34" charset="0"/>
                        <a:sym typeface="Arial"/>
                      </a:endParaRPr>
                    </a:p>
                    <a:p>
                      <a:pPr marL="171450" marR="0" lvl="0" indent="-171450" algn="l" defTabSz="914400" rtl="0" eaLnBrk="1" fontAlgn="auto" latinLnBrk="0" hangingPunct="1">
                        <a:lnSpc>
                          <a:spcPct val="130000"/>
                        </a:lnSpc>
                        <a:spcBef>
                          <a:spcPts val="0"/>
                        </a:spcBef>
                        <a:spcAft>
                          <a:spcPts val="0"/>
                        </a:spcAft>
                        <a:buClr>
                          <a:srgbClr val="000000"/>
                        </a:buClr>
                        <a:buSzTx/>
                        <a:buFont typeface="Wingdings" pitchFamily="2" charset="2"/>
                        <a:buChar char="q"/>
                        <a:tabLst/>
                        <a:defRPr/>
                      </a:pPr>
                      <a:r>
                        <a:rPr lang="en-AU" sz="900">
                          <a:latin typeface="Arial" panose="020B0604020202020204" pitchFamily="34" charset="0"/>
                          <a:cs typeface="Arial" panose="020B0604020202020204" pitchFamily="34" charset="0"/>
                          <a:sym typeface="Arial"/>
                        </a:rPr>
                        <a:t>Establish business consultation for the deployment</a:t>
                      </a:r>
                    </a:p>
                    <a:p>
                      <a:pPr marL="171450" marR="0" lvl="0" indent="-171450" algn="l" defTabSz="914400" rtl="0" eaLnBrk="1" fontAlgn="auto" latinLnBrk="0" hangingPunct="1">
                        <a:lnSpc>
                          <a:spcPct val="130000"/>
                        </a:lnSpc>
                        <a:spcBef>
                          <a:spcPts val="0"/>
                        </a:spcBef>
                        <a:spcAft>
                          <a:spcPts val="0"/>
                        </a:spcAft>
                        <a:buClr>
                          <a:srgbClr val="000000"/>
                        </a:buClr>
                        <a:buSzTx/>
                        <a:buFont typeface="Wingdings" pitchFamily="2" charset="2"/>
                        <a:buChar char="q"/>
                        <a:tabLst/>
                        <a:defRPr/>
                      </a:pPr>
                      <a:r>
                        <a:rPr lang="en-AU" sz="900">
                          <a:latin typeface="Arial" panose="020B0604020202020204" pitchFamily="34" charset="0"/>
                          <a:cs typeface="Arial" panose="020B0604020202020204" pitchFamily="34" charset="0"/>
                          <a:sym typeface="Arial"/>
                        </a:rPr>
                        <a:t>Set up the relevant technical environment</a:t>
                      </a:r>
                    </a:p>
                    <a:p>
                      <a:pPr marL="171450" marR="0" lvl="0" indent="-171450" algn="l" defTabSz="914400" rtl="0" eaLnBrk="1" fontAlgn="auto" latinLnBrk="0" hangingPunct="1">
                        <a:lnSpc>
                          <a:spcPct val="130000"/>
                        </a:lnSpc>
                        <a:spcBef>
                          <a:spcPts val="0"/>
                        </a:spcBef>
                        <a:spcAft>
                          <a:spcPts val="0"/>
                        </a:spcAft>
                        <a:buClr>
                          <a:srgbClr val="000000"/>
                        </a:buClr>
                        <a:buSzTx/>
                        <a:buFont typeface="Wingdings" pitchFamily="2" charset="2"/>
                        <a:buChar char="q"/>
                        <a:tabLst/>
                        <a:defRPr/>
                      </a:pPr>
                      <a:r>
                        <a:rPr lang="en-AU" sz="900">
                          <a:latin typeface="Arial" panose="020B0604020202020204" pitchFamily="34" charset="0"/>
                          <a:cs typeface="Arial" panose="020B0604020202020204" pitchFamily="34" charset="0"/>
                          <a:sym typeface="Arial"/>
                        </a:rPr>
                        <a:t>Implement blueprint technology </a:t>
                      </a:r>
                    </a:p>
                    <a:p>
                      <a:pPr marL="171450" marR="0" lvl="0" indent="-171450" algn="l" defTabSz="914400" rtl="0" eaLnBrk="1" fontAlgn="auto" latinLnBrk="0" hangingPunct="1">
                        <a:lnSpc>
                          <a:spcPct val="130000"/>
                        </a:lnSpc>
                        <a:spcBef>
                          <a:spcPts val="0"/>
                        </a:spcBef>
                        <a:spcAft>
                          <a:spcPts val="0"/>
                        </a:spcAft>
                        <a:buClr>
                          <a:srgbClr val="000000"/>
                        </a:buClr>
                        <a:buSzTx/>
                        <a:buFont typeface="Wingdings" pitchFamily="2" charset="2"/>
                        <a:buChar char="q"/>
                        <a:tabLst/>
                        <a:defRPr/>
                      </a:pPr>
                      <a:r>
                        <a:rPr lang="en-AU" sz="900">
                          <a:latin typeface="Arial" panose="020B0604020202020204" pitchFamily="34" charset="0"/>
                          <a:cs typeface="Arial" panose="020B0604020202020204" pitchFamily="34" charset="0"/>
                          <a:sym typeface="Arial"/>
                        </a:rPr>
                        <a:t>Configure appropriate application security controls</a:t>
                      </a:r>
                    </a:p>
                    <a:p>
                      <a:pPr marL="171450" marR="0" lvl="0" indent="-171450" algn="l" defTabSz="914400" rtl="0" eaLnBrk="1" fontAlgn="auto" latinLnBrk="0" hangingPunct="1">
                        <a:lnSpc>
                          <a:spcPct val="130000"/>
                        </a:lnSpc>
                        <a:spcBef>
                          <a:spcPts val="0"/>
                        </a:spcBef>
                        <a:spcAft>
                          <a:spcPts val="0"/>
                        </a:spcAft>
                        <a:buClr>
                          <a:srgbClr val="000000"/>
                        </a:buClr>
                        <a:buSzTx/>
                        <a:buFont typeface="Wingdings" pitchFamily="2" charset="2"/>
                        <a:buChar char="q"/>
                        <a:tabLst/>
                        <a:defRPr/>
                      </a:pPr>
                      <a:r>
                        <a:rPr lang="en-AU" sz="900">
                          <a:latin typeface="Arial" panose="020B0604020202020204" pitchFamily="34" charset="0"/>
                          <a:cs typeface="Arial" panose="020B0604020202020204" pitchFamily="34" charset="0"/>
                          <a:sym typeface="Arial"/>
                        </a:rPr>
                        <a:t>Undergo testing and provide assurance that the deployment has worked</a:t>
                      </a:r>
                    </a:p>
                    <a:p>
                      <a:pPr marL="171450" marR="0" lvl="0" indent="-171450" algn="l" defTabSz="914400" rtl="0" eaLnBrk="1" fontAlgn="auto" latinLnBrk="0" hangingPunct="1">
                        <a:lnSpc>
                          <a:spcPct val="130000"/>
                        </a:lnSpc>
                        <a:spcBef>
                          <a:spcPts val="0"/>
                        </a:spcBef>
                        <a:spcAft>
                          <a:spcPts val="0"/>
                        </a:spcAft>
                        <a:buClr>
                          <a:srgbClr val="000000"/>
                        </a:buClr>
                        <a:buSzTx/>
                        <a:buFont typeface="Wingdings" pitchFamily="2" charset="2"/>
                        <a:buChar char="q"/>
                        <a:tabLst/>
                        <a:defRPr/>
                      </a:pPr>
                      <a:r>
                        <a:rPr lang="en-AU" sz="900">
                          <a:latin typeface="Arial" panose="020B0604020202020204" pitchFamily="34" charset="0"/>
                          <a:cs typeface="Arial" panose="020B0604020202020204" pitchFamily="34" charset="0"/>
                          <a:sym typeface="Arial"/>
                        </a:rPr>
                        <a:t>Seek relevant architectural and security accreditation for the deployment.</a:t>
                      </a:r>
                      <a:endParaRPr lang="en-US" sz="900">
                        <a:solidFill>
                          <a:schemeClr val="dk1"/>
                        </a:solidFill>
                        <a:latin typeface="Arial" panose="020B0604020202020204" pitchFamily="34" charset="0"/>
                        <a:cs typeface="Arial" panose="020B0604020202020204" pitchFamily="34" charset="0"/>
                        <a:sym typeface="Aria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48012297"/>
                  </a:ext>
                </a:extLst>
              </a:tr>
              <a:tr h="983594">
                <a:tc>
                  <a:txBody>
                    <a:bodyPr/>
                    <a:lstStyle/>
                    <a:p>
                      <a:pPr marL="0" indent="0">
                        <a:buFont typeface="Arial" panose="020B0604020202020204" pitchFamily="34" charset="0"/>
                        <a:buNone/>
                      </a:pPr>
                      <a:r>
                        <a:rPr lang="en-AU" sz="800" b="1" u="none" strike="noStrike" cap="none">
                          <a:solidFill>
                            <a:schemeClr val="bg1"/>
                          </a:solidFill>
                          <a:effectLst/>
                          <a:latin typeface="Arial" panose="020B0604020202020204" pitchFamily="34" charset="0"/>
                          <a:ea typeface="Open Sans" panose="020B0606030504020204" pitchFamily="34" charset="0"/>
                          <a:cs typeface="Arial" panose="020B0604020202020204" pitchFamily="34" charset="0"/>
                          <a:sym typeface="Arial"/>
                        </a:rPr>
                        <a:t>DTA will support you via access to:</a:t>
                      </a:r>
                    </a:p>
                    <a:p>
                      <a:pPr marL="0" indent="0">
                        <a:buFont typeface="Arial" panose="020B0604020202020204" pitchFamily="34" charset="0"/>
                        <a:buNone/>
                      </a:pPr>
                      <a:endParaRPr lang="en-AU" sz="800" b="1" u="none" strike="noStrike" cap="none">
                        <a:solidFill>
                          <a:schemeClr val="bg1"/>
                        </a:solidFill>
                        <a:effectLst/>
                        <a:latin typeface="Arial" panose="020B0604020202020204" pitchFamily="34" charset="0"/>
                        <a:ea typeface="Open Sans" panose="020B0606030504020204" pitchFamily="34" charset="0"/>
                        <a:cs typeface="Arial" panose="020B0604020202020204" pitchFamily="34" charset="0"/>
                        <a:sym typeface="Arial"/>
                      </a:endParaRPr>
                    </a:p>
                    <a:p>
                      <a:pPr marL="171450" indent="-171450">
                        <a:buFont typeface="Arial" panose="020B0604020202020204" pitchFamily="34" charset="0"/>
                        <a:buChar char="•"/>
                      </a:pPr>
                      <a:r>
                        <a:rPr lang="en-AU" sz="800" b="1" i="0" u="none" strike="noStrike" cap="none">
                          <a:solidFill>
                            <a:schemeClr val="bg1"/>
                          </a:solidFill>
                          <a:effectLst/>
                          <a:latin typeface="Arial" panose="020B0604020202020204" pitchFamily="34" charset="0"/>
                          <a:ea typeface="Open Sans" panose="020B0606030504020204" pitchFamily="34" charset="0"/>
                          <a:cs typeface="Arial" panose="020B0604020202020204" pitchFamily="34" charset="0"/>
                          <a:sym typeface="Arial"/>
                        </a:rPr>
                        <a:t>T</a:t>
                      </a:r>
                      <a:r>
                        <a:rPr lang="en-AU" sz="800">
                          <a:solidFill>
                            <a:schemeClr val="bg1"/>
                          </a:solidFill>
                          <a:latin typeface="Arial" panose="020B0604020202020204" pitchFamily="34" charset="0"/>
                          <a:cs typeface="Arial" panose="020B0604020202020204" pitchFamily="34" charset="0"/>
                        </a:rPr>
                        <a:t>he </a:t>
                      </a:r>
                      <a:r>
                        <a:rPr lang="en-AU" sz="800" u="sng">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community portal</a:t>
                      </a:r>
                      <a:r>
                        <a:rPr lang="en-AU" sz="800">
                          <a:solidFill>
                            <a:schemeClr val="bg1"/>
                          </a:solidFill>
                          <a:latin typeface="Arial" panose="020B0604020202020204" pitchFamily="34" charset="0"/>
                          <a:cs typeface="Arial" panose="020B0604020202020204" pitchFamily="34" charset="0"/>
                        </a:rPr>
                        <a:t>: for asking questions, FAQ and understanding which agencies are using the blueprint</a:t>
                      </a:r>
                    </a:p>
                    <a:p>
                      <a:pPr marL="171450" indent="-171450">
                        <a:buFont typeface="Arial" panose="020B0604020202020204" pitchFamily="34" charset="0"/>
                        <a:buChar char="•"/>
                      </a:pPr>
                      <a:r>
                        <a:rPr lang="en-AU" sz="800">
                          <a:solidFill>
                            <a:schemeClr val="bg1"/>
                          </a:solidFill>
                          <a:latin typeface="Arial" panose="020B0604020202020204" pitchFamily="34" charset="0"/>
                          <a:cs typeface="Arial" panose="020B0604020202020204" pitchFamily="34" charset="0"/>
                        </a:rPr>
                        <a:t>The </a:t>
                      </a:r>
                      <a:r>
                        <a:rPr lang="en-AU" sz="800" u="sng">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desktop.gov.au</a:t>
                      </a:r>
                      <a:r>
                        <a:rPr lang="en-AU" sz="800">
                          <a:solidFill>
                            <a:schemeClr val="bg1"/>
                          </a:solidFill>
                          <a:latin typeface="Arial" panose="020B0604020202020204" pitchFamily="34" charset="0"/>
                          <a:cs typeface="Arial" panose="020B0604020202020204" pitchFamily="34" charset="0"/>
                        </a:rPr>
                        <a:t> website: for information, the latest version of the blueprint and knowledge articles.</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2208403523"/>
                  </a:ext>
                </a:extLst>
              </a:tr>
            </a:tbl>
          </a:graphicData>
        </a:graphic>
      </p:graphicFrame>
      <p:sp>
        <p:nvSpPr>
          <p:cNvPr id="108" name="Rectangle 107">
            <a:extLst>
              <a:ext uri="{FF2B5EF4-FFF2-40B4-BE49-F238E27FC236}">
                <a16:creationId xmlns:a16="http://schemas.microsoft.com/office/drawing/2014/main" id="{69E2BD08-C485-40CF-B3B0-213EA6BA6A6D}"/>
              </a:ext>
            </a:extLst>
          </p:cNvPr>
          <p:cNvSpPr/>
          <p:nvPr/>
        </p:nvSpPr>
        <p:spPr>
          <a:xfrm>
            <a:off x="437070" y="1366623"/>
            <a:ext cx="11259068" cy="523220"/>
          </a:xfrm>
          <a:prstGeom prst="rect">
            <a:avLst/>
          </a:prstGeom>
        </p:spPr>
        <p:txBody>
          <a:bodyPr wrap="square" lIns="91440" tIns="45720" rIns="91440" bIns="45720" anchor="t">
            <a:spAutoFit/>
          </a:bodyPr>
          <a:lstStyle/>
          <a:p>
            <a:pPr marL="80645">
              <a:spcBef>
                <a:spcPts val="100"/>
              </a:spcBef>
              <a:defRPr/>
            </a:pPr>
            <a:r>
              <a:rPr lang="en-AU" sz="1400" kern="0" spc="-5">
                <a:solidFill>
                  <a:srgbClr val="414141">
                    <a:lumMod val="50000"/>
                  </a:srgbClr>
                </a:solidFill>
                <a:latin typeface="Arial" panose="020B0604020202020204" pitchFamily="34" charset="0"/>
                <a:ea typeface="Open Sans" panose="020B0606030504020204" pitchFamily="34" charset="0"/>
                <a:cs typeface="Arial" panose="020B0604020202020204" pitchFamily="34" charset="0"/>
              </a:rPr>
              <a:t>This is where the rubber hits the road and we begin the blueprint implementation. The Deploy and Embed phase is designed to support you to adopt a MWP on the blueprint design, which are available to use in your agency’s ICT environment and plan for business change.</a:t>
            </a:r>
          </a:p>
        </p:txBody>
      </p:sp>
      <p:graphicFrame>
        <p:nvGraphicFramePr>
          <p:cNvPr id="60" name="Table 59">
            <a:extLst>
              <a:ext uri="{FF2B5EF4-FFF2-40B4-BE49-F238E27FC236}">
                <a16:creationId xmlns:a16="http://schemas.microsoft.com/office/drawing/2014/main" id="{513C64A0-22BC-4CC2-A6F4-F8B752F42487}"/>
              </a:ext>
            </a:extLst>
          </p:cNvPr>
          <p:cNvGraphicFramePr>
            <a:graphicFrameLocks noGrp="1"/>
          </p:cNvGraphicFramePr>
          <p:nvPr>
            <p:extLst>
              <p:ext uri="{D42A27DB-BD31-4B8C-83A1-F6EECF244321}">
                <p14:modId xmlns:p14="http://schemas.microsoft.com/office/powerpoint/2010/main" val="4058045401"/>
              </p:ext>
            </p:extLst>
          </p:nvPr>
        </p:nvGraphicFramePr>
        <p:xfrm>
          <a:off x="606658" y="2299747"/>
          <a:ext cx="4364827" cy="1870389"/>
        </p:xfrm>
        <a:graphic>
          <a:graphicData uri="http://schemas.openxmlformats.org/drawingml/2006/table">
            <a:tbl>
              <a:tblPr firstRow="1" bandRow="1">
                <a:tableStyleId>{F2DE63D5-997A-4646-A377-4702673A728D}</a:tableStyleId>
              </a:tblPr>
              <a:tblGrid>
                <a:gridCol w="4364827">
                  <a:extLst>
                    <a:ext uri="{9D8B030D-6E8A-4147-A177-3AD203B41FA5}">
                      <a16:colId xmlns:a16="http://schemas.microsoft.com/office/drawing/2014/main" val="856159035"/>
                    </a:ext>
                  </a:extLst>
                </a:gridCol>
              </a:tblGrid>
              <a:tr h="258934">
                <a:tc>
                  <a:txBody>
                    <a:bodyPr/>
                    <a:lstStyle/>
                    <a:p>
                      <a:pPr marL="0" marR="0" lvl="0" indent="0" algn="ctr" rtl="0" eaLnBrk="1" fontAlgn="auto" latinLnBrk="0" hangingPunct="1">
                        <a:lnSpc>
                          <a:spcPct val="100000"/>
                        </a:lnSpc>
                        <a:spcBef>
                          <a:spcPts val="0"/>
                        </a:spcBef>
                        <a:spcAft>
                          <a:spcPts val="0"/>
                        </a:spcAft>
                        <a:buClr>
                          <a:srgbClr val="000000"/>
                        </a:buClr>
                        <a:buSzTx/>
                        <a:buFont typeface="Arial" panose="020B0604020202020204" pitchFamily="34" charset="0"/>
                        <a:buNone/>
                      </a:pPr>
                      <a:r>
                        <a:rPr lang="en-AU" sz="1200" u="none" strike="noStrike" cap="none">
                          <a:effectLst/>
                          <a:latin typeface="Arial"/>
                          <a:ea typeface="Open Sans"/>
                          <a:cs typeface="Arial"/>
                          <a:sym typeface="Arial"/>
                        </a:rPr>
                        <a:t>Benefits</a:t>
                      </a:r>
                      <a:endParaRPr lang="en-AU" sz="1200" b="0" u="none" strike="noStrike" cap="none">
                        <a:solidFill>
                          <a:schemeClr val="bg1"/>
                        </a:solidFill>
                        <a:effectLst/>
                        <a:latin typeface="Arial" panose="020B0604020202020204" pitchFamily="34" charset="0"/>
                        <a:ea typeface="Open Sans" panose="020B0606030504020204" pitchFamily="34" charset="0"/>
                        <a:cs typeface="Arial" panose="020B0604020202020204" pitchFamily="34" charset="0"/>
                        <a:sym typeface="Aria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00A2DF"/>
                    </a:solidFill>
                  </a:tcPr>
                </a:tc>
                <a:extLst>
                  <a:ext uri="{0D108BD9-81ED-4DB2-BD59-A6C34878D82A}">
                    <a16:rowId xmlns:a16="http://schemas.microsoft.com/office/drawing/2014/main" val="1213869431"/>
                  </a:ext>
                </a:extLst>
              </a:tr>
              <a:tr h="1596069">
                <a:tc>
                  <a:txBody>
                    <a:bodyPr/>
                    <a:lstStyle/>
                    <a:p>
                      <a:pPr>
                        <a:buFont typeface="Arial" panose="020B0604020202020204" pitchFamily="34" charset="0"/>
                        <a:buNone/>
                      </a:pPr>
                      <a:r>
                        <a:rPr lang="en-AU" sz="900">
                          <a:solidFill>
                            <a:schemeClr val="tx1"/>
                          </a:solidFill>
                          <a:latin typeface="Arial" panose="020B0604020202020204" pitchFamily="34" charset="0"/>
                          <a:cs typeface="Arial" panose="020B0604020202020204" pitchFamily="34" charset="0"/>
                        </a:rPr>
                        <a:t>The Deploy and Embed phase helps you to realise the benefits of the blueprint design by: </a:t>
                      </a:r>
                    </a:p>
                    <a:p>
                      <a:pPr marL="0" indent="0">
                        <a:buFont typeface="Arial" panose="020B0604020202020204" pitchFamily="34" charset="0"/>
                        <a:buNone/>
                      </a:pPr>
                      <a:endParaRPr lang="en-AU" sz="9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AU" sz="900" b="0" i="0" kern="1200">
                          <a:solidFill>
                            <a:schemeClr val="tx1"/>
                          </a:solidFill>
                          <a:effectLst/>
                          <a:latin typeface="Arial" panose="020B0604020202020204" pitchFamily="34" charset="0"/>
                          <a:ea typeface="+mn-ea"/>
                          <a:cs typeface="Arial" panose="020B0604020202020204" pitchFamily="34" charset="0"/>
                        </a:rPr>
                        <a:t>Deploying the MWP and technology platforms into your ICT environment based on the blueprint design</a:t>
                      </a:r>
                    </a:p>
                    <a:p>
                      <a:pPr marL="171450" indent="-171450">
                        <a:buFont typeface="Arial" panose="020B0604020202020204" pitchFamily="34" charset="0"/>
                        <a:buChar char="•"/>
                      </a:pPr>
                      <a:r>
                        <a:rPr lang="en-AU" sz="900" b="0" i="0" kern="1200">
                          <a:solidFill>
                            <a:schemeClr val="tx1"/>
                          </a:solidFill>
                          <a:effectLst/>
                          <a:latin typeface="Arial" panose="020B0604020202020204" pitchFamily="34" charset="0"/>
                          <a:ea typeface="+mn-ea"/>
                          <a:cs typeface="Arial" panose="020B0604020202020204" pitchFamily="34" charset="0"/>
                        </a:rPr>
                        <a:t>Embedding the new ways of working so you have less reliance on legacy systems and don’t lose any of your data.</a:t>
                      </a:r>
                    </a:p>
                    <a:p>
                      <a:pPr marL="171450" indent="-171450">
                        <a:buFont typeface="Arial" panose="020B0604020202020204" pitchFamily="34" charset="0"/>
                        <a:buChar char="•"/>
                      </a:pPr>
                      <a:endParaRPr lang="en-AU" sz="900">
                        <a:solidFill>
                          <a:srgbClr val="313131"/>
                        </a:solidFill>
                        <a:latin typeface="Arial" panose="020B0604020202020204" pitchFamily="34" charset="0"/>
                        <a:cs typeface="Arial" panose="020B0604020202020204" pitchFamily="34" charset="0"/>
                      </a:endParaRPr>
                    </a:p>
                    <a:p>
                      <a:pPr marL="171450" indent="-171450">
                        <a:lnSpc>
                          <a:spcPct val="130000"/>
                        </a:lnSpc>
                        <a:buFont typeface="Wingdings" pitchFamily="2" charset="2"/>
                        <a:buChar char="q"/>
                      </a:pPr>
                      <a:endParaRPr lang="en-AU" sz="900" u="none" strike="noStrike" cap="none">
                        <a:effectLst/>
                        <a:latin typeface="Arial" panose="020B0604020202020204" pitchFamily="34" charset="0"/>
                        <a:ea typeface="Open Sans" panose="020B0606030504020204" pitchFamily="34" charset="0"/>
                        <a:cs typeface="Arial" panose="020B0604020202020204" pitchFamily="34" charset="0"/>
                        <a:sym typeface="Aria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48012297"/>
                  </a:ext>
                </a:extLst>
              </a:tr>
            </a:tbl>
          </a:graphicData>
        </a:graphic>
      </p:graphicFrame>
      <p:graphicFrame>
        <p:nvGraphicFramePr>
          <p:cNvPr id="61" name="Table 60">
            <a:extLst>
              <a:ext uri="{FF2B5EF4-FFF2-40B4-BE49-F238E27FC236}">
                <a16:creationId xmlns:a16="http://schemas.microsoft.com/office/drawing/2014/main" id="{D4FA4774-A0BA-454D-A3EF-E377FC8FCD57}"/>
              </a:ext>
            </a:extLst>
          </p:cNvPr>
          <p:cNvGraphicFramePr>
            <a:graphicFrameLocks noGrp="1"/>
          </p:cNvGraphicFramePr>
          <p:nvPr>
            <p:extLst>
              <p:ext uri="{D42A27DB-BD31-4B8C-83A1-F6EECF244321}">
                <p14:modId xmlns:p14="http://schemas.microsoft.com/office/powerpoint/2010/main" val="3630706685"/>
              </p:ext>
            </p:extLst>
          </p:nvPr>
        </p:nvGraphicFramePr>
        <p:xfrm>
          <a:off x="597653" y="4259767"/>
          <a:ext cx="4364827" cy="1957255"/>
        </p:xfrm>
        <a:graphic>
          <a:graphicData uri="http://schemas.openxmlformats.org/drawingml/2006/table">
            <a:tbl>
              <a:tblPr firstRow="1" bandRow="1">
                <a:tableStyleId>{F2DE63D5-997A-4646-A377-4702673A728D}</a:tableStyleId>
              </a:tblPr>
              <a:tblGrid>
                <a:gridCol w="4364827">
                  <a:extLst>
                    <a:ext uri="{9D8B030D-6E8A-4147-A177-3AD203B41FA5}">
                      <a16:colId xmlns:a16="http://schemas.microsoft.com/office/drawing/2014/main" val="856159035"/>
                    </a:ext>
                  </a:extLst>
                </a:gridCol>
              </a:tblGrid>
              <a:tr h="256697">
                <a:tc>
                  <a:txBody>
                    <a:bodyPr/>
                    <a:lstStyle/>
                    <a:p>
                      <a:pPr marL="0" marR="0" lvl="0" indent="0" algn="ctr" rtl="0" eaLnBrk="1" fontAlgn="auto" latinLnBrk="0" hangingPunct="1">
                        <a:lnSpc>
                          <a:spcPct val="100000"/>
                        </a:lnSpc>
                        <a:spcBef>
                          <a:spcPts val="0"/>
                        </a:spcBef>
                        <a:spcAft>
                          <a:spcPts val="0"/>
                        </a:spcAft>
                        <a:buClr>
                          <a:srgbClr val="000000"/>
                        </a:buClr>
                        <a:buSzTx/>
                        <a:buFont typeface="Arial" panose="020B0604020202020204" pitchFamily="34" charset="0"/>
                        <a:buNone/>
                      </a:pPr>
                      <a:r>
                        <a:rPr lang="en-AU" sz="1200" u="none" strike="noStrike" cap="none">
                          <a:effectLst/>
                          <a:latin typeface="Arial"/>
                          <a:ea typeface="Open Sans"/>
                          <a:cs typeface="Arial"/>
                          <a:sym typeface="Arial"/>
                        </a:rPr>
                        <a:t>Mitigating Key Risks</a:t>
                      </a:r>
                      <a:endParaRPr lang="en-AU" sz="1200" b="0" u="none" strike="noStrike" cap="none">
                        <a:solidFill>
                          <a:schemeClr val="bg1"/>
                        </a:solidFill>
                        <a:effectLst/>
                        <a:latin typeface="Arial"/>
                        <a:ea typeface="Open Sans"/>
                        <a:cs typeface="Arial"/>
                        <a:sym typeface="Aria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00A2DF"/>
                    </a:solidFill>
                  </a:tcPr>
                </a:tc>
                <a:extLst>
                  <a:ext uri="{0D108BD9-81ED-4DB2-BD59-A6C34878D82A}">
                    <a16:rowId xmlns:a16="http://schemas.microsoft.com/office/drawing/2014/main" val="1213869431"/>
                  </a:ext>
                </a:extLst>
              </a:tr>
              <a:tr h="1682935">
                <a:tc>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Wingdings" pitchFamily="2" charset="2"/>
                        <a:buNone/>
                        <a:tabLst/>
                        <a:defRPr/>
                      </a:pPr>
                      <a:r>
                        <a:rPr lang="en-AU" sz="900">
                          <a:solidFill>
                            <a:schemeClr val="tx1"/>
                          </a:solidFill>
                          <a:latin typeface="Arial" panose="020B0604020202020204" pitchFamily="34" charset="0"/>
                          <a:cs typeface="Arial" panose="020B0604020202020204" pitchFamily="34" charset="0"/>
                        </a:rPr>
                        <a:t>The Deploy and Embed phase helps you to mitigate risks such as: </a:t>
                      </a:r>
                    </a:p>
                    <a:p>
                      <a:pPr marL="0" marR="0" lvl="0" indent="0" algn="l" defTabSz="914400" rtl="0" eaLnBrk="1" fontAlgn="auto" latinLnBrk="0" hangingPunct="1">
                        <a:lnSpc>
                          <a:spcPct val="130000"/>
                        </a:lnSpc>
                        <a:spcBef>
                          <a:spcPts val="0"/>
                        </a:spcBef>
                        <a:spcAft>
                          <a:spcPts val="0"/>
                        </a:spcAft>
                        <a:buClr>
                          <a:srgbClr val="000000"/>
                        </a:buClr>
                        <a:buSzTx/>
                        <a:buFont typeface="Wingdings" pitchFamily="2" charset="2"/>
                        <a:buNone/>
                        <a:tabLst/>
                        <a:defRPr/>
                      </a:pPr>
                      <a:r>
                        <a:rPr lang="en-AU" sz="900">
                          <a:solidFill>
                            <a:schemeClr val="tx1"/>
                          </a:solidFill>
                          <a:latin typeface="Arial" panose="020B0604020202020204" pitchFamily="34" charset="0"/>
                          <a:cs typeface="Arial" panose="020B0604020202020204" pitchFamily="34" charset="0"/>
                        </a:rPr>
                        <a:t> </a:t>
                      </a:r>
                      <a:endParaRPr lang="en-AU" sz="900" u="none" strike="noStrike" cap="none">
                        <a:solidFill>
                          <a:schemeClr val="tx1"/>
                        </a:solidFill>
                        <a:effectLst/>
                        <a:latin typeface="Arial" panose="020B0604020202020204" pitchFamily="34" charset="0"/>
                        <a:ea typeface="Open Sans" panose="020B0606030504020204" pitchFamily="34" charset="0"/>
                        <a:cs typeface="Arial" panose="020B0604020202020204" pitchFamily="34" charset="0"/>
                        <a:sym typeface="Arial"/>
                      </a:endParaRPr>
                    </a:p>
                    <a:p>
                      <a:pPr marL="171450" indent="-171450">
                        <a:buFont typeface="Arial" panose="020B0604020202020204" pitchFamily="34" charset="0"/>
                        <a:buChar char="•"/>
                      </a:pPr>
                      <a:r>
                        <a:rPr lang="en-AU" sz="900" b="0" i="0" kern="1200">
                          <a:solidFill>
                            <a:schemeClr val="tx1"/>
                          </a:solidFill>
                          <a:effectLst/>
                          <a:latin typeface="Arial" panose="020B0604020202020204" pitchFamily="34" charset="0"/>
                          <a:ea typeface="+mn-ea"/>
                          <a:cs typeface="Arial" panose="020B0604020202020204" pitchFamily="34" charset="0"/>
                        </a:rPr>
                        <a:t>Making sure you implement technology in a planned fashion to maximise the adoption of the MWP and prevent delays </a:t>
                      </a:r>
                    </a:p>
                    <a:p>
                      <a:pPr marL="171450" indent="-171450">
                        <a:buFont typeface="Arial" panose="020B0604020202020204" pitchFamily="34" charset="0"/>
                        <a:buChar char="•"/>
                      </a:pPr>
                      <a:r>
                        <a:rPr lang="en-AU" sz="900" b="0" i="0" kern="1200">
                          <a:solidFill>
                            <a:schemeClr val="tx1"/>
                          </a:solidFill>
                          <a:effectLst/>
                          <a:latin typeface="Arial" panose="020B0604020202020204" pitchFamily="34" charset="0"/>
                          <a:ea typeface="+mn-ea"/>
                          <a:cs typeface="Arial" panose="020B0604020202020204" pitchFamily="34" charset="0"/>
                        </a:rPr>
                        <a:t>Making sure the time and effort you invest into planning for business change results in successful implementation of the modern technology platform</a:t>
                      </a:r>
                    </a:p>
                    <a:p>
                      <a:pPr marL="171450" indent="-171450">
                        <a:buFont typeface="Arial" panose="020B0604020202020204" pitchFamily="34" charset="0"/>
                        <a:buChar char="•"/>
                      </a:pPr>
                      <a:r>
                        <a:rPr lang="en-AU" sz="900" b="0" i="0" kern="1200">
                          <a:solidFill>
                            <a:schemeClr val="tx1"/>
                          </a:solidFill>
                          <a:effectLst/>
                          <a:latin typeface="Arial" panose="020B0604020202020204" pitchFamily="34" charset="0"/>
                          <a:ea typeface="+mn-ea"/>
                          <a:cs typeface="Arial" panose="020B0604020202020204" pitchFamily="34" charset="0"/>
                        </a:rPr>
                        <a:t>Maximising your time, effort and financial investment to realise the benefits of a MWP </a:t>
                      </a:r>
                    </a:p>
                    <a:p>
                      <a:pPr marL="171450" indent="-171450">
                        <a:buFont typeface="Arial" panose="020B0604020202020204" pitchFamily="34" charset="0"/>
                        <a:buChar char="•"/>
                      </a:pPr>
                      <a:r>
                        <a:rPr lang="en-AU" sz="900" b="0" i="0" kern="1200">
                          <a:solidFill>
                            <a:schemeClr val="tx1"/>
                          </a:solidFill>
                          <a:effectLst/>
                          <a:latin typeface="Arial" panose="020B0604020202020204" pitchFamily="34" charset="0"/>
                          <a:ea typeface="+mn-ea"/>
                          <a:cs typeface="Arial" panose="020B0604020202020204" pitchFamily="34" charset="0"/>
                        </a:rPr>
                        <a:t>Making sure you’re not relying on outdated, bespoke legacy systems.</a:t>
                      </a:r>
                    </a:p>
                    <a:p>
                      <a:pPr marL="171450" indent="-171450">
                        <a:buFont typeface="Arial" panose="020B0604020202020204" pitchFamily="34" charset="0"/>
                        <a:buChar char="•"/>
                      </a:pPr>
                      <a:endParaRPr lang="en-AU" sz="900">
                        <a:latin typeface="Arial" panose="020B0604020202020204" pitchFamily="34" charset="0"/>
                        <a:cs typeface="Arial" panose="020B0604020202020204" pitchFamily="34" charset="0"/>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48012297"/>
                  </a:ext>
                </a:extLst>
              </a:tr>
            </a:tbl>
          </a:graphicData>
        </a:graphic>
      </p:graphicFrame>
      <p:sp>
        <p:nvSpPr>
          <p:cNvPr id="23" name="Flowchart: Connector 13">
            <a:extLst>
              <a:ext uri="{FF2B5EF4-FFF2-40B4-BE49-F238E27FC236}">
                <a16:creationId xmlns:a16="http://schemas.microsoft.com/office/drawing/2014/main" id="{3E00A31D-19D6-C745-9869-C600E079B6C7}"/>
              </a:ext>
            </a:extLst>
          </p:cNvPr>
          <p:cNvSpPr/>
          <p:nvPr/>
        </p:nvSpPr>
        <p:spPr>
          <a:xfrm>
            <a:off x="6268021"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Flowchart: Connector 20">
            <a:extLst>
              <a:ext uri="{FF2B5EF4-FFF2-40B4-BE49-F238E27FC236}">
                <a16:creationId xmlns:a16="http://schemas.microsoft.com/office/drawing/2014/main" id="{EF9D6FD2-5401-804A-BF67-0A2B560886AF}"/>
              </a:ext>
            </a:extLst>
          </p:cNvPr>
          <p:cNvSpPr/>
          <p:nvPr/>
        </p:nvSpPr>
        <p:spPr>
          <a:xfrm>
            <a:off x="5424569"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FF77BCF1-1982-FA4C-B277-5F11584115D3}"/>
              </a:ext>
            </a:extLst>
          </p:cNvPr>
          <p:cNvSpPr txBox="1"/>
          <p:nvPr/>
        </p:nvSpPr>
        <p:spPr>
          <a:xfrm>
            <a:off x="606658" y="354318"/>
            <a:ext cx="10508131" cy="430887"/>
          </a:xfrm>
          <a:prstGeom prst="rect">
            <a:avLst/>
          </a:prstGeom>
          <a:noFill/>
        </p:spPr>
        <p:txBody>
          <a:bodyPr wrap="square" lIns="91440" tIns="45720" rIns="91440" bIns="45720" rtlCol="0" anchor="t">
            <a:spAutoFit/>
          </a:bodyPr>
          <a:lstStyle/>
          <a:p>
            <a:pPr>
              <a:defRPr/>
            </a:pPr>
            <a:r>
              <a:rPr lang="en-AU" sz="2200" b="1">
                <a:solidFill>
                  <a:prstClr val="white"/>
                </a:solidFill>
                <a:latin typeface="Arial" panose="020B0604020202020204" pitchFamily="34" charset="0"/>
                <a:cs typeface="Arial" panose="020B0604020202020204" pitchFamily="34" charset="0"/>
              </a:rPr>
              <a:t>Phase 3: Deploy and Embed</a:t>
            </a:r>
            <a:endParaRPr kumimoji="0" lang="en-AU" sz="2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26" name="Graphic 4">
            <a:extLst>
              <a:ext uri="{FF2B5EF4-FFF2-40B4-BE49-F238E27FC236}">
                <a16:creationId xmlns:a16="http://schemas.microsoft.com/office/drawing/2014/main" id="{8362ED9E-6EDF-7B4F-B426-AB7A25852FEF}"/>
              </a:ext>
            </a:extLst>
          </p:cNvPr>
          <p:cNvGrpSpPr/>
          <p:nvPr/>
        </p:nvGrpSpPr>
        <p:grpSpPr>
          <a:xfrm>
            <a:off x="5424569" y="228310"/>
            <a:ext cx="666807" cy="640958"/>
            <a:chOff x="3607758" y="4793256"/>
            <a:chExt cx="362309" cy="361971"/>
          </a:xfrm>
          <a:solidFill>
            <a:srgbClr val="012069"/>
          </a:solidFill>
        </p:grpSpPr>
        <p:sp>
          <p:nvSpPr>
            <p:cNvPr id="27" name="Graphic 4">
              <a:extLst>
                <a:ext uri="{FF2B5EF4-FFF2-40B4-BE49-F238E27FC236}">
                  <a16:creationId xmlns:a16="http://schemas.microsoft.com/office/drawing/2014/main" id="{F7E8E9FB-7906-2641-9295-6F9CD7361200}"/>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28" name="Graphic 4">
              <a:extLst>
                <a:ext uri="{FF2B5EF4-FFF2-40B4-BE49-F238E27FC236}">
                  <a16:creationId xmlns:a16="http://schemas.microsoft.com/office/drawing/2014/main" id="{8F861684-115F-0340-840D-7579A240E29B}"/>
                </a:ext>
              </a:extLst>
            </p:cNvPr>
            <p:cNvSpPr/>
            <p:nvPr/>
          </p:nvSpPr>
          <p:spPr>
            <a:xfrm>
              <a:off x="3708719" y="4871326"/>
              <a:ext cx="162304" cy="204740"/>
            </a:xfrm>
            <a:custGeom>
              <a:avLst/>
              <a:gdLst>
                <a:gd name="connsiteX0" fmla="*/ 157831 w 162304"/>
                <a:gd name="connsiteY0" fmla="*/ 14498 h 204740"/>
                <a:gd name="connsiteX1" fmla="*/ 151441 w 162304"/>
                <a:gd name="connsiteY1" fmla="*/ 14498 h 204740"/>
                <a:gd name="connsiteX2" fmla="*/ 84986 w 162304"/>
                <a:gd name="connsiteY2" fmla="*/ 15136 h 204740"/>
                <a:gd name="connsiteX3" fmla="*/ 2556 w 162304"/>
                <a:gd name="connsiteY3" fmla="*/ 14498 h 204740"/>
                <a:gd name="connsiteX4" fmla="*/ 0 w 162304"/>
                <a:gd name="connsiteY4" fmla="*/ 19605 h 204740"/>
                <a:gd name="connsiteX5" fmla="*/ 0 w 162304"/>
                <a:gd name="connsiteY5" fmla="*/ 198356 h 204740"/>
                <a:gd name="connsiteX6" fmla="*/ 6390 w 162304"/>
                <a:gd name="connsiteY6" fmla="*/ 204740 h 204740"/>
                <a:gd name="connsiteX7" fmla="*/ 12780 w 162304"/>
                <a:gd name="connsiteY7" fmla="*/ 198356 h 204740"/>
                <a:gd name="connsiteX8" fmla="*/ 12780 w 162304"/>
                <a:gd name="connsiteY8" fmla="*/ 119834 h 204740"/>
                <a:gd name="connsiteX9" fmla="*/ 76679 w 162304"/>
                <a:gd name="connsiteY9" fmla="*/ 121110 h 204740"/>
                <a:gd name="connsiteX10" fmla="*/ 159109 w 162304"/>
                <a:gd name="connsiteY10" fmla="*/ 121749 h 204740"/>
                <a:gd name="connsiteX11" fmla="*/ 162304 w 162304"/>
                <a:gd name="connsiteY11" fmla="*/ 116642 h 204740"/>
                <a:gd name="connsiteX12" fmla="*/ 162304 w 162304"/>
                <a:gd name="connsiteY12" fmla="*/ 20243 h 204740"/>
                <a:gd name="connsiteX13" fmla="*/ 157831 w 162304"/>
                <a:gd name="connsiteY13" fmla="*/ 14498 h 204740"/>
                <a:gd name="connsiteX14" fmla="*/ 148246 w 162304"/>
                <a:gd name="connsiteY14" fmla="*/ 112811 h 204740"/>
                <a:gd name="connsiteX15" fmla="*/ 84347 w 162304"/>
                <a:gd name="connsiteY15" fmla="*/ 112173 h 204740"/>
                <a:gd name="connsiteX16" fmla="*/ 46646 w 162304"/>
                <a:gd name="connsiteY16" fmla="*/ 96851 h 204740"/>
                <a:gd name="connsiteX17" fmla="*/ 12141 w 162304"/>
                <a:gd name="connsiteY17" fmla="*/ 105789 h 204740"/>
                <a:gd name="connsiteX18" fmla="*/ 12141 w 162304"/>
                <a:gd name="connsiteY18" fmla="*/ 23435 h 204740"/>
                <a:gd name="connsiteX19" fmla="*/ 76040 w 162304"/>
                <a:gd name="connsiteY19" fmla="*/ 24712 h 204740"/>
                <a:gd name="connsiteX20" fmla="*/ 148885 w 162304"/>
                <a:gd name="connsiteY20" fmla="*/ 31096 h 204740"/>
                <a:gd name="connsiteX21" fmla="*/ 148246 w 162304"/>
                <a:gd name="connsiteY21" fmla="*/ 112811 h 20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04" h="204740">
                  <a:moveTo>
                    <a:pt x="157831" y="14498"/>
                  </a:moveTo>
                  <a:cubicBezTo>
                    <a:pt x="155914" y="13221"/>
                    <a:pt x="153358" y="13859"/>
                    <a:pt x="151441" y="14498"/>
                  </a:cubicBezTo>
                  <a:cubicBezTo>
                    <a:pt x="150802" y="14498"/>
                    <a:pt x="110546" y="41311"/>
                    <a:pt x="84986" y="15136"/>
                  </a:cubicBezTo>
                  <a:cubicBezTo>
                    <a:pt x="58148" y="-11677"/>
                    <a:pt x="19170" y="3007"/>
                    <a:pt x="2556" y="14498"/>
                  </a:cubicBezTo>
                  <a:cubicBezTo>
                    <a:pt x="639" y="15775"/>
                    <a:pt x="0" y="17690"/>
                    <a:pt x="0" y="19605"/>
                  </a:cubicBezTo>
                  <a:lnTo>
                    <a:pt x="0" y="198356"/>
                  </a:lnTo>
                  <a:cubicBezTo>
                    <a:pt x="0" y="202187"/>
                    <a:pt x="2556" y="204740"/>
                    <a:pt x="6390" y="204740"/>
                  </a:cubicBezTo>
                  <a:cubicBezTo>
                    <a:pt x="10224" y="204740"/>
                    <a:pt x="12780" y="202187"/>
                    <a:pt x="12780" y="198356"/>
                  </a:cubicBezTo>
                  <a:lnTo>
                    <a:pt x="12780" y="119834"/>
                  </a:lnTo>
                  <a:cubicBezTo>
                    <a:pt x="22365" y="114088"/>
                    <a:pt x="53675" y="98128"/>
                    <a:pt x="76679" y="121110"/>
                  </a:cubicBezTo>
                  <a:cubicBezTo>
                    <a:pt x="102878" y="147285"/>
                    <a:pt x="141856" y="133240"/>
                    <a:pt x="159109" y="121749"/>
                  </a:cubicBezTo>
                  <a:cubicBezTo>
                    <a:pt x="161026" y="120472"/>
                    <a:pt x="162304" y="118557"/>
                    <a:pt x="162304" y="116642"/>
                  </a:cubicBezTo>
                  <a:lnTo>
                    <a:pt x="162304" y="20243"/>
                  </a:lnTo>
                  <a:cubicBezTo>
                    <a:pt x="161665" y="17690"/>
                    <a:pt x="159748" y="15136"/>
                    <a:pt x="157831" y="14498"/>
                  </a:cubicBezTo>
                  <a:close/>
                  <a:moveTo>
                    <a:pt x="148246" y="112811"/>
                  </a:moveTo>
                  <a:cubicBezTo>
                    <a:pt x="138661" y="118557"/>
                    <a:pt x="106712" y="133878"/>
                    <a:pt x="84347" y="112173"/>
                  </a:cubicBezTo>
                  <a:cubicBezTo>
                    <a:pt x="74762" y="101958"/>
                    <a:pt x="60704" y="96851"/>
                    <a:pt x="46646" y="96851"/>
                  </a:cubicBezTo>
                  <a:cubicBezTo>
                    <a:pt x="34505" y="96851"/>
                    <a:pt x="23004" y="100043"/>
                    <a:pt x="12141" y="105789"/>
                  </a:cubicBezTo>
                  <a:lnTo>
                    <a:pt x="12141" y="23435"/>
                  </a:lnTo>
                  <a:cubicBezTo>
                    <a:pt x="21726" y="17690"/>
                    <a:pt x="53675" y="2368"/>
                    <a:pt x="76040" y="24712"/>
                  </a:cubicBezTo>
                  <a:cubicBezTo>
                    <a:pt x="98405" y="47056"/>
                    <a:pt x="129076" y="40672"/>
                    <a:pt x="148885" y="31096"/>
                  </a:cubicBezTo>
                  <a:lnTo>
                    <a:pt x="148246" y="112811"/>
                  </a:lnTo>
                  <a:close/>
                </a:path>
              </a:pathLst>
            </a:custGeom>
            <a:grpFill/>
            <a:ln w="6390" cap="flat">
              <a:noFill/>
              <a:prstDash val="solid"/>
              <a:miter/>
            </a:ln>
          </p:spPr>
          <p:txBody>
            <a:bodyPr rtlCol="0" anchor="ctr"/>
            <a:lstStyle/>
            <a:p>
              <a:endParaRPr lang="en-US"/>
            </a:p>
          </p:txBody>
        </p:sp>
      </p:grpSp>
      <p:grpSp>
        <p:nvGrpSpPr>
          <p:cNvPr id="29" name="Graphic 4">
            <a:extLst>
              <a:ext uri="{FF2B5EF4-FFF2-40B4-BE49-F238E27FC236}">
                <a16:creationId xmlns:a16="http://schemas.microsoft.com/office/drawing/2014/main" id="{C0B5CD46-C5DD-1848-87A4-706460B4102D}"/>
              </a:ext>
            </a:extLst>
          </p:cNvPr>
          <p:cNvGrpSpPr/>
          <p:nvPr/>
        </p:nvGrpSpPr>
        <p:grpSpPr>
          <a:xfrm>
            <a:off x="6253957" y="228310"/>
            <a:ext cx="682651" cy="649914"/>
            <a:chOff x="1515054" y="3339623"/>
            <a:chExt cx="362309" cy="361971"/>
          </a:xfrm>
          <a:solidFill>
            <a:srgbClr val="9D8AD1"/>
          </a:solidFill>
        </p:grpSpPr>
        <p:sp>
          <p:nvSpPr>
            <p:cNvPr id="30" name="Graphic 4">
              <a:extLst>
                <a:ext uri="{FF2B5EF4-FFF2-40B4-BE49-F238E27FC236}">
                  <a16:creationId xmlns:a16="http://schemas.microsoft.com/office/drawing/2014/main" id="{0C1EA580-C874-9344-A96F-C6B72204D4F5}"/>
                </a:ext>
              </a:extLst>
            </p:cNvPr>
            <p:cNvSpPr/>
            <p:nvPr/>
          </p:nvSpPr>
          <p:spPr>
            <a:xfrm>
              <a:off x="1515054" y="3339623"/>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349204 h 361971"/>
                <a:gd name="connsiteX7" fmla="*/ 12780 w 362309"/>
                <a:gd name="connsiteY7" fmla="*/ 180667 h 361971"/>
                <a:gd name="connsiteX8" fmla="*/ 180835 w 362309"/>
                <a:gd name="connsiteY8" fmla="*/ 12768 h 361971"/>
                <a:gd name="connsiteX9" fmla="*/ 349529 w 362309"/>
                <a:gd name="connsiteY9" fmla="*/ 181305 h 361971"/>
                <a:gd name="connsiteX10" fmla="*/ 349529 w 362309"/>
                <a:gd name="connsiteY10" fmla="*/ 181305 h 361971"/>
                <a:gd name="connsiteX11" fmla="*/ 180835 w 362309"/>
                <a:gd name="connsiteY11" fmla="*/ 349204 h 361971"/>
                <a:gd name="connsiteX12" fmla="*/ 180835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lnTo>
                    <a:pt x="362309" y="180667"/>
                  </a:lnTo>
                  <a:cubicBezTo>
                    <a:pt x="361670" y="81077"/>
                    <a:pt x="280518"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31" name="Graphic 4">
              <a:extLst>
                <a:ext uri="{FF2B5EF4-FFF2-40B4-BE49-F238E27FC236}">
                  <a16:creationId xmlns:a16="http://schemas.microsoft.com/office/drawing/2014/main" id="{DAEFCB85-80F8-5248-AD28-8D6B92B217DA}"/>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endParaRPr lang="en-US"/>
            </a:p>
          </p:txBody>
        </p:sp>
        <p:sp>
          <p:nvSpPr>
            <p:cNvPr id="32" name="Graphic 4">
              <a:extLst>
                <a:ext uri="{FF2B5EF4-FFF2-40B4-BE49-F238E27FC236}">
                  <a16:creationId xmlns:a16="http://schemas.microsoft.com/office/drawing/2014/main" id="{0F5059AF-FEDE-EF45-879C-BDE8745E99FE}"/>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endParaRPr lang="en-US"/>
            </a:p>
          </p:txBody>
        </p:sp>
        <p:sp>
          <p:nvSpPr>
            <p:cNvPr id="33" name="Graphic 4">
              <a:extLst>
                <a:ext uri="{FF2B5EF4-FFF2-40B4-BE49-F238E27FC236}">
                  <a16:creationId xmlns:a16="http://schemas.microsoft.com/office/drawing/2014/main" id="{D08111E5-4B0F-734F-BBD8-FB5BDE3CDA6B}"/>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endParaRPr lang="en-US"/>
            </a:p>
          </p:txBody>
        </p:sp>
        <p:sp>
          <p:nvSpPr>
            <p:cNvPr id="34" name="Graphic 4">
              <a:extLst>
                <a:ext uri="{FF2B5EF4-FFF2-40B4-BE49-F238E27FC236}">
                  <a16:creationId xmlns:a16="http://schemas.microsoft.com/office/drawing/2014/main" id="{C2A8EA23-C22C-6543-B30A-D51C8882E9E6}"/>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endParaRPr lang="en-US"/>
            </a:p>
          </p:txBody>
        </p:sp>
        <p:sp>
          <p:nvSpPr>
            <p:cNvPr id="35" name="Graphic 4">
              <a:extLst>
                <a:ext uri="{FF2B5EF4-FFF2-40B4-BE49-F238E27FC236}">
                  <a16:creationId xmlns:a16="http://schemas.microsoft.com/office/drawing/2014/main" id="{D8580105-A543-4F4D-BC20-157E4D6AEA33}"/>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endParaRPr lang="en-US"/>
            </a:p>
          </p:txBody>
        </p:sp>
        <p:sp>
          <p:nvSpPr>
            <p:cNvPr id="36" name="Graphic 4">
              <a:extLst>
                <a:ext uri="{FF2B5EF4-FFF2-40B4-BE49-F238E27FC236}">
                  <a16:creationId xmlns:a16="http://schemas.microsoft.com/office/drawing/2014/main" id="{C5CB08DC-6013-C640-A8EC-B228C0F4939B}"/>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endParaRPr lang="en-US"/>
            </a:p>
          </p:txBody>
        </p:sp>
        <p:sp>
          <p:nvSpPr>
            <p:cNvPr id="37" name="Graphic 4">
              <a:extLst>
                <a:ext uri="{FF2B5EF4-FFF2-40B4-BE49-F238E27FC236}">
                  <a16:creationId xmlns:a16="http://schemas.microsoft.com/office/drawing/2014/main" id="{7B5873BE-FFE3-4746-98DB-524CF5826CA0}"/>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endParaRPr lang="en-US"/>
            </a:p>
          </p:txBody>
        </p:sp>
        <p:sp>
          <p:nvSpPr>
            <p:cNvPr id="38" name="Graphic 4">
              <a:extLst>
                <a:ext uri="{FF2B5EF4-FFF2-40B4-BE49-F238E27FC236}">
                  <a16:creationId xmlns:a16="http://schemas.microsoft.com/office/drawing/2014/main" id="{5498FA73-EF62-064F-833D-7EC28C3CA82D}"/>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endParaRPr lang="en-US"/>
            </a:p>
          </p:txBody>
        </p:sp>
      </p:grpSp>
      <p:sp>
        <p:nvSpPr>
          <p:cNvPr id="39" name="Flowchart: Connector 13">
            <a:extLst>
              <a:ext uri="{FF2B5EF4-FFF2-40B4-BE49-F238E27FC236}">
                <a16:creationId xmlns:a16="http://schemas.microsoft.com/office/drawing/2014/main" id="{31B3B38A-925E-6745-B830-9AD8CBE09F37}"/>
              </a:ext>
            </a:extLst>
          </p:cNvPr>
          <p:cNvSpPr/>
          <p:nvPr/>
        </p:nvSpPr>
        <p:spPr>
          <a:xfrm>
            <a:off x="7111473" y="225615"/>
            <a:ext cx="666807" cy="643653"/>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0" name="Graphic 4">
            <a:extLst>
              <a:ext uri="{FF2B5EF4-FFF2-40B4-BE49-F238E27FC236}">
                <a16:creationId xmlns:a16="http://schemas.microsoft.com/office/drawing/2014/main" id="{5A33BD4C-CF71-5841-A9BE-8CADD44D7BC3}"/>
              </a:ext>
            </a:extLst>
          </p:cNvPr>
          <p:cNvGrpSpPr/>
          <p:nvPr/>
        </p:nvGrpSpPr>
        <p:grpSpPr>
          <a:xfrm>
            <a:off x="7099189" y="228310"/>
            <a:ext cx="682651" cy="643653"/>
            <a:chOff x="467743" y="4308712"/>
            <a:chExt cx="361670" cy="361971"/>
          </a:xfrm>
          <a:solidFill>
            <a:srgbClr val="00A2DF"/>
          </a:solidFill>
        </p:grpSpPr>
        <p:sp>
          <p:nvSpPr>
            <p:cNvPr id="41" name="Graphic 4">
              <a:extLst>
                <a:ext uri="{FF2B5EF4-FFF2-40B4-BE49-F238E27FC236}">
                  <a16:creationId xmlns:a16="http://schemas.microsoft.com/office/drawing/2014/main" id="{DC3D2E0E-8630-B145-83C3-85E7175570DA}"/>
                </a:ext>
              </a:extLst>
            </p:cNvPr>
            <p:cNvSpPr/>
            <p:nvPr/>
          </p:nvSpPr>
          <p:spPr>
            <a:xfrm>
              <a:off x="467743" y="4308712"/>
              <a:ext cx="361670" cy="361971"/>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9204 h 361971"/>
                <a:gd name="connsiteX8" fmla="*/ 12780 w 361670"/>
                <a:gd name="connsiteY8" fmla="*/ 181305 h 361971"/>
                <a:gd name="connsiteX9" fmla="*/ 180835 w 361670"/>
                <a:gd name="connsiteY9" fmla="*/ 12768 h 361971"/>
                <a:gd name="connsiteX10" fmla="*/ 348891 w 361670"/>
                <a:gd name="connsiteY10" fmla="*/ 181305 h 361971"/>
                <a:gd name="connsiteX11" fmla="*/ 348891 w 361670"/>
                <a:gd name="connsiteY11" fmla="*/ 181305 h 361971"/>
                <a:gd name="connsiteX12" fmla="*/ 180835 w 361670"/>
                <a:gd name="connsiteY12" fmla="*/ 349204 h 361971"/>
                <a:gd name="connsiteX13" fmla="*/ 180835 w 361670"/>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1077"/>
                    <a:pt x="281157" y="0"/>
                    <a:pt x="180835" y="0"/>
                  </a:cubicBezTo>
                  <a:cubicBezTo>
                    <a:pt x="180835" y="0"/>
                    <a:pt x="180835" y="0"/>
                    <a:pt x="180835" y="0"/>
                  </a:cubicBezTo>
                  <a:close/>
                  <a:moveTo>
                    <a:pt x="180835" y="349204"/>
                  </a:moveTo>
                  <a:cubicBezTo>
                    <a:pt x="87542" y="349204"/>
                    <a:pt x="12780" y="273873"/>
                    <a:pt x="12780" y="181305"/>
                  </a:cubicBezTo>
                  <a:cubicBezTo>
                    <a:pt x="12780" y="88099"/>
                    <a:pt x="88181" y="12768"/>
                    <a:pt x="180835" y="12768"/>
                  </a:cubicBezTo>
                  <a:cubicBezTo>
                    <a:pt x="273489" y="12768"/>
                    <a:pt x="348891" y="88099"/>
                    <a:pt x="348891" y="181305"/>
                  </a:cubicBezTo>
                  <a:lnTo>
                    <a:pt x="348891"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42" name="Graphic 4">
              <a:extLst>
                <a:ext uri="{FF2B5EF4-FFF2-40B4-BE49-F238E27FC236}">
                  <a16:creationId xmlns:a16="http://schemas.microsoft.com/office/drawing/2014/main" id="{5D042C10-C32B-C143-85F8-5A0CD3358783}"/>
                </a:ext>
              </a:extLst>
            </p:cNvPr>
            <p:cNvSpPr/>
            <p:nvPr/>
          </p:nvSpPr>
          <p:spPr>
            <a:xfrm>
              <a:off x="617431" y="4466396"/>
              <a:ext cx="61819" cy="127041"/>
            </a:xfrm>
            <a:custGeom>
              <a:avLst/>
              <a:gdLst>
                <a:gd name="connsiteX0" fmla="*/ 50956 w 61819"/>
                <a:gd name="connsiteY0" fmla="*/ 91930 h 127041"/>
                <a:gd name="connsiteX1" fmla="*/ 37537 w 61819"/>
                <a:gd name="connsiteY1" fmla="*/ 105336 h 127041"/>
                <a:gd name="connsiteX2" fmla="*/ 37537 w 61819"/>
                <a:gd name="connsiteY2" fmla="*/ 6384 h 127041"/>
                <a:gd name="connsiteX3" fmla="*/ 31147 w 61819"/>
                <a:gd name="connsiteY3" fmla="*/ 0 h 127041"/>
                <a:gd name="connsiteX4" fmla="*/ 24757 w 61819"/>
                <a:gd name="connsiteY4" fmla="*/ 6384 h 127041"/>
                <a:gd name="connsiteX5" fmla="*/ 24757 w 61819"/>
                <a:gd name="connsiteY5" fmla="*/ 105336 h 127041"/>
                <a:gd name="connsiteX6" fmla="*/ 11339 w 61819"/>
                <a:gd name="connsiteY6" fmla="*/ 91930 h 127041"/>
                <a:gd name="connsiteX7" fmla="*/ 2393 w 61819"/>
                <a:gd name="connsiteY7" fmla="*/ 90653 h 127041"/>
                <a:gd name="connsiteX8" fmla="*/ 1115 w 61819"/>
                <a:gd name="connsiteY8" fmla="*/ 99590 h 127041"/>
                <a:gd name="connsiteX9" fmla="*/ 2393 w 61819"/>
                <a:gd name="connsiteY9" fmla="*/ 100867 h 127041"/>
                <a:gd name="connsiteX10" fmla="*/ 26674 w 61819"/>
                <a:gd name="connsiteY10" fmla="*/ 125126 h 127041"/>
                <a:gd name="connsiteX11" fmla="*/ 28591 w 61819"/>
                <a:gd name="connsiteY11" fmla="*/ 126403 h 127041"/>
                <a:gd name="connsiteX12" fmla="*/ 31147 w 61819"/>
                <a:gd name="connsiteY12" fmla="*/ 127041 h 127041"/>
                <a:gd name="connsiteX13" fmla="*/ 33703 w 61819"/>
                <a:gd name="connsiteY13" fmla="*/ 126403 h 127041"/>
                <a:gd name="connsiteX14" fmla="*/ 35620 w 61819"/>
                <a:gd name="connsiteY14" fmla="*/ 125126 h 127041"/>
                <a:gd name="connsiteX15" fmla="*/ 59902 w 61819"/>
                <a:gd name="connsiteY15" fmla="*/ 100867 h 127041"/>
                <a:gd name="connsiteX16" fmla="*/ 59902 w 61819"/>
                <a:gd name="connsiteY16" fmla="*/ 91930 h 127041"/>
                <a:gd name="connsiteX17" fmla="*/ 50956 w 61819"/>
                <a:gd name="connsiteY17" fmla="*/ 91930 h 127041"/>
                <a:gd name="connsiteX18" fmla="*/ 50956 w 61819"/>
                <a:gd name="connsiteY18" fmla="*/ 91930 h 12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819" h="127041">
                  <a:moveTo>
                    <a:pt x="50956" y="91930"/>
                  </a:moveTo>
                  <a:lnTo>
                    <a:pt x="37537" y="105336"/>
                  </a:lnTo>
                  <a:lnTo>
                    <a:pt x="37537" y="6384"/>
                  </a:lnTo>
                  <a:cubicBezTo>
                    <a:pt x="37537" y="2554"/>
                    <a:pt x="34981" y="0"/>
                    <a:pt x="31147" y="0"/>
                  </a:cubicBezTo>
                  <a:cubicBezTo>
                    <a:pt x="27313" y="0"/>
                    <a:pt x="24757" y="2554"/>
                    <a:pt x="24757" y="6384"/>
                  </a:cubicBezTo>
                  <a:lnTo>
                    <a:pt x="24757" y="105336"/>
                  </a:lnTo>
                  <a:lnTo>
                    <a:pt x="11339" y="91930"/>
                  </a:lnTo>
                  <a:cubicBezTo>
                    <a:pt x="9422" y="89376"/>
                    <a:pt x="4949" y="88738"/>
                    <a:pt x="2393" y="90653"/>
                  </a:cubicBezTo>
                  <a:cubicBezTo>
                    <a:pt x="-163" y="92568"/>
                    <a:pt x="-802" y="97037"/>
                    <a:pt x="1115" y="99590"/>
                  </a:cubicBezTo>
                  <a:cubicBezTo>
                    <a:pt x="1754" y="100229"/>
                    <a:pt x="1754" y="100867"/>
                    <a:pt x="2393" y="100867"/>
                  </a:cubicBezTo>
                  <a:lnTo>
                    <a:pt x="26674" y="125126"/>
                  </a:lnTo>
                  <a:cubicBezTo>
                    <a:pt x="27313" y="125765"/>
                    <a:pt x="27952" y="126403"/>
                    <a:pt x="28591" y="126403"/>
                  </a:cubicBezTo>
                  <a:cubicBezTo>
                    <a:pt x="29230" y="126403"/>
                    <a:pt x="29869" y="127041"/>
                    <a:pt x="31147" y="127041"/>
                  </a:cubicBezTo>
                  <a:cubicBezTo>
                    <a:pt x="31786" y="127041"/>
                    <a:pt x="33064" y="127041"/>
                    <a:pt x="33703" y="126403"/>
                  </a:cubicBezTo>
                  <a:cubicBezTo>
                    <a:pt x="34342" y="125765"/>
                    <a:pt x="34981" y="125765"/>
                    <a:pt x="35620" y="125126"/>
                  </a:cubicBezTo>
                  <a:lnTo>
                    <a:pt x="59902" y="100867"/>
                  </a:lnTo>
                  <a:cubicBezTo>
                    <a:pt x="62458" y="98313"/>
                    <a:pt x="62458" y="94483"/>
                    <a:pt x="59902" y="91930"/>
                  </a:cubicBezTo>
                  <a:cubicBezTo>
                    <a:pt x="57985" y="89376"/>
                    <a:pt x="54151" y="89376"/>
                    <a:pt x="50956" y="91930"/>
                  </a:cubicBezTo>
                  <a:lnTo>
                    <a:pt x="50956" y="91930"/>
                  </a:lnTo>
                  <a:close/>
                </a:path>
              </a:pathLst>
            </a:custGeom>
            <a:grpFill/>
            <a:ln w="6390" cap="flat">
              <a:noFill/>
              <a:prstDash val="solid"/>
              <a:miter/>
            </a:ln>
          </p:spPr>
          <p:txBody>
            <a:bodyPr rtlCol="0" anchor="ctr"/>
            <a:lstStyle/>
            <a:p>
              <a:endParaRPr lang="en-US"/>
            </a:p>
          </p:txBody>
        </p:sp>
        <p:sp>
          <p:nvSpPr>
            <p:cNvPr id="43" name="Graphic 4">
              <a:extLst>
                <a:ext uri="{FF2B5EF4-FFF2-40B4-BE49-F238E27FC236}">
                  <a16:creationId xmlns:a16="http://schemas.microsoft.com/office/drawing/2014/main" id="{721C7AAF-08B3-C442-8BD5-1F047B2B41E3}"/>
                </a:ext>
              </a:extLst>
            </p:cNvPr>
            <p:cNvSpPr/>
            <p:nvPr/>
          </p:nvSpPr>
          <p:spPr>
            <a:xfrm>
              <a:off x="527808" y="4385319"/>
              <a:ext cx="239640" cy="143001"/>
            </a:xfrm>
            <a:custGeom>
              <a:avLst/>
              <a:gdLst>
                <a:gd name="connsiteX0" fmla="*/ 202561 w 239640"/>
                <a:gd name="connsiteY0" fmla="*/ 65117 h 143001"/>
                <a:gd name="connsiteX1" fmla="*/ 197449 w 239640"/>
                <a:gd name="connsiteY1" fmla="*/ 65117 h 143001"/>
                <a:gd name="connsiteX2" fmla="*/ 197449 w 239640"/>
                <a:gd name="connsiteY2" fmla="*/ 63840 h 143001"/>
                <a:gd name="connsiteX3" fmla="*/ 133550 w 239640"/>
                <a:gd name="connsiteY3" fmla="*/ 0 h 143001"/>
                <a:gd name="connsiteX4" fmla="*/ 71567 w 239640"/>
                <a:gd name="connsiteY4" fmla="*/ 42773 h 143001"/>
                <a:gd name="connsiteX5" fmla="*/ 52398 w 239640"/>
                <a:gd name="connsiteY5" fmla="*/ 38304 h 143001"/>
                <a:gd name="connsiteX6" fmla="*/ 0 w 239640"/>
                <a:gd name="connsiteY6" fmla="*/ 90653 h 143001"/>
                <a:gd name="connsiteX7" fmla="*/ 52398 w 239640"/>
                <a:gd name="connsiteY7" fmla="*/ 143001 h 143001"/>
                <a:gd name="connsiteX8" fmla="*/ 52398 w 239640"/>
                <a:gd name="connsiteY8" fmla="*/ 143001 h 143001"/>
                <a:gd name="connsiteX9" fmla="*/ 79874 w 239640"/>
                <a:gd name="connsiteY9" fmla="*/ 143001 h 143001"/>
                <a:gd name="connsiteX10" fmla="*/ 86264 w 239640"/>
                <a:gd name="connsiteY10" fmla="*/ 136617 h 143001"/>
                <a:gd name="connsiteX11" fmla="*/ 79874 w 239640"/>
                <a:gd name="connsiteY11" fmla="*/ 130233 h 143001"/>
                <a:gd name="connsiteX12" fmla="*/ 52398 w 239640"/>
                <a:gd name="connsiteY12" fmla="*/ 130233 h 143001"/>
                <a:gd name="connsiteX13" fmla="*/ 12780 w 239640"/>
                <a:gd name="connsiteY13" fmla="*/ 90653 h 143001"/>
                <a:gd name="connsiteX14" fmla="*/ 52398 w 239640"/>
                <a:gd name="connsiteY14" fmla="*/ 51072 h 143001"/>
                <a:gd name="connsiteX15" fmla="*/ 72206 w 239640"/>
                <a:gd name="connsiteY15" fmla="*/ 57456 h 143001"/>
                <a:gd name="connsiteX16" fmla="*/ 73484 w 239640"/>
                <a:gd name="connsiteY16" fmla="*/ 58094 h 143001"/>
                <a:gd name="connsiteX17" fmla="*/ 74123 w 239640"/>
                <a:gd name="connsiteY17" fmla="*/ 58094 h 143001"/>
                <a:gd name="connsiteX18" fmla="*/ 74123 w 239640"/>
                <a:gd name="connsiteY18" fmla="*/ 58094 h 143001"/>
                <a:gd name="connsiteX19" fmla="*/ 79235 w 239640"/>
                <a:gd name="connsiteY19" fmla="*/ 56818 h 143001"/>
                <a:gd name="connsiteX20" fmla="*/ 80513 w 239640"/>
                <a:gd name="connsiteY20" fmla="*/ 55541 h 143001"/>
                <a:gd name="connsiteX21" fmla="*/ 80513 w 239640"/>
                <a:gd name="connsiteY21" fmla="*/ 55541 h 143001"/>
                <a:gd name="connsiteX22" fmla="*/ 81152 w 239640"/>
                <a:gd name="connsiteY22" fmla="*/ 54264 h 143001"/>
                <a:gd name="connsiteX23" fmla="*/ 81791 w 239640"/>
                <a:gd name="connsiteY23" fmla="*/ 53626 h 143001"/>
                <a:gd name="connsiteX24" fmla="*/ 81791 w 239640"/>
                <a:gd name="connsiteY24" fmla="*/ 53626 h 143001"/>
                <a:gd name="connsiteX25" fmla="*/ 132911 w 239640"/>
                <a:gd name="connsiteY25" fmla="*/ 12768 h 143001"/>
                <a:gd name="connsiteX26" fmla="*/ 184030 w 239640"/>
                <a:gd name="connsiteY26" fmla="*/ 63840 h 143001"/>
                <a:gd name="connsiteX27" fmla="*/ 183391 w 239640"/>
                <a:gd name="connsiteY27" fmla="*/ 70224 h 143001"/>
                <a:gd name="connsiteX28" fmla="*/ 183391 w 239640"/>
                <a:gd name="connsiteY28" fmla="*/ 71501 h 143001"/>
                <a:gd name="connsiteX29" fmla="*/ 185947 w 239640"/>
                <a:gd name="connsiteY29" fmla="*/ 81077 h 143001"/>
                <a:gd name="connsiteX30" fmla="*/ 193615 w 239640"/>
                <a:gd name="connsiteY30" fmla="*/ 79800 h 143001"/>
                <a:gd name="connsiteX31" fmla="*/ 195532 w 239640"/>
                <a:gd name="connsiteY31" fmla="*/ 78523 h 143001"/>
                <a:gd name="connsiteX32" fmla="*/ 201922 w 239640"/>
                <a:gd name="connsiteY32" fmla="*/ 77885 h 143001"/>
                <a:gd name="connsiteX33" fmla="*/ 226843 w 239640"/>
                <a:gd name="connsiteY33" fmla="*/ 105336 h 143001"/>
                <a:gd name="connsiteX34" fmla="*/ 201922 w 239640"/>
                <a:gd name="connsiteY34" fmla="*/ 130233 h 143001"/>
                <a:gd name="connsiteX35" fmla="*/ 161026 w 239640"/>
                <a:gd name="connsiteY35" fmla="*/ 130233 h 143001"/>
                <a:gd name="connsiteX36" fmla="*/ 154637 w 239640"/>
                <a:gd name="connsiteY36" fmla="*/ 136617 h 143001"/>
                <a:gd name="connsiteX37" fmla="*/ 161026 w 239640"/>
                <a:gd name="connsiteY37" fmla="*/ 143001 h 143001"/>
                <a:gd name="connsiteX38" fmla="*/ 201922 w 239640"/>
                <a:gd name="connsiteY38" fmla="*/ 143001 h 143001"/>
                <a:gd name="connsiteX39" fmla="*/ 239623 w 239640"/>
                <a:gd name="connsiteY39" fmla="*/ 102144 h 143001"/>
                <a:gd name="connsiteX40" fmla="*/ 202561 w 239640"/>
                <a:gd name="connsiteY40" fmla="*/ 65117 h 143001"/>
                <a:gd name="connsiteX41" fmla="*/ 202561 w 239640"/>
                <a:gd name="connsiteY41" fmla="*/ 65117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9640" h="143001">
                  <a:moveTo>
                    <a:pt x="202561" y="65117"/>
                  </a:moveTo>
                  <a:cubicBezTo>
                    <a:pt x="200644" y="65117"/>
                    <a:pt x="199366" y="65117"/>
                    <a:pt x="197449" y="65117"/>
                  </a:cubicBezTo>
                  <a:lnTo>
                    <a:pt x="197449" y="63840"/>
                  </a:lnTo>
                  <a:cubicBezTo>
                    <a:pt x="197449" y="28728"/>
                    <a:pt x="168694" y="0"/>
                    <a:pt x="133550" y="0"/>
                  </a:cubicBezTo>
                  <a:cubicBezTo>
                    <a:pt x="106073" y="0"/>
                    <a:pt x="81152" y="17237"/>
                    <a:pt x="71567" y="42773"/>
                  </a:cubicBezTo>
                  <a:cubicBezTo>
                    <a:pt x="65816" y="39581"/>
                    <a:pt x="58787" y="38304"/>
                    <a:pt x="52398" y="38304"/>
                  </a:cubicBezTo>
                  <a:cubicBezTo>
                    <a:pt x="23643" y="38304"/>
                    <a:pt x="0" y="61925"/>
                    <a:pt x="0" y="90653"/>
                  </a:cubicBezTo>
                  <a:cubicBezTo>
                    <a:pt x="0" y="119381"/>
                    <a:pt x="23643" y="143001"/>
                    <a:pt x="52398" y="143001"/>
                  </a:cubicBezTo>
                  <a:lnTo>
                    <a:pt x="52398" y="143001"/>
                  </a:lnTo>
                  <a:lnTo>
                    <a:pt x="79874" y="143001"/>
                  </a:lnTo>
                  <a:cubicBezTo>
                    <a:pt x="83708" y="143001"/>
                    <a:pt x="86264" y="140448"/>
                    <a:pt x="86264" y="136617"/>
                  </a:cubicBezTo>
                  <a:cubicBezTo>
                    <a:pt x="86264" y="132787"/>
                    <a:pt x="83708" y="130233"/>
                    <a:pt x="79874" y="130233"/>
                  </a:cubicBezTo>
                  <a:lnTo>
                    <a:pt x="52398" y="130233"/>
                  </a:lnTo>
                  <a:cubicBezTo>
                    <a:pt x="30672" y="130233"/>
                    <a:pt x="12780" y="112358"/>
                    <a:pt x="12780" y="90653"/>
                  </a:cubicBezTo>
                  <a:cubicBezTo>
                    <a:pt x="12780" y="68947"/>
                    <a:pt x="30672" y="51072"/>
                    <a:pt x="52398" y="51072"/>
                  </a:cubicBezTo>
                  <a:cubicBezTo>
                    <a:pt x="59426" y="51072"/>
                    <a:pt x="66455" y="52987"/>
                    <a:pt x="72206" y="57456"/>
                  </a:cubicBezTo>
                  <a:cubicBezTo>
                    <a:pt x="72845" y="57456"/>
                    <a:pt x="72845" y="58094"/>
                    <a:pt x="73484" y="58094"/>
                  </a:cubicBezTo>
                  <a:lnTo>
                    <a:pt x="74123" y="58094"/>
                  </a:lnTo>
                  <a:lnTo>
                    <a:pt x="74123" y="58094"/>
                  </a:lnTo>
                  <a:cubicBezTo>
                    <a:pt x="76040" y="58733"/>
                    <a:pt x="77957" y="58094"/>
                    <a:pt x="79235" y="56818"/>
                  </a:cubicBezTo>
                  <a:cubicBezTo>
                    <a:pt x="79874" y="56179"/>
                    <a:pt x="80513" y="56179"/>
                    <a:pt x="80513" y="55541"/>
                  </a:cubicBezTo>
                  <a:lnTo>
                    <a:pt x="80513" y="55541"/>
                  </a:lnTo>
                  <a:cubicBezTo>
                    <a:pt x="80513" y="54902"/>
                    <a:pt x="81152" y="54902"/>
                    <a:pt x="81152" y="54264"/>
                  </a:cubicBezTo>
                  <a:cubicBezTo>
                    <a:pt x="81152" y="54264"/>
                    <a:pt x="81152" y="53626"/>
                    <a:pt x="81791" y="53626"/>
                  </a:cubicBezTo>
                  <a:lnTo>
                    <a:pt x="81791" y="53626"/>
                  </a:lnTo>
                  <a:cubicBezTo>
                    <a:pt x="87542" y="30005"/>
                    <a:pt x="108629" y="12768"/>
                    <a:pt x="132911" y="12768"/>
                  </a:cubicBezTo>
                  <a:cubicBezTo>
                    <a:pt x="161026" y="12768"/>
                    <a:pt x="184030" y="35751"/>
                    <a:pt x="184030" y="63840"/>
                  </a:cubicBezTo>
                  <a:cubicBezTo>
                    <a:pt x="184030" y="65755"/>
                    <a:pt x="184030" y="68309"/>
                    <a:pt x="183391" y="70224"/>
                  </a:cubicBezTo>
                  <a:cubicBezTo>
                    <a:pt x="183391" y="70224"/>
                    <a:pt x="183391" y="70862"/>
                    <a:pt x="183391" y="71501"/>
                  </a:cubicBezTo>
                  <a:cubicBezTo>
                    <a:pt x="182113" y="74693"/>
                    <a:pt x="182752" y="78523"/>
                    <a:pt x="185947" y="81077"/>
                  </a:cubicBezTo>
                  <a:cubicBezTo>
                    <a:pt x="188503" y="82354"/>
                    <a:pt x="191698" y="82354"/>
                    <a:pt x="193615" y="79800"/>
                  </a:cubicBezTo>
                  <a:cubicBezTo>
                    <a:pt x="194254" y="79162"/>
                    <a:pt x="194893" y="79162"/>
                    <a:pt x="195532" y="78523"/>
                  </a:cubicBezTo>
                  <a:cubicBezTo>
                    <a:pt x="197449" y="77885"/>
                    <a:pt x="200005" y="77885"/>
                    <a:pt x="201922" y="77885"/>
                  </a:cubicBezTo>
                  <a:cubicBezTo>
                    <a:pt x="216619" y="78523"/>
                    <a:pt x="227482" y="90653"/>
                    <a:pt x="226843" y="105336"/>
                  </a:cubicBezTo>
                  <a:cubicBezTo>
                    <a:pt x="226204" y="118742"/>
                    <a:pt x="215341" y="129595"/>
                    <a:pt x="201922" y="130233"/>
                  </a:cubicBezTo>
                  <a:lnTo>
                    <a:pt x="161026" y="130233"/>
                  </a:lnTo>
                  <a:cubicBezTo>
                    <a:pt x="157192" y="130233"/>
                    <a:pt x="154637" y="132787"/>
                    <a:pt x="154637" y="136617"/>
                  </a:cubicBezTo>
                  <a:cubicBezTo>
                    <a:pt x="154637" y="140448"/>
                    <a:pt x="157192" y="143001"/>
                    <a:pt x="161026" y="143001"/>
                  </a:cubicBezTo>
                  <a:lnTo>
                    <a:pt x="201922" y="143001"/>
                  </a:lnTo>
                  <a:cubicBezTo>
                    <a:pt x="223648" y="142363"/>
                    <a:pt x="240262" y="123849"/>
                    <a:pt x="239623" y="102144"/>
                  </a:cubicBezTo>
                  <a:cubicBezTo>
                    <a:pt x="238984" y="81715"/>
                    <a:pt x="222370" y="65117"/>
                    <a:pt x="202561" y="65117"/>
                  </a:cubicBezTo>
                  <a:lnTo>
                    <a:pt x="202561" y="65117"/>
                  </a:lnTo>
                  <a:close/>
                </a:path>
              </a:pathLst>
            </a:custGeom>
            <a:grpFill/>
            <a:ln w="6390" cap="flat">
              <a:noFill/>
              <a:prstDash val="solid"/>
              <a:miter/>
            </a:ln>
          </p:spPr>
          <p:txBody>
            <a:bodyPr rtlCol="0" anchor="ctr"/>
            <a:lstStyle/>
            <a:p>
              <a:endParaRPr lang="en-US"/>
            </a:p>
          </p:txBody>
        </p:sp>
      </p:grpSp>
      <p:sp>
        <p:nvSpPr>
          <p:cNvPr id="44" name="Flowchart: Connector 13">
            <a:extLst>
              <a:ext uri="{FF2B5EF4-FFF2-40B4-BE49-F238E27FC236}">
                <a16:creationId xmlns:a16="http://schemas.microsoft.com/office/drawing/2014/main" id="{7F493491-B2E1-2A48-B6C4-1DF443F87849}"/>
              </a:ext>
            </a:extLst>
          </p:cNvPr>
          <p:cNvSpPr/>
          <p:nvPr/>
        </p:nvSpPr>
        <p:spPr>
          <a:xfrm>
            <a:off x="7954925"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5" name="Graphic 4">
            <a:extLst>
              <a:ext uri="{FF2B5EF4-FFF2-40B4-BE49-F238E27FC236}">
                <a16:creationId xmlns:a16="http://schemas.microsoft.com/office/drawing/2014/main" id="{42285E9B-090F-4F46-ADF1-B1268395B631}"/>
              </a:ext>
            </a:extLst>
          </p:cNvPr>
          <p:cNvGrpSpPr/>
          <p:nvPr/>
        </p:nvGrpSpPr>
        <p:grpSpPr>
          <a:xfrm>
            <a:off x="7944421" y="228310"/>
            <a:ext cx="682650" cy="643653"/>
            <a:chOff x="6754802" y="2371173"/>
            <a:chExt cx="361670" cy="361333"/>
          </a:xfrm>
          <a:solidFill>
            <a:srgbClr val="CBBEA5"/>
          </a:solidFill>
        </p:grpSpPr>
        <p:sp>
          <p:nvSpPr>
            <p:cNvPr id="46" name="Graphic 4">
              <a:extLst>
                <a:ext uri="{FF2B5EF4-FFF2-40B4-BE49-F238E27FC236}">
                  <a16:creationId xmlns:a16="http://schemas.microsoft.com/office/drawing/2014/main" id="{0285F18A-FB42-D24E-BAF7-F21CEC518E8C}"/>
                </a:ext>
              </a:extLst>
            </p:cNvPr>
            <p:cNvSpPr/>
            <p:nvPr/>
          </p:nvSpPr>
          <p:spPr>
            <a:xfrm>
              <a:off x="6754802" y="2371173"/>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0836 w 361670"/>
                <a:gd name="connsiteY5" fmla="*/ 349204 h 361333"/>
                <a:gd name="connsiteX6" fmla="*/ 12780 w 361670"/>
                <a:gd name="connsiteY6" fmla="*/ 181305 h 361333"/>
                <a:gd name="connsiteX7" fmla="*/ 180836 w 361670"/>
                <a:gd name="connsiteY7" fmla="*/ 13406 h 361333"/>
                <a:gd name="connsiteX8" fmla="*/ 348890 w 361670"/>
                <a:gd name="connsiteY8" fmla="*/ 181305 h 361333"/>
                <a:gd name="connsiteX9" fmla="*/ 180836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6" y="0"/>
                  </a:moveTo>
                  <a:cubicBezTo>
                    <a:pt x="80513" y="0"/>
                    <a:pt x="0" y="81077"/>
                    <a:pt x="0" y="180667"/>
                  </a:cubicBezTo>
                  <a:cubicBezTo>
                    <a:pt x="0" y="280257"/>
                    <a:pt x="81153" y="361333"/>
                    <a:pt x="180836" y="361333"/>
                  </a:cubicBezTo>
                  <a:cubicBezTo>
                    <a:pt x="281157" y="361333"/>
                    <a:pt x="361670" y="280257"/>
                    <a:pt x="361670" y="180667"/>
                  </a:cubicBezTo>
                  <a:cubicBezTo>
                    <a:pt x="361670" y="81077"/>
                    <a:pt x="280518" y="0"/>
                    <a:pt x="180836" y="0"/>
                  </a:cubicBezTo>
                  <a:close/>
                  <a:moveTo>
                    <a:pt x="180836" y="349204"/>
                  </a:moveTo>
                  <a:cubicBezTo>
                    <a:pt x="88181" y="349204"/>
                    <a:pt x="12780" y="273873"/>
                    <a:pt x="12780" y="181305"/>
                  </a:cubicBezTo>
                  <a:cubicBezTo>
                    <a:pt x="12780" y="88738"/>
                    <a:pt x="88181" y="13406"/>
                    <a:pt x="180836" y="13406"/>
                  </a:cubicBezTo>
                  <a:cubicBezTo>
                    <a:pt x="273490" y="13406"/>
                    <a:pt x="348890" y="88738"/>
                    <a:pt x="348890" y="181305"/>
                  </a:cubicBezTo>
                  <a:cubicBezTo>
                    <a:pt x="348890" y="273873"/>
                    <a:pt x="273490" y="349204"/>
                    <a:pt x="180836" y="349204"/>
                  </a:cubicBezTo>
                  <a:close/>
                </a:path>
              </a:pathLst>
            </a:custGeom>
            <a:grpFill/>
            <a:ln w="6390" cap="flat">
              <a:noFill/>
              <a:prstDash val="solid"/>
              <a:miter/>
            </a:ln>
          </p:spPr>
          <p:txBody>
            <a:bodyPr rtlCol="0" anchor="ctr"/>
            <a:lstStyle/>
            <a:p>
              <a:endParaRPr lang="en-US"/>
            </a:p>
          </p:txBody>
        </p:sp>
        <p:sp>
          <p:nvSpPr>
            <p:cNvPr id="47" name="Graphic 4">
              <a:extLst>
                <a:ext uri="{FF2B5EF4-FFF2-40B4-BE49-F238E27FC236}">
                  <a16:creationId xmlns:a16="http://schemas.microsoft.com/office/drawing/2014/main" id="{35A322B3-6ECB-2443-B81F-FB9B32238E0B}"/>
                </a:ext>
              </a:extLst>
            </p:cNvPr>
            <p:cNvSpPr/>
            <p:nvPr/>
          </p:nvSpPr>
          <p:spPr>
            <a:xfrm>
              <a:off x="6873016" y="2533326"/>
              <a:ext cx="125242" cy="109804"/>
            </a:xfrm>
            <a:custGeom>
              <a:avLst/>
              <a:gdLst>
                <a:gd name="connsiteX0" fmla="*/ 62622 w 125242"/>
                <a:gd name="connsiteY0" fmla="*/ 0 h 109804"/>
                <a:gd name="connsiteX1" fmla="*/ 0 w 125242"/>
                <a:gd name="connsiteY1" fmla="*/ 37027 h 109804"/>
                <a:gd name="connsiteX2" fmla="*/ 0 w 125242"/>
                <a:gd name="connsiteY2" fmla="*/ 103420 h 109804"/>
                <a:gd name="connsiteX3" fmla="*/ 6390 w 125242"/>
                <a:gd name="connsiteY3" fmla="*/ 109804 h 109804"/>
                <a:gd name="connsiteX4" fmla="*/ 12780 w 125242"/>
                <a:gd name="connsiteY4" fmla="*/ 103420 h 109804"/>
                <a:gd name="connsiteX5" fmla="*/ 12780 w 125242"/>
                <a:gd name="connsiteY5" fmla="*/ 37027 h 109804"/>
                <a:gd name="connsiteX6" fmla="*/ 62622 w 125242"/>
                <a:gd name="connsiteY6" fmla="*/ 12768 h 109804"/>
                <a:gd name="connsiteX7" fmla="*/ 112463 w 125242"/>
                <a:gd name="connsiteY7" fmla="*/ 37027 h 109804"/>
                <a:gd name="connsiteX8" fmla="*/ 112463 w 125242"/>
                <a:gd name="connsiteY8" fmla="*/ 103420 h 109804"/>
                <a:gd name="connsiteX9" fmla="*/ 118853 w 125242"/>
                <a:gd name="connsiteY9" fmla="*/ 109804 h 109804"/>
                <a:gd name="connsiteX10" fmla="*/ 125243 w 125242"/>
                <a:gd name="connsiteY10" fmla="*/ 103420 h 109804"/>
                <a:gd name="connsiteX11" fmla="*/ 125243 w 125242"/>
                <a:gd name="connsiteY11" fmla="*/ 37027 h 109804"/>
                <a:gd name="connsiteX12" fmla="*/ 62622 w 125242"/>
                <a:gd name="connsiteY12" fmla="*/ 0 h 10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242" h="109804">
                  <a:moveTo>
                    <a:pt x="62622" y="0"/>
                  </a:moveTo>
                  <a:cubicBezTo>
                    <a:pt x="40257" y="0"/>
                    <a:pt x="0" y="14045"/>
                    <a:pt x="0" y="37027"/>
                  </a:cubicBezTo>
                  <a:lnTo>
                    <a:pt x="0" y="103420"/>
                  </a:lnTo>
                  <a:cubicBezTo>
                    <a:pt x="0" y="107251"/>
                    <a:pt x="2556" y="109804"/>
                    <a:pt x="6390" y="109804"/>
                  </a:cubicBezTo>
                  <a:cubicBezTo>
                    <a:pt x="10224" y="109804"/>
                    <a:pt x="12780" y="107251"/>
                    <a:pt x="12780" y="103420"/>
                  </a:cubicBezTo>
                  <a:lnTo>
                    <a:pt x="12780" y="37027"/>
                  </a:lnTo>
                  <a:cubicBezTo>
                    <a:pt x="12780" y="24897"/>
                    <a:pt x="44091" y="12768"/>
                    <a:pt x="62622" y="12768"/>
                  </a:cubicBezTo>
                  <a:cubicBezTo>
                    <a:pt x="81153" y="12768"/>
                    <a:pt x="112463" y="24897"/>
                    <a:pt x="112463" y="37027"/>
                  </a:cubicBezTo>
                  <a:lnTo>
                    <a:pt x="112463" y="103420"/>
                  </a:lnTo>
                  <a:cubicBezTo>
                    <a:pt x="112463" y="107251"/>
                    <a:pt x="115019" y="109804"/>
                    <a:pt x="118853" y="109804"/>
                  </a:cubicBezTo>
                  <a:cubicBezTo>
                    <a:pt x="122687" y="109804"/>
                    <a:pt x="125243" y="107251"/>
                    <a:pt x="125243" y="103420"/>
                  </a:cubicBezTo>
                  <a:lnTo>
                    <a:pt x="125243" y="37027"/>
                  </a:lnTo>
                  <a:cubicBezTo>
                    <a:pt x="125243" y="14045"/>
                    <a:pt x="84986" y="0"/>
                    <a:pt x="62622" y="0"/>
                  </a:cubicBezTo>
                  <a:close/>
                </a:path>
              </a:pathLst>
            </a:custGeom>
            <a:grpFill/>
            <a:ln w="6390" cap="flat">
              <a:noFill/>
              <a:prstDash val="solid"/>
              <a:miter/>
            </a:ln>
          </p:spPr>
          <p:txBody>
            <a:bodyPr rtlCol="0" anchor="ctr"/>
            <a:lstStyle/>
            <a:p>
              <a:endParaRPr lang="en-US"/>
            </a:p>
          </p:txBody>
        </p:sp>
        <p:sp>
          <p:nvSpPr>
            <p:cNvPr id="48" name="Graphic 4">
              <a:extLst>
                <a:ext uri="{FF2B5EF4-FFF2-40B4-BE49-F238E27FC236}">
                  <a16:creationId xmlns:a16="http://schemas.microsoft.com/office/drawing/2014/main" id="{93BBEB12-5EA5-C543-B3B9-3C40716C7046}"/>
                </a:ext>
              </a:extLst>
            </p:cNvPr>
            <p:cNvSpPr/>
            <p:nvPr/>
          </p:nvSpPr>
          <p:spPr>
            <a:xfrm>
              <a:off x="6990591" y="2543541"/>
              <a:ext cx="69011" cy="94483"/>
            </a:xfrm>
            <a:custGeom>
              <a:avLst/>
              <a:gdLst>
                <a:gd name="connsiteX0" fmla="*/ 11502 w 69011"/>
                <a:gd name="connsiteY0" fmla="*/ 0 h 94483"/>
                <a:gd name="connsiteX1" fmla="*/ 6390 w 69011"/>
                <a:gd name="connsiteY1" fmla="*/ 0 h 94483"/>
                <a:gd name="connsiteX2" fmla="*/ 0 w 69011"/>
                <a:gd name="connsiteY2" fmla="*/ 6384 h 94483"/>
                <a:gd name="connsiteX3" fmla="*/ 6390 w 69011"/>
                <a:gd name="connsiteY3" fmla="*/ 12768 h 94483"/>
                <a:gd name="connsiteX4" fmla="*/ 11502 w 69011"/>
                <a:gd name="connsiteY4" fmla="*/ 12768 h 94483"/>
                <a:gd name="connsiteX5" fmla="*/ 56232 w 69011"/>
                <a:gd name="connsiteY5" fmla="*/ 37027 h 94483"/>
                <a:gd name="connsiteX6" fmla="*/ 56232 w 69011"/>
                <a:gd name="connsiteY6" fmla="*/ 88099 h 94483"/>
                <a:gd name="connsiteX7" fmla="*/ 62622 w 69011"/>
                <a:gd name="connsiteY7" fmla="*/ 94483 h 94483"/>
                <a:gd name="connsiteX8" fmla="*/ 69012 w 69011"/>
                <a:gd name="connsiteY8" fmla="*/ 88099 h 94483"/>
                <a:gd name="connsiteX9" fmla="*/ 69012 w 69011"/>
                <a:gd name="connsiteY9" fmla="*/ 37027 h 94483"/>
                <a:gd name="connsiteX10" fmla="*/ 11502 w 69011"/>
                <a:gd name="connsiteY10" fmla="*/ 0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11502" y="0"/>
                  </a:moveTo>
                  <a:lnTo>
                    <a:pt x="6390" y="0"/>
                  </a:lnTo>
                  <a:cubicBezTo>
                    <a:pt x="2556" y="0"/>
                    <a:pt x="0" y="2554"/>
                    <a:pt x="0" y="6384"/>
                  </a:cubicBezTo>
                  <a:cubicBezTo>
                    <a:pt x="0" y="10214"/>
                    <a:pt x="2556" y="12768"/>
                    <a:pt x="6390" y="12768"/>
                  </a:cubicBezTo>
                  <a:lnTo>
                    <a:pt x="11502" y="12768"/>
                  </a:lnTo>
                  <a:cubicBezTo>
                    <a:pt x="28755" y="12768"/>
                    <a:pt x="56232" y="26174"/>
                    <a:pt x="56232" y="37027"/>
                  </a:cubicBezTo>
                  <a:lnTo>
                    <a:pt x="56232" y="88099"/>
                  </a:lnTo>
                  <a:cubicBezTo>
                    <a:pt x="56232" y="91930"/>
                    <a:pt x="58787" y="94483"/>
                    <a:pt x="62622" y="94483"/>
                  </a:cubicBezTo>
                  <a:cubicBezTo>
                    <a:pt x="66456" y="94483"/>
                    <a:pt x="69012" y="91930"/>
                    <a:pt x="69012" y="88099"/>
                  </a:cubicBezTo>
                  <a:lnTo>
                    <a:pt x="69012" y="37027"/>
                  </a:lnTo>
                  <a:cubicBezTo>
                    <a:pt x="69012" y="15322"/>
                    <a:pt x="31950" y="0"/>
                    <a:pt x="11502" y="0"/>
                  </a:cubicBezTo>
                  <a:close/>
                </a:path>
              </a:pathLst>
            </a:custGeom>
            <a:grpFill/>
            <a:ln w="6390" cap="flat">
              <a:noFill/>
              <a:prstDash val="solid"/>
              <a:miter/>
            </a:ln>
          </p:spPr>
          <p:txBody>
            <a:bodyPr rtlCol="0" anchor="ctr"/>
            <a:lstStyle/>
            <a:p>
              <a:endParaRPr lang="en-US"/>
            </a:p>
          </p:txBody>
        </p:sp>
        <p:sp>
          <p:nvSpPr>
            <p:cNvPr id="49" name="Graphic 4">
              <a:extLst>
                <a:ext uri="{FF2B5EF4-FFF2-40B4-BE49-F238E27FC236}">
                  <a16:creationId xmlns:a16="http://schemas.microsoft.com/office/drawing/2014/main" id="{B8A7CAFC-04BB-794F-B5A6-00F8D56670BF}"/>
                </a:ext>
              </a:extLst>
            </p:cNvPr>
            <p:cNvSpPr/>
            <p:nvPr/>
          </p:nvSpPr>
          <p:spPr>
            <a:xfrm>
              <a:off x="6811672" y="2543541"/>
              <a:ext cx="69011" cy="94483"/>
            </a:xfrm>
            <a:custGeom>
              <a:avLst/>
              <a:gdLst>
                <a:gd name="connsiteX0" fmla="*/ 69012 w 69011"/>
                <a:gd name="connsiteY0" fmla="*/ 6384 h 94483"/>
                <a:gd name="connsiteX1" fmla="*/ 62622 w 69011"/>
                <a:gd name="connsiteY1" fmla="*/ 0 h 94483"/>
                <a:gd name="connsiteX2" fmla="*/ 57509 w 69011"/>
                <a:gd name="connsiteY2" fmla="*/ 0 h 94483"/>
                <a:gd name="connsiteX3" fmla="*/ 0 w 69011"/>
                <a:gd name="connsiteY3" fmla="*/ 37027 h 94483"/>
                <a:gd name="connsiteX4" fmla="*/ 0 w 69011"/>
                <a:gd name="connsiteY4" fmla="*/ 88099 h 94483"/>
                <a:gd name="connsiteX5" fmla="*/ 6390 w 69011"/>
                <a:gd name="connsiteY5" fmla="*/ 94483 h 94483"/>
                <a:gd name="connsiteX6" fmla="*/ 12780 w 69011"/>
                <a:gd name="connsiteY6" fmla="*/ 88099 h 94483"/>
                <a:gd name="connsiteX7" fmla="*/ 12780 w 69011"/>
                <a:gd name="connsiteY7" fmla="*/ 37027 h 94483"/>
                <a:gd name="connsiteX8" fmla="*/ 57509 w 69011"/>
                <a:gd name="connsiteY8" fmla="*/ 12768 h 94483"/>
                <a:gd name="connsiteX9" fmla="*/ 62622 w 69011"/>
                <a:gd name="connsiteY9" fmla="*/ 12768 h 94483"/>
                <a:gd name="connsiteX10" fmla="*/ 69012 w 69011"/>
                <a:gd name="connsiteY10" fmla="*/ 6384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69012" y="6384"/>
                  </a:moveTo>
                  <a:cubicBezTo>
                    <a:pt x="69012" y="2554"/>
                    <a:pt x="66456" y="0"/>
                    <a:pt x="62622" y="0"/>
                  </a:cubicBezTo>
                  <a:lnTo>
                    <a:pt x="57509" y="0"/>
                  </a:lnTo>
                  <a:cubicBezTo>
                    <a:pt x="37062" y="0"/>
                    <a:pt x="0" y="15322"/>
                    <a:pt x="0" y="37027"/>
                  </a:cubicBezTo>
                  <a:lnTo>
                    <a:pt x="0" y="88099"/>
                  </a:lnTo>
                  <a:cubicBezTo>
                    <a:pt x="0" y="91930"/>
                    <a:pt x="2556" y="94483"/>
                    <a:pt x="6390" y="94483"/>
                  </a:cubicBezTo>
                  <a:cubicBezTo>
                    <a:pt x="10224" y="94483"/>
                    <a:pt x="12780" y="91930"/>
                    <a:pt x="12780" y="88099"/>
                  </a:cubicBezTo>
                  <a:lnTo>
                    <a:pt x="12780" y="37027"/>
                  </a:lnTo>
                  <a:cubicBezTo>
                    <a:pt x="12780" y="26174"/>
                    <a:pt x="40257" y="12768"/>
                    <a:pt x="57509" y="12768"/>
                  </a:cubicBezTo>
                  <a:lnTo>
                    <a:pt x="62622" y="12768"/>
                  </a:lnTo>
                  <a:cubicBezTo>
                    <a:pt x="65817" y="12768"/>
                    <a:pt x="69012" y="10214"/>
                    <a:pt x="69012" y="6384"/>
                  </a:cubicBezTo>
                  <a:close/>
                </a:path>
              </a:pathLst>
            </a:custGeom>
            <a:grpFill/>
            <a:ln w="6390" cap="flat">
              <a:noFill/>
              <a:prstDash val="solid"/>
              <a:miter/>
            </a:ln>
          </p:spPr>
          <p:txBody>
            <a:bodyPr rtlCol="0" anchor="ctr"/>
            <a:lstStyle/>
            <a:p>
              <a:endParaRPr lang="en-US"/>
            </a:p>
          </p:txBody>
        </p:sp>
        <p:sp>
          <p:nvSpPr>
            <p:cNvPr id="50" name="Graphic 4">
              <a:extLst>
                <a:ext uri="{FF2B5EF4-FFF2-40B4-BE49-F238E27FC236}">
                  <a16:creationId xmlns:a16="http://schemas.microsoft.com/office/drawing/2014/main" id="{5CECA2C2-62F7-0A48-B0D1-88AA773D4F3B}"/>
                </a:ext>
              </a:extLst>
            </p:cNvPr>
            <p:cNvSpPr/>
            <p:nvPr/>
          </p:nvSpPr>
          <p:spPr>
            <a:xfrm>
              <a:off x="6896019" y="2447781"/>
              <a:ext cx="79235" cy="79161"/>
            </a:xfrm>
            <a:custGeom>
              <a:avLst/>
              <a:gdLst>
                <a:gd name="connsiteX0" fmla="*/ 39618 w 79235"/>
                <a:gd name="connsiteY0" fmla="*/ 79162 h 79161"/>
                <a:gd name="connsiteX1" fmla="*/ 79235 w 79235"/>
                <a:gd name="connsiteY1" fmla="*/ 39581 h 79161"/>
                <a:gd name="connsiteX2" fmla="*/ 39618 w 79235"/>
                <a:gd name="connsiteY2" fmla="*/ 0 h 79161"/>
                <a:gd name="connsiteX3" fmla="*/ 0 w 79235"/>
                <a:gd name="connsiteY3" fmla="*/ 39581 h 79161"/>
                <a:gd name="connsiteX4" fmla="*/ 39618 w 79235"/>
                <a:gd name="connsiteY4" fmla="*/ 79162 h 79161"/>
                <a:gd name="connsiteX5" fmla="*/ 39618 w 79235"/>
                <a:gd name="connsiteY5" fmla="*/ 12130 h 79161"/>
                <a:gd name="connsiteX6" fmla="*/ 66456 w 79235"/>
                <a:gd name="connsiteY6" fmla="*/ 38942 h 79161"/>
                <a:gd name="connsiteX7" fmla="*/ 39618 w 79235"/>
                <a:gd name="connsiteY7" fmla="*/ 65755 h 79161"/>
                <a:gd name="connsiteX8" fmla="*/ 12780 w 79235"/>
                <a:gd name="connsiteY8" fmla="*/ 38942 h 79161"/>
                <a:gd name="connsiteX9" fmla="*/ 39618 w 79235"/>
                <a:gd name="connsiteY9" fmla="*/ 12130 h 7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35" h="79161">
                  <a:moveTo>
                    <a:pt x="39618" y="79162"/>
                  </a:moveTo>
                  <a:cubicBezTo>
                    <a:pt x="61344" y="79162"/>
                    <a:pt x="79235" y="61286"/>
                    <a:pt x="79235" y="39581"/>
                  </a:cubicBezTo>
                  <a:cubicBezTo>
                    <a:pt x="79235" y="17875"/>
                    <a:pt x="61344" y="0"/>
                    <a:pt x="39618" y="0"/>
                  </a:cubicBezTo>
                  <a:cubicBezTo>
                    <a:pt x="17892" y="0"/>
                    <a:pt x="0" y="17875"/>
                    <a:pt x="0" y="39581"/>
                  </a:cubicBezTo>
                  <a:cubicBezTo>
                    <a:pt x="0" y="61286"/>
                    <a:pt x="17892" y="79162"/>
                    <a:pt x="39618" y="79162"/>
                  </a:cubicBezTo>
                  <a:close/>
                  <a:moveTo>
                    <a:pt x="39618" y="12130"/>
                  </a:moveTo>
                  <a:cubicBezTo>
                    <a:pt x="54314" y="12130"/>
                    <a:pt x="66456" y="24259"/>
                    <a:pt x="66456" y="38942"/>
                  </a:cubicBezTo>
                  <a:cubicBezTo>
                    <a:pt x="66456" y="53626"/>
                    <a:pt x="54314" y="65755"/>
                    <a:pt x="39618" y="65755"/>
                  </a:cubicBezTo>
                  <a:cubicBezTo>
                    <a:pt x="24921" y="65755"/>
                    <a:pt x="12780" y="53626"/>
                    <a:pt x="12780" y="38942"/>
                  </a:cubicBezTo>
                  <a:cubicBezTo>
                    <a:pt x="12780" y="24259"/>
                    <a:pt x="24921" y="12130"/>
                    <a:pt x="39618" y="12130"/>
                  </a:cubicBezTo>
                  <a:close/>
                </a:path>
              </a:pathLst>
            </a:custGeom>
            <a:grpFill/>
            <a:ln w="6390" cap="flat">
              <a:noFill/>
              <a:prstDash val="solid"/>
              <a:miter/>
            </a:ln>
          </p:spPr>
          <p:txBody>
            <a:bodyPr rtlCol="0" anchor="ctr"/>
            <a:lstStyle/>
            <a:p>
              <a:endParaRPr lang="en-US"/>
            </a:p>
          </p:txBody>
        </p:sp>
        <p:sp>
          <p:nvSpPr>
            <p:cNvPr id="51" name="Graphic 4">
              <a:extLst>
                <a:ext uri="{FF2B5EF4-FFF2-40B4-BE49-F238E27FC236}">
                  <a16:creationId xmlns:a16="http://schemas.microsoft.com/office/drawing/2014/main" id="{2BD03926-7DAB-4B49-B70D-D8A544D65155}"/>
                </a:ext>
              </a:extLst>
            </p:cNvPr>
            <p:cNvSpPr/>
            <p:nvPr/>
          </p:nvSpPr>
          <p:spPr>
            <a:xfrm>
              <a:off x="6825730" y="2469487"/>
              <a:ext cx="65177" cy="65116"/>
            </a:xfrm>
            <a:custGeom>
              <a:avLst/>
              <a:gdLst>
                <a:gd name="connsiteX0" fmla="*/ 32589 w 65177"/>
                <a:gd name="connsiteY0" fmla="*/ 65117 h 65116"/>
                <a:gd name="connsiteX1" fmla="*/ 65178 w 65177"/>
                <a:gd name="connsiteY1" fmla="*/ 32558 h 65116"/>
                <a:gd name="connsiteX2" fmla="*/ 32589 w 65177"/>
                <a:gd name="connsiteY2" fmla="*/ 0 h 65116"/>
                <a:gd name="connsiteX3" fmla="*/ 0 w 65177"/>
                <a:gd name="connsiteY3" fmla="*/ 32558 h 65116"/>
                <a:gd name="connsiteX4" fmla="*/ 32589 w 65177"/>
                <a:gd name="connsiteY4" fmla="*/ 65117 h 65116"/>
                <a:gd name="connsiteX5" fmla="*/ 32589 w 65177"/>
                <a:gd name="connsiteY5" fmla="*/ 12768 h 65116"/>
                <a:gd name="connsiteX6" fmla="*/ 52398 w 65177"/>
                <a:gd name="connsiteY6" fmla="*/ 32558 h 65116"/>
                <a:gd name="connsiteX7" fmla="*/ 32589 w 65177"/>
                <a:gd name="connsiteY7" fmla="*/ 52349 h 65116"/>
                <a:gd name="connsiteX8" fmla="*/ 12780 w 65177"/>
                <a:gd name="connsiteY8" fmla="*/ 32558 h 65116"/>
                <a:gd name="connsiteX9" fmla="*/ 32589 w 6517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5116">
                  <a:moveTo>
                    <a:pt x="32589" y="65117"/>
                  </a:moveTo>
                  <a:cubicBezTo>
                    <a:pt x="50481" y="65117"/>
                    <a:pt x="65178" y="50433"/>
                    <a:pt x="65178" y="32558"/>
                  </a:cubicBezTo>
                  <a:cubicBezTo>
                    <a:pt x="65178" y="14683"/>
                    <a:pt x="50481" y="0"/>
                    <a:pt x="32589" y="0"/>
                  </a:cubicBezTo>
                  <a:cubicBezTo>
                    <a:pt x="14697" y="0"/>
                    <a:pt x="0" y="14683"/>
                    <a:pt x="0" y="32558"/>
                  </a:cubicBezTo>
                  <a:cubicBezTo>
                    <a:pt x="0" y="50433"/>
                    <a:pt x="14697" y="65117"/>
                    <a:pt x="32589" y="65117"/>
                  </a:cubicBezTo>
                  <a:close/>
                  <a:moveTo>
                    <a:pt x="32589" y="12768"/>
                  </a:moveTo>
                  <a:cubicBezTo>
                    <a:pt x="43452" y="12768"/>
                    <a:pt x="52398" y="21706"/>
                    <a:pt x="52398" y="32558"/>
                  </a:cubicBezTo>
                  <a:cubicBezTo>
                    <a:pt x="52398" y="43411"/>
                    <a:pt x="43452" y="52349"/>
                    <a:pt x="32589" y="52349"/>
                  </a:cubicBezTo>
                  <a:cubicBezTo>
                    <a:pt x="21726" y="52349"/>
                    <a:pt x="12780" y="43411"/>
                    <a:pt x="12780" y="32558"/>
                  </a:cubicBezTo>
                  <a:cubicBezTo>
                    <a:pt x="12780" y="21706"/>
                    <a:pt x="21726" y="12768"/>
                    <a:pt x="32589" y="12768"/>
                  </a:cubicBezTo>
                  <a:close/>
                </a:path>
              </a:pathLst>
            </a:custGeom>
            <a:grpFill/>
            <a:ln w="6390" cap="flat">
              <a:noFill/>
              <a:prstDash val="solid"/>
              <a:miter/>
            </a:ln>
          </p:spPr>
          <p:txBody>
            <a:bodyPr rtlCol="0" anchor="ctr"/>
            <a:lstStyle/>
            <a:p>
              <a:endParaRPr lang="en-US"/>
            </a:p>
          </p:txBody>
        </p:sp>
        <p:sp>
          <p:nvSpPr>
            <p:cNvPr id="52" name="Graphic 4">
              <a:extLst>
                <a:ext uri="{FF2B5EF4-FFF2-40B4-BE49-F238E27FC236}">
                  <a16:creationId xmlns:a16="http://schemas.microsoft.com/office/drawing/2014/main" id="{C7EE6632-C724-6D41-A9D9-0320E9017A09}"/>
                </a:ext>
              </a:extLst>
            </p:cNvPr>
            <p:cNvSpPr/>
            <p:nvPr/>
          </p:nvSpPr>
          <p:spPr>
            <a:xfrm>
              <a:off x="6980986" y="2469487"/>
              <a:ext cx="65197" cy="65116"/>
            </a:xfrm>
            <a:custGeom>
              <a:avLst/>
              <a:gdLst>
                <a:gd name="connsiteX0" fmla="*/ 32609 w 65197"/>
                <a:gd name="connsiteY0" fmla="*/ 65117 h 65116"/>
                <a:gd name="connsiteX1" fmla="*/ 65197 w 65197"/>
                <a:gd name="connsiteY1" fmla="*/ 32558 h 65116"/>
                <a:gd name="connsiteX2" fmla="*/ 32609 w 65197"/>
                <a:gd name="connsiteY2" fmla="*/ 0 h 65116"/>
                <a:gd name="connsiteX3" fmla="*/ 20 w 65197"/>
                <a:gd name="connsiteY3" fmla="*/ 32558 h 65116"/>
                <a:gd name="connsiteX4" fmla="*/ 32609 w 65197"/>
                <a:gd name="connsiteY4" fmla="*/ 65117 h 65116"/>
                <a:gd name="connsiteX5" fmla="*/ 32609 w 65197"/>
                <a:gd name="connsiteY5" fmla="*/ 12768 h 65116"/>
                <a:gd name="connsiteX6" fmla="*/ 52417 w 65197"/>
                <a:gd name="connsiteY6" fmla="*/ 32558 h 65116"/>
                <a:gd name="connsiteX7" fmla="*/ 32609 w 65197"/>
                <a:gd name="connsiteY7" fmla="*/ 52349 h 65116"/>
                <a:gd name="connsiteX8" fmla="*/ 12800 w 65197"/>
                <a:gd name="connsiteY8" fmla="*/ 32558 h 65116"/>
                <a:gd name="connsiteX9" fmla="*/ 32609 w 6519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7" h="65116">
                  <a:moveTo>
                    <a:pt x="32609" y="65117"/>
                  </a:moveTo>
                  <a:cubicBezTo>
                    <a:pt x="50501" y="65117"/>
                    <a:pt x="65197" y="50433"/>
                    <a:pt x="65197" y="32558"/>
                  </a:cubicBezTo>
                  <a:cubicBezTo>
                    <a:pt x="65197" y="14683"/>
                    <a:pt x="50501" y="0"/>
                    <a:pt x="32609" y="0"/>
                  </a:cubicBezTo>
                  <a:cubicBezTo>
                    <a:pt x="14717" y="0"/>
                    <a:pt x="20" y="14683"/>
                    <a:pt x="20" y="32558"/>
                  </a:cubicBezTo>
                  <a:cubicBezTo>
                    <a:pt x="-619" y="50433"/>
                    <a:pt x="14078" y="65117"/>
                    <a:pt x="32609" y="65117"/>
                  </a:cubicBezTo>
                  <a:close/>
                  <a:moveTo>
                    <a:pt x="32609" y="12768"/>
                  </a:moveTo>
                  <a:cubicBezTo>
                    <a:pt x="43472" y="12768"/>
                    <a:pt x="52417" y="21706"/>
                    <a:pt x="52417" y="32558"/>
                  </a:cubicBezTo>
                  <a:cubicBezTo>
                    <a:pt x="52417" y="43411"/>
                    <a:pt x="43472" y="52349"/>
                    <a:pt x="32609" y="52349"/>
                  </a:cubicBezTo>
                  <a:cubicBezTo>
                    <a:pt x="21746" y="52349"/>
                    <a:pt x="12800" y="43411"/>
                    <a:pt x="12800" y="32558"/>
                  </a:cubicBezTo>
                  <a:cubicBezTo>
                    <a:pt x="12800" y="21706"/>
                    <a:pt x="21107" y="12768"/>
                    <a:pt x="32609" y="12768"/>
                  </a:cubicBezTo>
                  <a:close/>
                </a:path>
              </a:pathLst>
            </a:custGeom>
            <a:grpFill/>
            <a:ln w="6390" cap="flat">
              <a:noFill/>
              <a:prstDash val="solid"/>
              <a:miter/>
            </a:ln>
          </p:spPr>
          <p:txBody>
            <a:bodyPr rtlCol="0" anchor="ctr"/>
            <a:lstStyle/>
            <a:p>
              <a:endParaRPr lang="en-US"/>
            </a:p>
          </p:txBody>
        </p:sp>
      </p:grpSp>
      <p:sp>
        <p:nvSpPr>
          <p:cNvPr id="53" name="Flowchart: Connector 13">
            <a:extLst>
              <a:ext uri="{FF2B5EF4-FFF2-40B4-BE49-F238E27FC236}">
                <a16:creationId xmlns:a16="http://schemas.microsoft.com/office/drawing/2014/main" id="{D0D2F2BC-2CE2-B942-9B70-9028A823E715}"/>
              </a:ext>
            </a:extLst>
          </p:cNvPr>
          <p:cNvSpPr/>
          <p:nvPr/>
        </p:nvSpPr>
        <p:spPr>
          <a:xfrm>
            <a:off x="8798378"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4" name="Graphic 4">
            <a:extLst>
              <a:ext uri="{FF2B5EF4-FFF2-40B4-BE49-F238E27FC236}">
                <a16:creationId xmlns:a16="http://schemas.microsoft.com/office/drawing/2014/main" id="{15F7DB74-399B-5F49-8905-4FEC39B9ACBF}"/>
              </a:ext>
            </a:extLst>
          </p:cNvPr>
          <p:cNvGrpSpPr/>
          <p:nvPr/>
        </p:nvGrpSpPr>
        <p:grpSpPr>
          <a:xfrm>
            <a:off x="8789650" y="228310"/>
            <a:ext cx="682651" cy="666300"/>
            <a:chOff x="467743" y="918179"/>
            <a:chExt cx="361670" cy="361333"/>
          </a:xfrm>
          <a:solidFill>
            <a:srgbClr val="197593"/>
          </a:solidFill>
        </p:grpSpPr>
        <p:sp>
          <p:nvSpPr>
            <p:cNvPr id="55" name="Graphic 4">
              <a:extLst>
                <a:ext uri="{FF2B5EF4-FFF2-40B4-BE49-F238E27FC236}">
                  <a16:creationId xmlns:a16="http://schemas.microsoft.com/office/drawing/2014/main" id="{944C880C-244D-A84C-9FC7-328A4BA4135B}"/>
                </a:ext>
              </a:extLst>
            </p:cNvPr>
            <p:cNvSpPr/>
            <p:nvPr/>
          </p:nvSpPr>
          <p:spPr>
            <a:xfrm>
              <a:off x="467743" y="918179"/>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234"/>
                    <a:pt x="273489" y="349204"/>
                    <a:pt x="180835" y="349204"/>
                  </a:cubicBezTo>
                  <a:close/>
                </a:path>
              </a:pathLst>
            </a:custGeom>
            <a:grpFill/>
            <a:ln w="6390" cap="flat">
              <a:noFill/>
              <a:prstDash val="solid"/>
              <a:miter/>
            </a:ln>
          </p:spPr>
          <p:txBody>
            <a:bodyPr rtlCol="0" anchor="ctr"/>
            <a:lstStyle/>
            <a:p>
              <a:endParaRPr lang="en-US"/>
            </a:p>
          </p:txBody>
        </p:sp>
        <p:sp>
          <p:nvSpPr>
            <p:cNvPr id="56" name="Graphic 4">
              <a:extLst>
                <a:ext uri="{FF2B5EF4-FFF2-40B4-BE49-F238E27FC236}">
                  <a16:creationId xmlns:a16="http://schemas.microsoft.com/office/drawing/2014/main" id="{BFCCA709-7AFE-354D-9C48-275444C6E282}"/>
                </a:ext>
              </a:extLst>
            </p:cNvPr>
            <p:cNvSpPr/>
            <p:nvPr/>
          </p:nvSpPr>
          <p:spPr>
            <a:xfrm>
              <a:off x="540588" y="999894"/>
              <a:ext cx="215463" cy="198541"/>
            </a:xfrm>
            <a:custGeom>
              <a:avLst/>
              <a:gdLst>
                <a:gd name="connsiteX0" fmla="*/ 201283 w 215463"/>
                <a:gd name="connsiteY0" fmla="*/ 0 h 198541"/>
                <a:gd name="connsiteX1" fmla="*/ 76040 w 215463"/>
                <a:gd name="connsiteY1" fmla="*/ 0 h 198541"/>
                <a:gd name="connsiteX2" fmla="*/ 62621 w 215463"/>
                <a:gd name="connsiteY2" fmla="*/ 14683 h 198541"/>
                <a:gd name="connsiteX3" fmla="*/ 62621 w 215463"/>
                <a:gd name="connsiteY3" fmla="*/ 74054 h 198541"/>
                <a:gd name="connsiteX4" fmla="*/ 13419 w 215463"/>
                <a:gd name="connsiteY4" fmla="*/ 74054 h 198541"/>
                <a:gd name="connsiteX5" fmla="*/ 1278 w 215463"/>
                <a:gd name="connsiteY5" fmla="*/ 87461 h 198541"/>
                <a:gd name="connsiteX6" fmla="*/ 0 w 215463"/>
                <a:gd name="connsiteY6" fmla="*/ 158323 h 198541"/>
                <a:gd name="connsiteX7" fmla="*/ 4473 w 215463"/>
                <a:gd name="connsiteY7" fmla="*/ 169814 h 198541"/>
                <a:gd name="connsiteX8" fmla="*/ 13419 w 215463"/>
                <a:gd name="connsiteY8" fmla="*/ 173644 h 198541"/>
                <a:gd name="connsiteX9" fmla="*/ 13419 w 215463"/>
                <a:gd name="connsiteY9" fmla="*/ 173644 h 198541"/>
                <a:gd name="connsiteX10" fmla="*/ 27477 w 215463"/>
                <a:gd name="connsiteY10" fmla="*/ 173644 h 198541"/>
                <a:gd name="connsiteX11" fmla="*/ 39618 w 215463"/>
                <a:gd name="connsiteY11" fmla="*/ 195350 h 198541"/>
                <a:gd name="connsiteX12" fmla="*/ 40257 w 215463"/>
                <a:gd name="connsiteY12" fmla="*/ 195988 h 198541"/>
                <a:gd name="connsiteX13" fmla="*/ 40896 w 215463"/>
                <a:gd name="connsiteY13" fmla="*/ 196627 h 198541"/>
                <a:gd name="connsiteX14" fmla="*/ 42174 w 215463"/>
                <a:gd name="connsiteY14" fmla="*/ 197265 h 198541"/>
                <a:gd name="connsiteX15" fmla="*/ 42813 w 215463"/>
                <a:gd name="connsiteY15" fmla="*/ 197903 h 198541"/>
                <a:gd name="connsiteX16" fmla="*/ 44730 w 215463"/>
                <a:gd name="connsiteY16" fmla="*/ 198542 h 198541"/>
                <a:gd name="connsiteX17" fmla="*/ 44730 w 215463"/>
                <a:gd name="connsiteY17" fmla="*/ 198542 h 198541"/>
                <a:gd name="connsiteX18" fmla="*/ 46008 w 215463"/>
                <a:gd name="connsiteY18" fmla="*/ 198542 h 198541"/>
                <a:gd name="connsiteX19" fmla="*/ 47925 w 215463"/>
                <a:gd name="connsiteY19" fmla="*/ 198542 h 198541"/>
                <a:gd name="connsiteX20" fmla="*/ 48564 w 215463"/>
                <a:gd name="connsiteY20" fmla="*/ 198542 h 198541"/>
                <a:gd name="connsiteX21" fmla="*/ 49203 w 215463"/>
                <a:gd name="connsiteY21" fmla="*/ 198542 h 198541"/>
                <a:gd name="connsiteX22" fmla="*/ 49203 w 215463"/>
                <a:gd name="connsiteY22" fmla="*/ 198542 h 198541"/>
                <a:gd name="connsiteX23" fmla="*/ 50481 w 215463"/>
                <a:gd name="connsiteY23" fmla="*/ 197265 h 198541"/>
                <a:gd name="connsiteX24" fmla="*/ 51119 w 215463"/>
                <a:gd name="connsiteY24" fmla="*/ 196627 h 198541"/>
                <a:gd name="connsiteX25" fmla="*/ 51758 w 215463"/>
                <a:gd name="connsiteY25" fmla="*/ 195350 h 198541"/>
                <a:gd name="connsiteX26" fmla="*/ 51758 w 215463"/>
                <a:gd name="connsiteY26" fmla="*/ 194711 h 198541"/>
                <a:gd name="connsiteX27" fmla="*/ 51758 w 215463"/>
                <a:gd name="connsiteY27" fmla="*/ 194711 h 198541"/>
                <a:gd name="connsiteX28" fmla="*/ 56231 w 215463"/>
                <a:gd name="connsiteY28" fmla="*/ 176198 h 198541"/>
                <a:gd name="connsiteX29" fmla="*/ 125882 w 215463"/>
                <a:gd name="connsiteY29" fmla="*/ 176198 h 198541"/>
                <a:gd name="connsiteX30" fmla="*/ 138023 w 215463"/>
                <a:gd name="connsiteY30" fmla="*/ 162792 h 198541"/>
                <a:gd name="connsiteX31" fmla="*/ 138023 w 215463"/>
                <a:gd name="connsiteY31" fmla="*/ 112996 h 198541"/>
                <a:gd name="connsiteX32" fmla="*/ 153997 w 215463"/>
                <a:gd name="connsiteY32" fmla="*/ 112996 h 198541"/>
                <a:gd name="connsiteX33" fmla="*/ 159109 w 215463"/>
                <a:gd name="connsiteY33" fmla="*/ 134064 h 198541"/>
                <a:gd name="connsiteX34" fmla="*/ 159109 w 215463"/>
                <a:gd name="connsiteY34" fmla="*/ 134064 h 198541"/>
                <a:gd name="connsiteX35" fmla="*/ 159109 w 215463"/>
                <a:gd name="connsiteY35" fmla="*/ 134702 h 198541"/>
                <a:gd name="connsiteX36" fmla="*/ 159748 w 215463"/>
                <a:gd name="connsiteY36" fmla="*/ 135979 h 198541"/>
                <a:gd name="connsiteX37" fmla="*/ 160387 w 215463"/>
                <a:gd name="connsiteY37" fmla="*/ 136617 h 198541"/>
                <a:gd name="connsiteX38" fmla="*/ 161665 w 215463"/>
                <a:gd name="connsiteY38" fmla="*/ 137894 h 198541"/>
                <a:gd name="connsiteX39" fmla="*/ 161665 w 215463"/>
                <a:gd name="connsiteY39" fmla="*/ 137894 h 198541"/>
                <a:gd name="connsiteX40" fmla="*/ 162304 w 215463"/>
                <a:gd name="connsiteY40" fmla="*/ 137894 h 198541"/>
                <a:gd name="connsiteX41" fmla="*/ 162943 w 215463"/>
                <a:gd name="connsiteY41" fmla="*/ 137894 h 198541"/>
                <a:gd name="connsiteX42" fmla="*/ 164860 w 215463"/>
                <a:gd name="connsiteY42" fmla="*/ 137894 h 198541"/>
                <a:gd name="connsiteX43" fmla="*/ 166138 w 215463"/>
                <a:gd name="connsiteY43" fmla="*/ 137894 h 198541"/>
                <a:gd name="connsiteX44" fmla="*/ 166138 w 215463"/>
                <a:gd name="connsiteY44" fmla="*/ 137894 h 198541"/>
                <a:gd name="connsiteX45" fmla="*/ 168055 w 215463"/>
                <a:gd name="connsiteY45" fmla="*/ 137256 h 198541"/>
                <a:gd name="connsiteX46" fmla="*/ 168694 w 215463"/>
                <a:gd name="connsiteY46" fmla="*/ 136617 h 198541"/>
                <a:gd name="connsiteX47" fmla="*/ 169972 w 215463"/>
                <a:gd name="connsiteY47" fmla="*/ 135979 h 198541"/>
                <a:gd name="connsiteX48" fmla="*/ 170611 w 215463"/>
                <a:gd name="connsiteY48" fmla="*/ 135340 h 198541"/>
                <a:gd name="connsiteX49" fmla="*/ 171250 w 215463"/>
                <a:gd name="connsiteY49" fmla="*/ 134702 h 198541"/>
                <a:gd name="connsiteX50" fmla="*/ 185308 w 215463"/>
                <a:gd name="connsiteY50" fmla="*/ 109804 h 198541"/>
                <a:gd name="connsiteX51" fmla="*/ 201283 w 215463"/>
                <a:gd name="connsiteY51" fmla="*/ 109804 h 198541"/>
                <a:gd name="connsiteX52" fmla="*/ 210868 w 215463"/>
                <a:gd name="connsiteY52" fmla="*/ 105974 h 198541"/>
                <a:gd name="connsiteX53" fmla="*/ 215341 w 215463"/>
                <a:gd name="connsiteY53" fmla="*/ 93845 h 198541"/>
                <a:gd name="connsiteX54" fmla="*/ 214063 w 215463"/>
                <a:gd name="connsiteY54" fmla="*/ 15322 h 198541"/>
                <a:gd name="connsiteX55" fmla="*/ 201283 w 215463"/>
                <a:gd name="connsiteY55" fmla="*/ 0 h 198541"/>
                <a:gd name="connsiteX56" fmla="*/ 125882 w 215463"/>
                <a:gd name="connsiteY56" fmla="*/ 161515 h 198541"/>
                <a:gd name="connsiteX57" fmla="*/ 125882 w 215463"/>
                <a:gd name="connsiteY57" fmla="*/ 162153 h 198541"/>
                <a:gd name="connsiteX58" fmla="*/ 52398 w 215463"/>
                <a:gd name="connsiteY58" fmla="*/ 162153 h 198541"/>
                <a:gd name="connsiteX59" fmla="*/ 51758 w 215463"/>
                <a:gd name="connsiteY59" fmla="*/ 162153 h 198541"/>
                <a:gd name="connsiteX60" fmla="*/ 45369 w 215463"/>
                <a:gd name="connsiteY60" fmla="*/ 166622 h 198541"/>
                <a:gd name="connsiteX61" fmla="*/ 43452 w 215463"/>
                <a:gd name="connsiteY61" fmla="*/ 174283 h 198541"/>
                <a:gd name="connsiteX62" fmla="*/ 37062 w 215463"/>
                <a:gd name="connsiteY62" fmla="*/ 163430 h 198541"/>
                <a:gd name="connsiteX63" fmla="*/ 36423 w 215463"/>
                <a:gd name="connsiteY63" fmla="*/ 162792 h 198541"/>
                <a:gd name="connsiteX64" fmla="*/ 35784 w 215463"/>
                <a:gd name="connsiteY64" fmla="*/ 161515 h 198541"/>
                <a:gd name="connsiteX65" fmla="*/ 34506 w 215463"/>
                <a:gd name="connsiteY65" fmla="*/ 160876 h 198541"/>
                <a:gd name="connsiteX66" fmla="*/ 33228 w 215463"/>
                <a:gd name="connsiteY66" fmla="*/ 160238 h 198541"/>
                <a:gd name="connsiteX67" fmla="*/ 31950 w 215463"/>
                <a:gd name="connsiteY67" fmla="*/ 160238 h 198541"/>
                <a:gd name="connsiteX68" fmla="*/ 31311 w 215463"/>
                <a:gd name="connsiteY68" fmla="*/ 160238 h 198541"/>
                <a:gd name="connsiteX69" fmla="*/ 14058 w 215463"/>
                <a:gd name="connsiteY69" fmla="*/ 160876 h 198541"/>
                <a:gd name="connsiteX70" fmla="*/ 13419 w 215463"/>
                <a:gd name="connsiteY70" fmla="*/ 158323 h 198541"/>
                <a:gd name="connsiteX71" fmla="*/ 14697 w 215463"/>
                <a:gd name="connsiteY71" fmla="*/ 87461 h 198541"/>
                <a:gd name="connsiteX72" fmla="*/ 14697 w 215463"/>
                <a:gd name="connsiteY72" fmla="*/ 86822 h 198541"/>
                <a:gd name="connsiteX73" fmla="*/ 63260 w 215463"/>
                <a:gd name="connsiteY73" fmla="*/ 86822 h 198541"/>
                <a:gd name="connsiteX74" fmla="*/ 63260 w 215463"/>
                <a:gd name="connsiteY74" fmla="*/ 97037 h 198541"/>
                <a:gd name="connsiteX75" fmla="*/ 76679 w 215463"/>
                <a:gd name="connsiteY75" fmla="*/ 111720 h 198541"/>
                <a:gd name="connsiteX76" fmla="*/ 126521 w 215463"/>
                <a:gd name="connsiteY76" fmla="*/ 111720 h 198541"/>
                <a:gd name="connsiteX77" fmla="*/ 126521 w 215463"/>
                <a:gd name="connsiteY77" fmla="*/ 161515 h 198541"/>
                <a:gd name="connsiteX78" fmla="*/ 201283 w 215463"/>
                <a:gd name="connsiteY78" fmla="*/ 96398 h 198541"/>
                <a:gd name="connsiteX79" fmla="*/ 181474 w 215463"/>
                <a:gd name="connsiteY79" fmla="*/ 95760 h 198541"/>
                <a:gd name="connsiteX80" fmla="*/ 180835 w 215463"/>
                <a:gd name="connsiteY80" fmla="*/ 95760 h 198541"/>
                <a:gd name="connsiteX81" fmla="*/ 178918 w 215463"/>
                <a:gd name="connsiteY81" fmla="*/ 96398 h 198541"/>
                <a:gd name="connsiteX82" fmla="*/ 178279 w 215463"/>
                <a:gd name="connsiteY82" fmla="*/ 96398 h 198541"/>
                <a:gd name="connsiteX83" fmla="*/ 177001 w 215463"/>
                <a:gd name="connsiteY83" fmla="*/ 97037 h 198541"/>
                <a:gd name="connsiteX84" fmla="*/ 176362 w 215463"/>
                <a:gd name="connsiteY84" fmla="*/ 97675 h 198541"/>
                <a:gd name="connsiteX85" fmla="*/ 175723 w 215463"/>
                <a:gd name="connsiteY85" fmla="*/ 98313 h 198541"/>
                <a:gd name="connsiteX86" fmla="*/ 168055 w 215463"/>
                <a:gd name="connsiteY86" fmla="*/ 112358 h 198541"/>
                <a:gd name="connsiteX87" fmla="*/ 165499 w 215463"/>
                <a:gd name="connsiteY87" fmla="*/ 102144 h 198541"/>
                <a:gd name="connsiteX88" fmla="*/ 159109 w 215463"/>
                <a:gd name="connsiteY88" fmla="*/ 97675 h 198541"/>
                <a:gd name="connsiteX89" fmla="*/ 158470 w 215463"/>
                <a:gd name="connsiteY89" fmla="*/ 97675 h 198541"/>
                <a:gd name="connsiteX90" fmla="*/ 132272 w 215463"/>
                <a:gd name="connsiteY90" fmla="*/ 97675 h 198541"/>
                <a:gd name="connsiteX91" fmla="*/ 132272 w 215463"/>
                <a:gd name="connsiteY91" fmla="*/ 97675 h 198541"/>
                <a:gd name="connsiteX92" fmla="*/ 132272 w 215463"/>
                <a:gd name="connsiteY92" fmla="*/ 97675 h 198541"/>
                <a:gd name="connsiteX93" fmla="*/ 76679 w 215463"/>
                <a:gd name="connsiteY93" fmla="*/ 97675 h 198541"/>
                <a:gd name="connsiteX94" fmla="*/ 76040 w 215463"/>
                <a:gd name="connsiteY94" fmla="*/ 95760 h 198541"/>
                <a:gd name="connsiteX95" fmla="*/ 76040 w 215463"/>
                <a:gd name="connsiteY95" fmla="*/ 13406 h 198541"/>
                <a:gd name="connsiteX96" fmla="*/ 76679 w 215463"/>
                <a:gd name="connsiteY96" fmla="*/ 11491 h 198541"/>
                <a:gd name="connsiteX97" fmla="*/ 201922 w 215463"/>
                <a:gd name="connsiteY97" fmla="*/ 11491 h 198541"/>
                <a:gd name="connsiteX98" fmla="*/ 202561 w 215463"/>
                <a:gd name="connsiteY98" fmla="*/ 13406 h 198541"/>
                <a:gd name="connsiteX99" fmla="*/ 203839 w 215463"/>
                <a:gd name="connsiteY99" fmla="*/ 91929 h 198541"/>
                <a:gd name="connsiteX100" fmla="*/ 201283 w 215463"/>
                <a:gd name="connsiteY100" fmla="*/ 96398 h 1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15463" h="198541">
                  <a:moveTo>
                    <a:pt x="201283" y="0"/>
                  </a:moveTo>
                  <a:lnTo>
                    <a:pt x="76040" y="0"/>
                  </a:lnTo>
                  <a:cubicBezTo>
                    <a:pt x="69011" y="0"/>
                    <a:pt x="62621" y="6384"/>
                    <a:pt x="62621" y="14683"/>
                  </a:cubicBezTo>
                  <a:lnTo>
                    <a:pt x="62621" y="74054"/>
                  </a:lnTo>
                  <a:lnTo>
                    <a:pt x="13419" y="74054"/>
                  </a:lnTo>
                  <a:cubicBezTo>
                    <a:pt x="6390" y="74054"/>
                    <a:pt x="1278" y="80438"/>
                    <a:pt x="1278" y="87461"/>
                  </a:cubicBezTo>
                  <a:lnTo>
                    <a:pt x="0" y="158323"/>
                  </a:lnTo>
                  <a:cubicBezTo>
                    <a:pt x="0" y="162792"/>
                    <a:pt x="1278" y="166622"/>
                    <a:pt x="4473" y="169814"/>
                  </a:cubicBezTo>
                  <a:cubicBezTo>
                    <a:pt x="7029" y="172368"/>
                    <a:pt x="10224" y="173644"/>
                    <a:pt x="13419" y="173644"/>
                  </a:cubicBezTo>
                  <a:cubicBezTo>
                    <a:pt x="13419" y="173644"/>
                    <a:pt x="13419" y="173644"/>
                    <a:pt x="13419" y="173644"/>
                  </a:cubicBezTo>
                  <a:lnTo>
                    <a:pt x="27477" y="173644"/>
                  </a:lnTo>
                  <a:lnTo>
                    <a:pt x="39618" y="195350"/>
                  </a:lnTo>
                  <a:cubicBezTo>
                    <a:pt x="39618" y="195350"/>
                    <a:pt x="39618" y="195350"/>
                    <a:pt x="40257" y="195988"/>
                  </a:cubicBezTo>
                  <a:cubicBezTo>
                    <a:pt x="40257" y="195988"/>
                    <a:pt x="40257" y="196627"/>
                    <a:pt x="40896" y="196627"/>
                  </a:cubicBezTo>
                  <a:cubicBezTo>
                    <a:pt x="40896" y="197265"/>
                    <a:pt x="41535" y="197265"/>
                    <a:pt x="42174" y="197265"/>
                  </a:cubicBezTo>
                  <a:cubicBezTo>
                    <a:pt x="42174" y="197265"/>
                    <a:pt x="42174" y="197265"/>
                    <a:pt x="42813" y="197903"/>
                  </a:cubicBezTo>
                  <a:cubicBezTo>
                    <a:pt x="43452" y="198542"/>
                    <a:pt x="44091" y="198542"/>
                    <a:pt x="44730" y="198542"/>
                  </a:cubicBezTo>
                  <a:cubicBezTo>
                    <a:pt x="44730" y="198542"/>
                    <a:pt x="44730" y="198542"/>
                    <a:pt x="44730" y="198542"/>
                  </a:cubicBezTo>
                  <a:cubicBezTo>
                    <a:pt x="45369" y="198542"/>
                    <a:pt x="46008" y="198542"/>
                    <a:pt x="46008" y="198542"/>
                  </a:cubicBezTo>
                  <a:cubicBezTo>
                    <a:pt x="46647" y="198542"/>
                    <a:pt x="47286" y="198542"/>
                    <a:pt x="47925" y="198542"/>
                  </a:cubicBezTo>
                  <a:cubicBezTo>
                    <a:pt x="47925" y="198542"/>
                    <a:pt x="48564" y="198542"/>
                    <a:pt x="48564" y="198542"/>
                  </a:cubicBezTo>
                  <a:cubicBezTo>
                    <a:pt x="48564" y="198542"/>
                    <a:pt x="49203" y="198542"/>
                    <a:pt x="49203" y="198542"/>
                  </a:cubicBezTo>
                  <a:cubicBezTo>
                    <a:pt x="49203" y="198542"/>
                    <a:pt x="49203" y="198542"/>
                    <a:pt x="49203" y="198542"/>
                  </a:cubicBezTo>
                  <a:cubicBezTo>
                    <a:pt x="49842" y="198542"/>
                    <a:pt x="49842" y="197903"/>
                    <a:pt x="50481" y="197265"/>
                  </a:cubicBezTo>
                  <a:cubicBezTo>
                    <a:pt x="50481" y="197265"/>
                    <a:pt x="51119" y="196627"/>
                    <a:pt x="51119" y="196627"/>
                  </a:cubicBezTo>
                  <a:cubicBezTo>
                    <a:pt x="51119" y="195988"/>
                    <a:pt x="51758" y="195988"/>
                    <a:pt x="51758" y="195350"/>
                  </a:cubicBezTo>
                  <a:cubicBezTo>
                    <a:pt x="51758" y="195350"/>
                    <a:pt x="51758" y="194711"/>
                    <a:pt x="51758" y="194711"/>
                  </a:cubicBezTo>
                  <a:cubicBezTo>
                    <a:pt x="51758" y="194711"/>
                    <a:pt x="51758" y="194711"/>
                    <a:pt x="51758" y="194711"/>
                  </a:cubicBezTo>
                  <a:lnTo>
                    <a:pt x="56231" y="176198"/>
                  </a:lnTo>
                  <a:lnTo>
                    <a:pt x="125882" y="176198"/>
                  </a:lnTo>
                  <a:cubicBezTo>
                    <a:pt x="132911" y="176198"/>
                    <a:pt x="138023" y="169814"/>
                    <a:pt x="138023" y="162792"/>
                  </a:cubicBezTo>
                  <a:lnTo>
                    <a:pt x="138023" y="112996"/>
                  </a:lnTo>
                  <a:lnTo>
                    <a:pt x="153997" y="112996"/>
                  </a:lnTo>
                  <a:lnTo>
                    <a:pt x="159109" y="134064"/>
                  </a:lnTo>
                  <a:cubicBezTo>
                    <a:pt x="159109" y="134064"/>
                    <a:pt x="159109" y="134064"/>
                    <a:pt x="159109" y="134064"/>
                  </a:cubicBezTo>
                  <a:cubicBezTo>
                    <a:pt x="159109" y="134064"/>
                    <a:pt x="159109" y="134702"/>
                    <a:pt x="159109" y="134702"/>
                  </a:cubicBezTo>
                  <a:cubicBezTo>
                    <a:pt x="159109" y="135340"/>
                    <a:pt x="159748" y="135979"/>
                    <a:pt x="159748" y="135979"/>
                  </a:cubicBezTo>
                  <a:cubicBezTo>
                    <a:pt x="159748" y="135979"/>
                    <a:pt x="160387" y="136617"/>
                    <a:pt x="160387" y="136617"/>
                  </a:cubicBezTo>
                  <a:cubicBezTo>
                    <a:pt x="161026" y="137256"/>
                    <a:pt x="161026" y="137256"/>
                    <a:pt x="161665" y="137894"/>
                  </a:cubicBezTo>
                  <a:cubicBezTo>
                    <a:pt x="161665" y="137894"/>
                    <a:pt x="161665" y="137894"/>
                    <a:pt x="161665" y="137894"/>
                  </a:cubicBezTo>
                  <a:cubicBezTo>
                    <a:pt x="161665" y="137894"/>
                    <a:pt x="162304" y="137894"/>
                    <a:pt x="162304" y="137894"/>
                  </a:cubicBezTo>
                  <a:cubicBezTo>
                    <a:pt x="162304" y="137894"/>
                    <a:pt x="162943" y="137894"/>
                    <a:pt x="162943" y="137894"/>
                  </a:cubicBezTo>
                  <a:cubicBezTo>
                    <a:pt x="163582" y="137894"/>
                    <a:pt x="164221" y="137894"/>
                    <a:pt x="164860" y="137894"/>
                  </a:cubicBezTo>
                  <a:cubicBezTo>
                    <a:pt x="165499" y="137894"/>
                    <a:pt x="166138" y="137894"/>
                    <a:pt x="166138" y="137894"/>
                  </a:cubicBezTo>
                  <a:cubicBezTo>
                    <a:pt x="166138" y="137894"/>
                    <a:pt x="166138" y="137894"/>
                    <a:pt x="166138" y="137894"/>
                  </a:cubicBezTo>
                  <a:cubicBezTo>
                    <a:pt x="166777" y="137894"/>
                    <a:pt x="167416" y="137256"/>
                    <a:pt x="168055" y="137256"/>
                  </a:cubicBezTo>
                  <a:cubicBezTo>
                    <a:pt x="168055" y="137256"/>
                    <a:pt x="168055" y="137256"/>
                    <a:pt x="168694" y="136617"/>
                  </a:cubicBezTo>
                  <a:cubicBezTo>
                    <a:pt x="169333" y="136617"/>
                    <a:pt x="169333" y="135979"/>
                    <a:pt x="169972" y="135979"/>
                  </a:cubicBezTo>
                  <a:cubicBezTo>
                    <a:pt x="169972" y="135979"/>
                    <a:pt x="169972" y="135340"/>
                    <a:pt x="170611" y="135340"/>
                  </a:cubicBezTo>
                  <a:cubicBezTo>
                    <a:pt x="170611" y="135340"/>
                    <a:pt x="170611" y="135340"/>
                    <a:pt x="171250" y="134702"/>
                  </a:cubicBezTo>
                  <a:lnTo>
                    <a:pt x="185308" y="109804"/>
                  </a:lnTo>
                  <a:lnTo>
                    <a:pt x="201283" y="109804"/>
                  </a:lnTo>
                  <a:cubicBezTo>
                    <a:pt x="205117" y="109804"/>
                    <a:pt x="208312" y="108528"/>
                    <a:pt x="210868" y="105974"/>
                  </a:cubicBezTo>
                  <a:cubicBezTo>
                    <a:pt x="214063" y="102782"/>
                    <a:pt x="215980" y="98313"/>
                    <a:pt x="215341" y="93845"/>
                  </a:cubicBezTo>
                  <a:lnTo>
                    <a:pt x="214063" y="15322"/>
                  </a:lnTo>
                  <a:cubicBezTo>
                    <a:pt x="214702" y="6384"/>
                    <a:pt x="208951" y="0"/>
                    <a:pt x="201283" y="0"/>
                  </a:cubicBezTo>
                  <a:close/>
                  <a:moveTo>
                    <a:pt x="125882" y="161515"/>
                  </a:moveTo>
                  <a:cubicBezTo>
                    <a:pt x="125882" y="162153"/>
                    <a:pt x="125882" y="162153"/>
                    <a:pt x="125882" y="162153"/>
                  </a:cubicBezTo>
                  <a:lnTo>
                    <a:pt x="52398" y="162153"/>
                  </a:lnTo>
                  <a:cubicBezTo>
                    <a:pt x="52398" y="162153"/>
                    <a:pt x="51758" y="162153"/>
                    <a:pt x="51758" y="162153"/>
                  </a:cubicBezTo>
                  <a:cubicBezTo>
                    <a:pt x="48564" y="162153"/>
                    <a:pt x="46008" y="164068"/>
                    <a:pt x="45369" y="166622"/>
                  </a:cubicBezTo>
                  <a:lnTo>
                    <a:pt x="43452" y="174283"/>
                  </a:lnTo>
                  <a:lnTo>
                    <a:pt x="37062" y="163430"/>
                  </a:lnTo>
                  <a:cubicBezTo>
                    <a:pt x="37062" y="163430"/>
                    <a:pt x="36423" y="162792"/>
                    <a:pt x="36423" y="162792"/>
                  </a:cubicBezTo>
                  <a:cubicBezTo>
                    <a:pt x="36423" y="162153"/>
                    <a:pt x="35784" y="162153"/>
                    <a:pt x="35784" y="161515"/>
                  </a:cubicBezTo>
                  <a:cubicBezTo>
                    <a:pt x="35784" y="161515"/>
                    <a:pt x="35145" y="160876"/>
                    <a:pt x="34506" y="160876"/>
                  </a:cubicBezTo>
                  <a:cubicBezTo>
                    <a:pt x="33867" y="160876"/>
                    <a:pt x="33867" y="160238"/>
                    <a:pt x="33228" y="160238"/>
                  </a:cubicBezTo>
                  <a:cubicBezTo>
                    <a:pt x="32589" y="160238"/>
                    <a:pt x="32589" y="160238"/>
                    <a:pt x="31950" y="160238"/>
                  </a:cubicBezTo>
                  <a:cubicBezTo>
                    <a:pt x="31950" y="160238"/>
                    <a:pt x="31311" y="160238"/>
                    <a:pt x="31311" y="160238"/>
                  </a:cubicBezTo>
                  <a:lnTo>
                    <a:pt x="14058" y="160876"/>
                  </a:lnTo>
                  <a:cubicBezTo>
                    <a:pt x="14058" y="160876"/>
                    <a:pt x="13419" y="160238"/>
                    <a:pt x="13419" y="158323"/>
                  </a:cubicBezTo>
                  <a:lnTo>
                    <a:pt x="14697" y="87461"/>
                  </a:lnTo>
                  <a:cubicBezTo>
                    <a:pt x="14697" y="86822"/>
                    <a:pt x="14697" y="86822"/>
                    <a:pt x="14697" y="86822"/>
                  </a:cubicBezTo>
                  <a:lnTo>
                    <a:pt x="63260" y="86822"/>
                  </a:lnTo>
                  <a:lnTo>
                    <a:pt x="63260" y="97037"/>
                  </a:lnTo>
                  <a:cubicBezTo>
                    <a:pt x="63260" y="105336"/>
                    <a:pt x="69011" y="111720"/>
                    <a:pt x="76679" y="111720"/>
                  </a:cubicBezTo>
                  <a:lnTo>
                    <a:pt x="126521" y="111720"/>
                  </a:lnTo>
                  <a:lnTo>
                    <a:pt x="126521" y="161515"/>
                  </a:lnTo>
                  <a:close/>
                  <a:moveTo>
                    <a:pt x="201283" y="96398"/>
                  </a:moveTo>
                  <a:lnTo>
                    <a:pt x="181474" y="95760"/>
                  </a:lnTo>
                  <a:cubicBezTo>
                    <a:pt x="181474" y="95760"/>
                    <a:pt x="180835" y="95760"/>
                    <a:pt x="180835" y="95760"/>
                  </a:cubicBezTo>
                  <a:cubicBezTo>
                    <a:pt x="180196" y="95760"/>
                    <a:pt x="179557" y="95760"/>
                    <a:pt x="178918" y="96398"/>
                  </a:cubicBezTo>
                  <a:cubicBezTo>
                    <a:pt x="178918" y="96398"/>
                    <a:pt x="178279" y="96398"/>
                    <a:pt x="178279" y="96398"/>
                  </a:cubicBezTo>
                  <a:cubicBezTo>
                    <a:pt x="177640" y="96398"/>
                    <a:pt x="177001" y="97037"/>
                    <a:pt x="177001" y="97037"/>
                  </a:cubicBezTo>
                  <a:cubicBezTo>
                    <a:pt x="177001" y="97037"/>
                    <a:pt x="176362" y="97675"/>
                    <a:pt x="176362" y="97675"/>
                  </a:cubicBezTo>
                  <a:cubicBezTo>
                    <a:pt x="176362" y="97675"/>
                    <a:pt x="175723" y="98313"/>
                    <a:pt x="175723" y="98313"/>
                  </a:cubicBezTo>
                  <a:lnTo>
                    <a:pt x="168055" y="112358"/>
                  </a:lnTo>
                  <a:lnTo>
                    <a:pt x="165499" y="102144"/>
                  </a:lnTo>
                  <a:cubicBezTo>
                    <a:pt x="164860" y="98952"/>
                    <a:pt x="161665" y="97037"/>
                    <a:pt x="159109" y="97675"/>
                  </a:cubicBezTo>
                  <a:cubicBezTo>
                    <a:pt x="159109" y="97675"/>
                    <a:pt x="158470" y="97675"/>
                    <a:pt x="158470" y="97675"/>
                  </a:cubicBezTo>
                  <a:lnTo>
                    <a:pt x="132272" y="97675"/>
                  </a:lnTo>
                  <a:cubicBezTo>
                    <a:pt x="132272" y="97675"/>
                    <a:pt x="132272" y="97675"/>
                    <a:pt x="132272" y="97675"/>
                  </a:cubicBezTo>
                  <a:cubicBezTo>
                    <a:pt x="132272" y="97675"/>
                    <a:pt x="132272" y="97675"/>
                    <a:pt x="132272" y="97675"/>
                  </a:cubicBezTo>
                  <a:lnTo>
                    <a:pt x="76679" y="97675"/>
                  </a:lnTo>
                  <a:cubicBezTo>
                    <a:pt x="76679" y="97675"/>
                    <a:pt x="76040" y="97037"/>
                    <a:pt x="76040" y="95760"/>
                  </a:cubicBezTo>
                  <a:lnTo>
                    <a:pt x="76040" y="13406"/>
                  </a:lnTo>
                  <a:cubicBezTo>
                    <a:pt x="76040" y="12130"/>
                    <a:pt x="76679" y="11491"/>
                    <a:pt x="76679" y="11491"/>
                  </a:cubicBezTo>
                  <a:lnTo>
                    <a:pt x="201922" y="11491"/>
                  </a:lnTo>
                  <a:cubicBezTo>
                    <a:pt x="201922" y="11491"/>
                    <a:pt x="202561" y="12130"/>
                    <a:pt x="202561" y="13406"/>
                  </a:cubicBezTo>
                  <a:lnTo>
                    <a:pt x="203839" y="91929"/>
                  </a:lnTo>
                  <a:cubicBezTo>
                    <a:pt x="202561" y="94483"/>
                    <a:pt x="202561" y="95760"/>
                    <a:pt x="201283" y="96398"/>
                  </a:cubicBezTo>
                  <a:close/>
                </a:path>
              </a:pathLst>
            </a:custGeom>
            <a:grpFill/>
            <a:ln w="6390" cap="flat">
              <a:noFill/>
              <a:prstDash val="solid"/>
              <a:miter/>
            </a:ln>
          </p:spPr>
          <p:txBody>
            <a:bodyPr rtlCol="0" anchor="ctr"/>
            <a:lstStyle/>
            <a:p>
              <a:endParaRPr lang="en-US"/>
            </a:p>
          </p:txBody>
        </p:sp>
        <p:sp>
          <p:nvSpPr>
            <p:cNvPr id="57" name="Graphic 4">
              <a:extLst>
                <a:ext uri="{FF2B5EF4-FFF2-40B4-BE49-F238E27FC236}">
                  <a16:creationId xmlns:a16="http://schemas.microsoft.com/office/drawing/2014/main" id="{9C943372-37D6-9B42-B309-D15BC6F6DF5B}"/>
                </a:ext>
              </a:extLst>
            </p:cNvPr>
            <p:cNvSpPr/>
            <p:nvPr/>
          </p:nvSpPr>
          <p:spPr>
            <a:xfrm>
              <a:off x="640910" y="1049050"/>
              <a:ext cx="12779" cy="12767"/>
            </a:xfrm>
            <a:custGeom>
              <a:avLst/>
              <a:gdLst>
                <a:gd name="connsiteX0" fmla="*/ 10863 w 12779"/>
                <a:gd name="connsiteY0" fmla="*/ 1915 h 12767"/>
                <a:gd name="connsiteX1" fmla="*/ 8946 w 12779"/>
                <a:gd name="connsiteY1" fmla="*/ 638 h 12767"/>
                <a:gd name="connsiteX2" fmla="*/ 5112 w 12779"/>
                <a:gd name="connsiteY2" fmla="*/ 0 h 12767"/>
                <a:gd name="connsiteX3" fmla="*/ 3834 w 12779"/>
                <a:gd name="connsiteY3" fmla="*/ 638 h 12767"/>
                <a:gd name="connsiteX4" fmla="*/ 2556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224" y="1277"/>
                    <a:pt x="9585" y="638"/>
                    <a:pt x="8946" y="638"/>
                  </a:cubicBezTo>
                  <a:cubicBezTo>
                    <a:pt x="7668" y="0"/>
                    <a:pt x="6390" y="0"/>
                    <a:pt x="5112" y="0"/>
                  </a:cubicBezTo>
                  <a:cubicBezTo>
                    <a:pt x="4473" y="0"/>
                    <a:pt x="4473" y="0"/>
                    <a:pt x="3834" y="638"/>
                  </a:cubicBezTo>
                  <a:cubicBezTo>
                    <a:pt x="3195" y="638"/>
                    <a:pt x="3195" y="1277"/>
                    <a:pt x="2556" y="1277"/>
                  </a:cubicBezTo>
                  <a:cubicBezTo>
                    <a:pt x="1917" y="1277"/>
                    <a:pt x="1917" y="1915"/>
                    <a:pt x="1917" y="1915"/>
                  </a:cubicBezTo>
                  <a:cubicBezTo>
                    <a:pt x="1278" y="2554"/>
                    <a:pt x="639" y="3192"/>
                    <a:pt x="639" y="3830"/>
                  </a:cubicBezTo>
                  <a:cubicBezTo>
                    <a:pt x="639"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58" name="Graphic 4">
              <a:extLst>
                <a:ext uri="{FF2B5EF4-FFF2-40B4-BE49-F238E27FC236}">
                  <a16:creationId xmlns:a16="http://schemas.microsoft.com/office/drawing/2014/main" id="{7D82E593-2E6C-1F46-BB90-AD52AE8AA828}"/>
                </a:ext>
              </a:extLst>
            </p:cNvPr>
            <p:cNvSpPr/>
            <p:nvPr/>
          </p:nvSpPr>
          <p:spPr>
            <a:xfrm>
              <a:off x="706088" y="1049050"/>
              <a:ext cx="12779" cy="12767"/>
            </a:xfrm>
            <a:custGeom>
              <a:avLst/>
              <a:gdLst>
                <a:gd name="connsiteX0" fmla="*/ 10863 w 12779"/>
                <a:gd name="connsiteY0" fmla="*/ 1915 h 12767"/>
                <a:gd name="connsiteX1" fmla="*/ 10224 w 12779"/>
                <a:gd name="connsiteY1" fmla="*/ 1277 h 12767"/>
                <a:gd name="connsiteX2" fmla="*/ 8946 w 12779"/>
                <a:gd name="connsiteY2" fmla="*/ 638 h 12767"/>
                <a:gd name="connsiteX3" fmla="*/ 7668 w 12779"/>
                <a:gd name="connsiteY3" fmla="*/ 0 h 12767"/>
                <a:gd name="connsiteX4" fmla="*/ 3834 w 12779"/>
                <a:gd name="connsiteY4" fmla="*/ 638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863" y="1915"/>
                    <a:pt x="10224" y="1277"/>
                    <a:pt x="10224" y="1277"/>
                  </a:cubicBezTo>
                  <a:cubicBezTo>
                    <a:pt x="9585" y="1277"/>
                    <a:pt x="9585" y="638"/>
                    <a:pt x="8946" y="638"/>
                  </a:cubicBezTo>
                  <a:cubicBezTo>
                    <a:pt x="8307" y="638"/>
                    <a:pt x="8307" y="638"/>
                    <a:pt x="7668" y="0"/>
                  </a:cubicBezTo>
                  <a:cubicBezTo>
                    <a:pt x="6390" y="0"/>
                    <a:pt x="5112" y="0"/>
                    <a:pt x="3834" y="638"/>
                  </a:cubicBezTo>
                  <a:cubicBezTo>
                    <a:pt x="3195" y="638"/>
                    <a:pt x="2556" y="1277"/>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59" name="Graphic 4">
              <a:extLst>
                <a:ext uri="{FF2B5EF4-FFF2-40B4-BE49-F238E27FC236}">
                  <a16:creationId xmlns:a16="http://schemas.microsoft.com/office/drawing/2014/main" id="{3763F1CC-614A-C341-A050-4C4867D94CF3}"/>
                </a:ext>
              </a:extLst>
            </p:cNvPr>
            <p:cNvSpPr/>
            <p:nvPr/>
          </p:nvSpPr>
          <p:spPr>
            <a:xfrm>
              <a:off x="672221" y="1049050"/>
              <a:ext cx="12779" cy="12767"/>
            </a:xfrm>
            <a:custGeom>
              <a:avLst/>
              <a:gdLst>
                <a:gd name="connsiteX0" fmla="*/ 11502 w 12779"/>
                <a:gd name="connsiteY0" fmla="*/ 1915 h 12767"/>
                <a:gd name="connsiteX1" fmla="*/ 9585 w 12779"/>
                <a:gd name="connsiteY1" fmla="*/ 638 h 12767"/>
                <a:gd name="connsiteX2" fmla="*/ 5751 w 12779"/>
                <a:gd name="connsiteY2" fmla="*/ 0 h 12767"/>
                <a:gd name="connsiteX3" fmla="*/ 4473 w 12779"/>
                <a:gd name="connsiteY3" fmla="*/ 638 h 12767"/>
                <a:gd name="connsiteX4" fmla="*/ 3195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1502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1502" y="1915"/>
                  </a:moveTo>
                  <a:cubicBezTo>
                    <a:pt x="10863" y="1277"/>
                    <a:pt x="10224" y="638"/>
                    <a:pt x="9585" y="638"/>
                  </a:cubicBezTo>
                  <a:cubicBezTo>
                    <a:pt x="8307" y="0"/>
                    <a:pt x="7029" y="0"/>
                    <a:pt x="5751" y="0"/>
                  </a:cubicBezTo>
                  <a:cubicBezTo>
                    <a:pt x="5112" y="0"/>
                    <a:pt x="5112" y="0"/>
                    <a:pt x="4473" y="638"/>
                  </a:cubicBezTo>
                  <a:cubicBezTo>
                    <a:pt x="3834" y="638"/>
                    <a:pt x="3834" y="1277"/>
                    <a:pt x="3195" y="1277"/>
                  </a:cubicBezTo>
                  <a:cubicBezTo>
                    <a:pt x="2556" y="1277"/>
                    <a:pt x="2556" y="1915"/>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780" y="3192"/>
                    <a:pt x="12141" y="2554"/>
                    <a:pt x="11502" y="1915"/>
                  </a:cubicBezTo>
                  <a:close/>
                </a:path>
              </a:pathLst>
            </a:custGeom>
            <a:grpFill/>
            <a:ln w="6390" cap="flat">
              <a:noFill/>
              <a:prstDash val="solid"/>
              <a:miter/>
            </a:ln>
          </p:spPr>
          <p:txBody>
            <a:bodyPr rtlCol="0" anchor="ctr"/>
            <a:lstStyle/>
            <a:p>
              <a:endParaRPr lang="en-US"/>
            </a:p>
          </p:txBody>
        </p:sp>
      </p:grpSp>
      <p:sp>
        <p:nvSpPr>
          <p:cNvPr id="2" name="Slide Number Placeholder 4">
            <a:extLst>
              <a:ext uri="{FF2B5EF4-FFF2-40B4-BE49-F238E27FC236}">
                <a16:creationId xmlns:a16="http://schemas.microsoft.com/office/drawing/2014/main" id="{6BDF0179-5842-485D-9FEB-5AD7A0AB984C}"/>
              </a:ext>
            </a:extLst>
          </p:cNvPr>
          <p:cNvSpPr>
            <a:spLocks noGrp="1"/>
          </p:cNvSpPr>
          <p:nvPr>
            <p:ph type="sldNum" sz="quarter" idx="4"/>
          </p:nvPr>
        </p:nvSpPr>
        <p:spPr>
          <a:xfrm>
            <a:off x="9050665" y="6356352"/>
            <a:ext cx="2743200" cy="365125"/>
          </a:xfrm>
        </p:spPr>
        <p:txBody>
          <a:bodyPr/>
          <a:lstStyle/>
          <a:p>
            <a:fld id="{6E3BC083-7328-4EBF-BB21-5CD03E77450A}" type="slidenum">
              <a:rPr lang="en-AU" sz="1000" smtClean="0"/>
              <a:pPr/>
              <a:t>21</a:t>
            </a:fld>
            <a:endParaRPr lang="en-AU" sz="1000"/>
          </a:p>
        </p:txBody>
      </p:sp>
    </p:spTree>
    <p:extLst>
      <p:ext uri="{BB962C8B-B14F-4D97-AF65-F5344CB8AC3E}">
        <p14:creationId xmlns:p14="http://schemas.microsoft.com/office/powerpoint/2010/main" val="1047119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a:extLst>
              <a:ext uri="{FF2B5EF4-FFF2-40B4-BE49-F238E27FC236}">
                <a16:creationId xmlns:a16="http://schemas.microsoft.com/office/drawing/2014/main" id="{7106E790-0656-4F32-94BC-40F244EF5F0C}"/>
              </a:ext>
            </a:extLst>
          </p:cNvPr>
          <p:cNvGrpSpPr/>
          <p:nvPr/>
        </p:nvGrpSpPr>
        <p:grpSpPr>
          <a:xfrm>
            <a:off x="653286" y="1605066"/>
            <a:ext cx="5346920" cy="4897534"/>
            <a:chOff x="4126914" y="1910693"/>
            <a:chExt cx="4424233" cy="4897534"/>
          </a:xfrm>
        </p:grpSpPr>
        <p:grpSp>
          <p:nvGrpSpPr>
            <p:cNvPr id="111" name="Group 110">
              <a:extLst>
                <a:ext uri="{FF2B5EF4-FFF2-40B4-BE49-F238E27FC236}">
                  <a16:creationId xmlns:a16="http://schemas.microsoft.com/office/drawing/2014/main" id="{15D06278-64F5-4529-A8BF-7852E6874266}"/>
                </a:ext>
              </a:extLst>
            </p:cNvPr>
            <p:cNvGrpSpPr/>
            <p:nvPr/>
          </p:nvGrpSpPr>
          <p:grpSpPr>
            <a:xfrm>
              <a:off x="4126914" y="1913250"/>
              <a:ext cx="4424233" cy="4894977"/>
              <a:chOff x="4126914" y="1913250"/>
              <a:chExt cx="4424233" cy="4894977"/>
            </a:xfrm>
          </p:grpSpPr>
          <p:sp>
            <p:nvSpPr>
              <p:cNvPr id="107" name="Rectangle 106">
                <a:extLst>
                  <a:ext uri="{FF2B5EF4-FFF2-40B4-BE49-F238E27FC236}">
                    <a16:creationId xmlns:a16="http://schemas.microsoft.com/office/drawing/2014/main" id="{346519EB-48AB-49FF-948A-7CCC7946D0FC}"/>
                  </a:ext>
                </a:extLst>
              </p:cNvPr>
              <p:cNvSpPr/>
              <p:nvPr/>
            </p:nvSpPr>
            <p:spPr>
              <a:xfrm>
                <a:off x="4126914" y="1913250"/>
                <a:ext cx="4400426" cy="267138"/>
              </a:xfrm>
              <a:prstGeom prst="rect">
                <a:avLst/>
              </a:prstGeom>
              <a:solidFill>
                <a:srgbClr val="00A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02738FEB-F209-468E-A392-688FC402B1A2}"/>
                  </a:ext>
                </a:extLst>
              </p:cNvPr>
              <p:cNvGrpSpPr/>
              <p:nvPr/>
            </p:nvGrpSpPr>
            <p:grpSpPr>
              <a:xfrm>
                <a:off x="4126914" y="2184998"/>
                <a:ext cx="4424233" cy="4623229"/>
                <a:chOff x="4126914" y="1770296"/>
                <a:chExt cx="3959477" cy="4623229"/>
              </a:xfrm>
            </p:grpSpPr>
            <p:sp>
              <p:nvSpPr>
                <p:cNvPr id="21" name="Rectangle 20">
                  <a:extLst>
                    <a:ext uri="{FF2B5EF4-FFF2-40B4-BE49-F238E27FC236}">
                      <a16:creationId xmlns:a16="http://schemas.microsoft.com/office/drawing/2014/main" id="{FACAF153-4BB1-400D-9B37-C80A12719F66}"/>
                    </a:ext>
                  </a:extLst>
                </p:cNvPr>
                <p:cNvSpPr/>
                <p:nvPr/>
              </p:nvSpPr>
              <p:spPr>
                <a:xfrm>
                  <a:off x="4136959" y="3077057"/>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7EB2EEF5-27EE-45D8-B272-785607A87B08}"/>
                    </a:ext>
                  </a:extLst>
                </p:cNvPr>
                <p:cNvSpPr/>
                <p:nvPr/>
              </p:nvSpPr>
              <p:spPr>
                <a:xfrm>
                  <a:off x="4126914" y="1770296"/>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6D0E886-5516-4C93-98D8-02048CD5BC97}"/>
                    </a:ext>
                  </a:extLst>
                </p:cNvPr>
                <p:cNvSpPr/>
                <p:nvPr/>
              </p:nvSpPr>
              <p:spPr>
                <a:xfrm>
                  <a:off x="4148219" y="4402031"/>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2719363F-159B-41E8-9B9A-65656CF69B91}"/>
                    </a:ext>
                  </a:extLst>
                </p:cNvPr>
                <p:cNvSpPr/>
                <p:nvPr/>
              </p:nvSpPr>
              <p:spPr>
                <a:xfrm>
                  <a:off x="4137274" y="5731022"/>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grpSp>
        </p:grpSp>
        <p:sp>
          <p:nvSpPr>
            <p:cNvPr id="16" name="Rectangle 15">
              <a:extLst>
                <a:ext uri="{FF2B5EF4-FFF2-40B4-BE49-F238E27FC236}">
                  <a16:creationId xmlns:a16="http://schemas.microsoft.com/office/drawing/2014/main" id="{73490AD8-9843-4482-8DAC-1270EACFE05E}"/>
                </a:ext>
              </a:extLst>
            </p:cNvPr>
            <p:cNvSpPr/>
            <p:nvPr/>
          </p:nvSpPr>
          <p:spPr>
            <a:xfrm>
              <a:off x="4946476" y="1910693"/>
              <a:ext cx="2581807" cy="276999"/>
            </a:xfrm>
            <a:prstGeom prst="rect">
              <a:avLst/>
            </a:prstGeom>
            <a:noFill/>
            <a:ln>
              <a:noFill/>
            </a:ln>
          </p:spPr>
          <p:txBody>
            <a:bodyPr wrap="square" lIns="91440" tIns="45720" rIns="91440" bIns="45720" anchor="t">
              <a:spAutoFit/>
            </a:bodyPr>
            <a:lstStyle/>
            <a:p>
              <a:pPr marL="80645" algn="ctr">
                <a:spcBef>
                  <a:spcPts val="100"/>
                </a:spcBef>
                <a:defRPr/>
              </a:pPr>
              <a:r>
                <a:rPr lang="en-AU" sz="1200" b="1" kern="0" spc="-5">
                  <a:solidFill>
                    <a:schemeClr val="bg1"/>
                  </a:solidFill>
                  <a:latin typeface="Arial" panose="020B0604020202020204" pitchFamily="34" charset="0"/>
                  <a:ea typeface="Open Sans" panose="020B0606030504020204" pitchFamily="34" charset="0"/>
                  <a:cs typeface="Arial" panose="020B0604020202020204" pitchFamily="34" charset="0"/>
                </a:rPr>
                <a:t>The Deploy and Embed Process*</a:t>
              </a:r>
            </a:p>
          </p:txBody>
        </p:sp>
      </p:grpSp>
      <p:sp>
        <p:nvSpPr>
          <p:cNvPr id="114" name="Freeform 203">
            <a:extLst>
              <a:ext uri="{FF2B5EF4-FFF2-40B4-BE49-F238E27FC236}">
                <a16:creationId xmlns:a16="http://schemas.microsoft.com/office/drawing/2014/main" id="{62C77E11-144C-42FD-9BCB-CFF8C7C2E3DD}"/>
              </a:ext>
            </a:extLst>
          </p:cNvPr>
          <p:cNvSpPr/>
          <p:nvPr/>
        </p:nvSpPr>
        <p:spPr>
          <a:xfrm rot="5696275" flipH="1">
            <a:off x="469522" y="2914204"/>
            <a:ext cx="1965660" cy="305361"/>
          </a:xfrm>
          <a:custGeom>
            <a:avLst/>
            <a:gdLst>
              <a:gd name="connsiteX0" fmla="*/ 0 w 8617527"/>
              <a:gd name="connsiteY0" fmla="*/ 651164 h 1191491"/>
              <a:gd name="connsiteX1" fmla="*/ 2673927 w 8617527"/>
              <a:gd name="connsiteY1" fmla="*/ 0 h 1191491"/>
              <a:gd name="connsiteX2" fmla="*/ 6483927 w 8617527"/>
              <a:gd name="connsiteY2" fmla="*/ 1191491 h 1191491"/>
              <a:gd name="connsiteX3" fmla="*/ 8617527 w 8617527"/>
              <a:gd name="connsiteY3" fmla="*/ 498764 h 1191491"/>
              <a:gd name="connsiteX0" fmla="*/ 0 w 8617527"/>
              <a:gd name="connsiteY0" fmla="*/ 661463 h 1201790"/>
              <a:gd name="connsiteX1" fmla="*/ 2673927 w 8617527"/>
              <a:gd name="connsiteY1" fmla="*/ 10299 h 1201790"/>
              <a:gd name="connsiteX2" fmla="*/ 6483927 w 8617527"/>
              <a:gd name="connsiteY2" fmla="*/ 1201790 h 1201790"/>
              <a:gd name="connsiteX3" fmla="*/ 8617527 w 8617527"/>
              <a:gd name="connsiteY3" fmla="*/ 509063 h 1201790"/>
              <a:gd name="connsiteX0" fmla="*/ 0 w 8617527"/>
              <a:gd name="connsiteY0" fmla="*/ 651245 h 1191572"/>
              <a:gd name="connsiteX1" fmla="*/ 2673927 w 8617527"/>
              <a:gd name="connsiteY1" fmla="*/ 81 h 1191572"/>
              <a:gd name="connsiteX2" fmla="*/ 6483927 w 8617527"/>
              <a:gd name="connsiteY2" fmla="*/ 1191572 h 1191572"/>
              <a:gd name="connsiteX3" fmla="*/ 8617527 w 8617527"/>
              <a:gd name="connsiteY3" fmla="*/ 498845 h 1191572"/>
              <a:gd name="connsiteX0" fmla="*/ 0 w 8617527"/>
              <a:gd name="connsiteY0" fmla="*/ 651245 h 1217033"/>
              <a:gd name="connsiteX1" fmla="*/ 2673927 w 8617527"/>
              <a:gd name="connsiteY1" fmla="*/ 81 h 1217033"/>
              <a:gd name="connsiteX2" fmla="*/ 6483927 w 8617527"/>
              <a:gd name="connsiteY2" fmla="*/ 1191572 h 1217033"/>
              <a:gd name="connsiteX3" fmla="*/ 8617527 w 8617527"/>
              <a:gd name="connsiteY3" fmla="*/ 498845 h 1217033"/>
              <a:gd name="connsiteX0" fmla="*/ 0 w 8617527"/>
              <a:gd name="connsiteY0" fmla="*/ 651245 h 1191898"/>
              <a:gd name="connsiteX1" fmla="*/ 2673927 w 8617527"/>
              <a:gd name="connsiteY1" fmla="*/ 81 h 1191898"/>
              <a:gd name="connsiteX2" fmla="*/ 6483927 w 8617527"/>
              <a:gd name="connsiteY2" fmla="*/ 1191572 h 1191898"/>
              <a:gd name="connsiteX3" fmla="*/ 8617527 w 8617527"/>
              <a:gd name="connsiteY3" fmla="*/ 498845 h 1191898"/>
              <a:gd name="connsiteX0" fmla="*/ 0 w 8617527"/>
              <a:gd name="connsiteY0" fmla="*/ 651245 h 1191625"/>
              <a:gd name="connsiteX1" fmla="*/ 2673927 w 8617527"/>
              <a:gd name="connsiteY1" fmla="*/ 81 h 1191625"/>
              <a:gd name="connsiteX2" fmla="*/ 6483927 w 8617527"/>
              <a:gd name="connsiteY2" fmla="*/ 1191572 h 1191625"/>
              <a:gd name="connsiteX3" fmla="*/ 8617527 w 8617527"/>
              <a:gd name="connsiteY3" fmla="*/ 498845 h 1191625"/>
              <a:gd name="connsiteX0" fmla="*/ 0 w 8617527"/>
              <a:gd name="connsiteY0" fmla="*/ 651245 h 1196985"/>
              <a:gd name="connsiteX1" fmla="*/ 2673927 w 8617527"/>
              <a:gd name="connsiteY1" fmla="*/ 81 h 1196985"/>
              <a:gd name="connsiteX2" fmla="*/ 6483927 w 8617527"/>
              <a:gd name="connsiteY2" fmla="*/ 1191572 h 1196985"/>
              <a:gd name="connsiteX3" fmla="*/ 8617527 w 8617527"/>
              <a:gd name="connsiteY3" fmla="*/ 415718 h 1196985"/>
              <a:gd name="connsiteX0" fmla="*/ 0 w 8617527"/>
              <a:gd name="connsiteY0" fmla="*/ 662395 h 1235629"/>
              <a:gd name="connsiteX1" fmla="*/ 2673927 w 8617527"/>
              <a:gd name="connsiteY1" fmla="*/ 11231 h 1235629"/>
              <a:gd name="connsiteX2" fmla="*/ 6276108 w 8617527"/>
              <a:gd name="connsiteY2" fmla="*/ 1230431 h 1235629"/>
              <a:gd name="connsiteX3" fmla="*/ 8617527 w 8617527"/>
              <a:gd name="connsiteY3" fmla="*/ 426868 h 1235629"/>
              <a:gd name="connsiteX0" fmla="*/ 0 w 8617527"/>
              <a:gd name="connsiteY0" fmla="*/ 662395 h 1230431"/>
              <a:gd name="connsiteX1" fmla="*/ 2673927 w 8617527"/>
              <a:gd name="connsiteY1" fmla="*/ 11231 h 1230431"/>
              <a:gd name="connsiteX2" fmla="*/ 6276108 w 8617527"/>
              <a:gd name="connsiteY2" fmla="*/ 1230431 h 1230431"/>
              <a:gd name="connsiteX3" fmla="*/ 8617527 w 8617527"/>
              <a:gd name="connsiteY3" fmla="*/ 426868 h 1230431"/>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82"/>
              <a:gd name="connsiteY0" fmla="*/ 662395 h 1236431"/>
              <a:gd name="connsiteX1" fmla="*/ 2673927 w 8645282"/>
              <a:gd name="connsiteY1" fmla="*/ 11231 h 1236431"/>
              <a:gd name="connsiteX2" fmla="*/ 6276108 w 8645282"/>
              <a:gd name="connsiteY2" fmla="*/ 1230431 h 1236431"/>
              <a:gd name="connsiteX3" fmla="*/ 8645236 w 8645282"/>
              <a:gd name="connsiteY3" fmla="*/ 509995 h 1236431"/>
              <a:gd name="connsiteX0" fmla="*/ 0 w 8631428"/>
              <a:gd name="connsiteY0" fmla="*/ 662395 h 1234327"/>
              <a:gd name="connsiteX1" fmla="*/ 2673927 w 8631428"/>
              <a:gd name="connsiteY1" fmla="*/ 11231 h 1234327"/>
              <a:gd name="connsiteX2" fmla="*/ 6276108 w 8631428"/>
              <a:gd name="connsiteY2" fmla="*/ 1230431 h 1234327"/>
              <a:gd name="connsiteX3" fmla="*/ 8631382 w 8631428"/>
              <a:gd name="connsiteY3" fmla="*/ 426868 h 1234327"/>
              <a:gd name="connsiteX0" fmla="*/ 0 w 8617574"/>
              <a:gd name="connsiteY0" fmla="*/ 1081098 h 1223539"/>
              <a:gd name="connsiteX1" fmla="*/ 2660073 w 8617574"/>
              <a:gd name="connsiteY1" fmla="*/ 443 h 1223539"/>
              <a:gd name="connsiteX2" fmla="*/ 6262254 w 8617574"/>
              <a:gd name="connsiteY2" fmla="*/ 1219643 h 1223539"/>
              <a:gd name="connsiteX3" fmla="*/ 8617528 w 8617574"/>
              <a:gd name="connsiteY3" fmla="*/ 416080 h 1223539"/>
              <a:gd name="connsiteX0" fmla="*/ 0 w 8617574"/>
              <a:gd name="connsiteY0" fmla="*/ 1039556 h 1181296"/>
              <a:gd name="connsiteX1" fmla="*/ 2660073 w 8617574"/>
              <a:gd name="connsiteY1" fmla="*/ 465 h 1181296"/>
              <a:gd name="connsiteX2" fmla="*/ 6262254 w 8617574"/>
              <a:gd name="connsiteY2" fmla="*/ 1178101 h 1181296"/>
              <a:gd name="connsiteX3" fmla="*/ 8617528 w 8617574"/>
              <a:gd name="connsiteY3" fmla="*/ 374538 h 1181296"/>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03720"/>
              <a:gd name="connsiteY0" fmla="*/ 1039774 h 1185059"/>
              <a:gd name="connsiteX1" fmla="*/ 2660073 w 8603720"/>
              <a:gd name="connsiteY1" fmla="*/ 683 h 1185059"/>
              <a:gd name="connsiteX2" fmla="*/ 6262254 w 8603720"/>
              <a:gd name="connsiteY2" fmla="*/ 1178319 h 1185059"/>
              <a:gd name="connsiteX3" fmla="*/ 8603674 w 8603720"/>
              <a:gd name="connsiteY3" fmla="*/ 513302 h 1185059"/>
              <a:gd name="connsiteX0" fmla="*/ 0 w 8646540"/>
              <a:gd name="connsiteY0" fmla="*/ 1039774 h 1183120"/>
              <a:gd name="connsiteX1" fmla="*/ 2660073 w 8646540"/>
              <a:gd name="connsiteY1" fmla="*/ 683 h 1183120"/>
              <a:gd name="connsiteX2" fmla="*/ 6262254 w 8646540"/>
              <a:gd name="connsiteY2" fmla="*/ 1178319 h 1183120"/>
              <a:gd name="connsiteX3" fmla="*/ 8646495 w 8646540"/>
              <a:gd name="connsiteY3" fmla="*/ 185311 h 1183120"/>
              <a:gd name="connsiteX0" fmla="*/ 0 w 8646549"/>
              <a:gd name="connsiteY0" fmla="*/ 1039497 h 1182843"/>
              <a:gd name="connsiteX1" fmla="*/ 2660073 w 8646549"/>
              <a:gd name="connsiteY1" fmla="*/ 406 h 1182843"/>
              <a:gd name="connsiteX2" fmla="*/ 6497771 w 8646549"/>
              <a:gd name="connsiteY2" fmla="*/ 1178042 h 1182843"/>
              <a:gd name="connsiteX3" fmla="*/ 8646495 w 8646549"/>
              <a:gd name="connsiteY3" fmla="*/ 185034 h 1182843"/>
              <a:gd name="connsiteX0" fmla="*/ 0 w 8646550"/>
              <a:gd name="connsiteY0" fmla="*/ 1039497 h 1178042"/>
              <a:gd name="connsiteX1" fmla="*/ 2660073 w 8646550"/>
              <a:gd name="connsiteY1" fmla="*/ 406 h 1178042"/>
              <a:gd name="connsiteX2" fmla="*/ 6497771 w 8646550"/>
              <a:gd name="connsiteY2" fmla="*/ 1178042 h 1178042"/>
              <a:gd name="connsiteX3" fmla="*/ 8646495 w 8646550"/>
              <a:gd name="connsiteY3" fmla="*/ 185034 h 1178042"/>
              <a:gd name="connsiteX0" fmla="*/ 0 w 8646550"/>
              <a:gd name="connsiteY0" fmla="*/ 1039497 h 1178052"/>
              <a:gd name="connsiteX1" fmla="*/ 2660073 w 8646550"/>
              <a:gd name="connsiteY1" fmla="*/ 406 h 1178052"/>
              <a:gd name="connsiteX2" fmla="*/ 6497771 w 8646550"/>
              <a:gd name="connsiteY2" fmla="*/ 1178042 h 1178052"/>
              <a:gd name="connsiteX3" fmla="*/ 8646495 w 8646550"/>
              <a:gd name="connsiteY3" fmla="*/ 185034 h 1178052"/>
              <a:gd name="connsiteX0" fmla="*/ 0 w 8646549"/>
              <a:gd name="connsiteY0" fmla="*/ 1039093 h 1048441"/>
              <a:gd name="connsiteX1" fmla="*/ 2660073 w 8646549"/>
              <a:gd name="connsiteY1" fmla="*/ 2 h 1048441"/>
              <a:gd name="connsiteX2" fmla="*/ 6465655 w 8646549"/>
              <a:gd name="connsiteY2" fmla="*/ 1048430 h 1048441"/>
              <a:gd name="connsiteX3" fmla="*/ 8646495 w 8646549"/>
              <a:gd name="connsiteY3" fmla="*/ 184630 h 1048441"/>
              <a:gd name="connsiteX0" fmla="*/ 1 w 8964065"/>
              <a:gd name="connsiteY0" fmla="*/ 775458 h 1050518"/>
              <a:gd name="connsiteX1" fmla="*/ 2977589 w 8964065"/>
              <a:gd name="connsiteY1" fmla="*/ 2079 h 1050518"/>
              <a:gd name="connsiteX2" fmla="*/ 6783171 w 8964065"/>
              <a:gd name="connsiteY2" fmla="*/ 1050507 h 1050518"/>
              <a:gd name="connsiteX3" fmla="*/ 8964011 w 8964065"/>
              <a:gd name="connsiteY3" fmla="*/ 186707 h 1050518"/>
              <a:gd name="connsiteX0" fmla="*/ 0 w 8549554"/>
              <a:gd name="connsiteY0" fmla="*/ 941689 h 1048710"/>
              <a:gd name="connsiteX1" fmla="*/ 2563078 w 8549554"/>
              <a:gd name="connsiteY1" fmla="*/ 271 h 1048710"/>
              <a:gd name="connsiteX2" fmla="*/ 6368660 w 8549554"/>
              <a:gd name="connsiteY2" fmla="*/ 1048699 h 1048710"/>
              <a:gd name="connsiteX3" fmla="*/ 8549500 w 8549554"/>
              <a:gd name="connsiteY3" fmla="*/ 184899 h 1048710"/>
              <a:gd name="connsiteX0" fmla="*/ 0 w 8699035"/>
              <a:gd name="connsiteY0" fmla="*/ 725264 h 1051509"/>
              <a:gd name="connsiteX1" fmla="*/ 2712559 w 8699035"/>
              <a:gd name="connsiteY1" fmla="*/ 3070 h 1051509"/>
              <a:gd name="connsiteX2" fmla="*/ 6518141 w 8699035"/>
              <a:gd name="connsiteY2" fmla="*/ 1051498 h 1051509"/>
              <a:gd name="connsiteX3" fmla="*/ 8698981 w 8699035"/>
              <a:gd name="connsiteY3" fmla="*/ 187698 h 1051509"/>
              <a:gd name="connsiteX0" fmla="*/ 1 w 8430291"/>
              <a:gd name="connsiteY0" fmla="*/ 641814 h 1053794"/>
              <a:gd name="connsiteX1" fmla="*/ 2443815 w 8430291"/>
              <a:gd name="connsiteY1" fmla="*/ 5355 h 1053794"/>
              <a:gd name="connsiteX2" fmla="*/ 6249397 w 8430291"/>
              <a:gd name="connsiteY2" fmla="*/ 1053783 h 1053794"/>
              <a:gd name="connsiteX3" fmla="*/ 8430237 w 8430291"/>
              <a:gd name="connsiteY3" fmla="*/ 189983 h 1053794"/>
            </a:gdLst>
            <a:ahLst/>
            <a:cxnLst>
              <a:cxn ang="0">
                <a:pos x="connsiteX0" y="connsiteY0"/>
              </a:cxn>
              <a:cxn ang="0">
                <a:pos x="connsiteX1" y="connsiteY1"/>
              </a:cxn>
              <a:cxn ang="0">
                <a:pos x="connsiteX2" y="connsiteY2"/>
              </a:cxn>
              <a:cxn ang="0">
                <a:pos x="connsiteX3" y="connsiteY3"/>
              </a:cxn>
            </a:cxnLst>
            <a:rect l="l" t="t" r="r" b="b"/>
            <a:pathLst>
              <a:path w="8430291" h="1053794">
                <a:moveTo>
                  <a:pt x="1" y="641814"/>
                </a:moveTo>
                <a:cubicBezTo>
                  <a:pt x="18474" y="549450"/>
                  <a:pt x="1402249" y="-63306"/>
                  <a:pt x="2443815" y="5355"/>
                </a:cubicBezTo>
                <a:cubicBezTo>
                  <a:pt x="3485381" y="74016"/>
                  <a:pt x="5226682" y="1057799"/>
                  <a:pt x="6249397" y="1053783"/>
                </a:cubicBezTo>
                <a:cubicBezTo>
                  <a:pt x="7272112" y="1049767"/>
                  <a:pt x="8439473" y="185364"/>
                  <a:pt x="8430237" y="189983"/>
                </a:cubicBezTo>
              </a:path>
            </a:pathLst>
          </a:custGeom>
          <a:noFill/>
          <a:ln w="9525" cap="flat" cmpd="sng" algn="ctr">
            <a:solidFill>
              <a:schemeClr val="tx1"/>
            </a:solidFill>
            <a:prstDash val="sysDash"/>
            <a:miter lim="800000"/>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131" name="Group 489">
            <a:extLst>
              <a:ext uri="{FF2B5EF4-FFF2-40B4-BE49-F238E27FC236}">
                <a16:creationId xmlns:a16="http://schemas.microsoft.com/office/drawing/2014/main" id="{037F8515-448B-4090-978F-5B0252203E68}"/>
              </a:ext>
            </a:extLst>
          </p:cNvPr>
          <p:cNvGrpSpPr>
            <a:grpSpLocks noChangeAspect="1"/>
          </p:cNvGrpSpPr>
          <p:nvPr/>
        </p:nvGrpSpPr>
        <p:grpSpPr bwMode="auto">
          <a:xfrm>
            <a:off x="691795" y="3351586"/>
            <a:ext cx="367041" cy="367041"/>
            <a:chOff x="2920" y="2264"/>
            <a:chExt cx="340" cy="340"/>
          </a:xfrm>
          <a:solidFill>
            <a:schemeClr val="tx1"/>
          </a:solidFill>
        </p:grpSpPr>
        <p:sp>
          <p:nvSpPr>
            <p:cNvPr id="132" name="Freeform 490">
              <a:extLst>
                <a:ext uri="{FF2B5EF4-FFF2-40B4-BE49-F238E27FC236}">
                  <a16:creationId xmlns:a16="http://schemas.microsoft.com/office/drawing/2014/main" id="{ED48359F-4BCA-4FC8-99FC-EC43F3C3755E}"/>
                </a:ext>
              </a:extLst>
            </p:cNvPr>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Arial" panose="020B0604020202020204" pitchFamily="34" charset="0"/>
                <a:cs typeface="Arial" panose="020B0604020202020204" pitchFamily="34" charset="0"/>
              </a:endParaRPr>
            </a:p>
          </p:txBody>
        </p:sp>
        <p:sp>
          <p:nvSpPr>
            <p:cNvPr id="133" name="Freeform 491">
              <a:extLst>
                <a:ext uri="{FF2B5EF4-FFF2-40B4-BE49-F238E27FC236}">
                  <a16:creationId xmlns:a16="http://schemas.microsoft.com/office/drawing/2014/main" id="{705F1A38-8579-4AFC-B4EC-2AC91EB5185A}"/>
                </a:ext>
              </a:extLst>
            </p:cNvPr>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Arial" panose="020B0604020202020204" pitchFamily="34" charset="0"/>
                <a:cs typeface="Arial" panose="020B0604020202020204" pitchFamily="34" charset="0"/>
              </a:endParaRPr>
            </a:p>
          </p:txBody>
        </p:sp>
        <p:sp>
          <p:nvSpPr>
            <p:cNvPr id="134" name="Freeform 492">
              <a:extLst>
                <a:ext uri="{FF2B5EF4-FFF2-40B4-BE49-F238E27FC236}">
                  <a16:creationId xmlns:a16="http://schemas.microsoft.com/office/drawing/2014/main" id="{DC030B70-E62A-4927-9145-84D3D5B108F2}"/>
                </a:ext>
              </a:extLst>
            </p:cNvPr>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Arial" panose="020B0604020202020204" pitchFamily="34" charset="0"/>
                <a:cs typeface="Arial" panose="020B0604020202020204" pitchFamily="34" charset="0"/>
              </a:endParaRPr>
            </a:p>
          </p:txBody>
        </p:sp>
      </p:grpSp>
      <p:sp>
        <p:nvSpPr>
          <p:cNvPr id="102" name="Freeform 203">
            <a:extLst>
              <a:ext uri="{FF2B5EF4-FFF2-40B4-BE49-F238E27FC236}">
                <a16:creationId xmlns:a16="http://schemas.microsoft.com/office/drawing/2014/main" id="{21C1048C-CD70-45A6-A7E2-6A723CFE03D0}"/>
              </a:ext>
            </a:extLst>
          </p:cNvPr>
          <p:cNvSpPr/>
          <p:nvPr/>
        </p:nvSpPr>
        <p:spPr>
          <a:xfrm rot="16200000" flipH="1" flipV="1">
            <a:off x="518524" y="4944899"/>
            <a:ext cx="1881702" cy="260092"/>
          </a:xfrm>
          <a:custGeom>
            <a:avLst/>
            <a:gdLst>
              <a:gd name="connsiteX0" fmla="*/ 0 w 8617527"/>
              <a:gd name="connsiteY0" fmla="*/ 651164 h 1191491"/>
              <a:gd name="connsiteX1" fmla="*/ 2673927 w 8617527"/>
              <a:gd name="connsiteY1" fmla="*/ 0 h 1191491"/>
              <a:gd name="connsiteX2" fmla="*/ 6483927 w 8617527"/>
              <a:gd name="connsiteY2" fmla="*/ 1191491 h 1191491"/>
              <a:gd name="connsiteX3" fmla="*/ 8617527 w 8617527"/>
              <a:gd name="connsiteY3" fmla="*/ 498764 h 1191491"/>
              <a:gd name="connsiteX0" fmla="*/ 0 w 8617527"/>
              <a:gd name="connsiteY0" fmla="*/ 661463 h 1201790"/>
              <a:gd name="connsiteX1" fmla="*/ 2673927 w 8617527"/>
              <a:gd name="connsiteY1" fmla="*/ 10299 h 1201790"/>
              <a:gd name="connsiteX2" fmla="*/ 6483927 w 8617527"/>
              <a:gd name="connsiteY2" fmla="*/ 1201790 h 1201790"/>
              <a:gd name="connsiteX3" fmla="*/ 8617527 w 8617527"/>
              <a:gd name="connsiteY3" fmla="*/ 509063 h 1201790"/>
              <a:gd name="connsiteX0" fmla="*/ 0 w 8617527"/>
              <a:gd name="connsiteY0" fmla="*/ 651245 h 1191572"/>
              <a:gd name="connsiteX1" fmla="*/ 2673927 w 8617527"/>
              <a:gd name="connsiteY1" fmla="*/ 81 h 1191572"/>
              <a:gd name="connsiteX2" fmla="*/ 6483927 w 8617527"/>
              <a:gd name="connsiteY2" fmla="*/ 1191572 h 1191572"/>
              <a:gd name="connsiteX3" fmla="*/ 8617527 w 8617527"/>
              <a:gd name="connsiteY3" fmla="*/ 498845 h 1191572"/>
              <a:gd name="connsiteX0" fmla="*/ 0 w 8617527"/>
              <a:gd name="connsiteY0" fmla="*/ 651245 h 1217033"/>
              <a:gd name="connsiteX1" fmla="*/ 2673927 w 8617527"/>
              <a:gd name="connsiteY1" fmla="*/ 81 h 1217033"/>
              <a:gd name="connsiteX2" fmla="*/ 6483927 w 8617527"/>
              <a:gd name="connsiteY2" fmla="*/ 1191572 h 1217033"/>
              <a:gd name="connsiteX3" fmla="*/ 8617527 w 8617527"/>
              <a:gd name="connsiteY3" fmla="*/ 498845 h 1217033"/>
              <a:gd name="connsiteX0" fmla="*/ 0 w 8617527"/>
              <a:gd name="connsiteY0" fmla="*/ 651245 h 1191898"/>
              <a:gd name="connsiteX1" fmla="*/ 2673927 w 8617527"/>
              <a:gd name="connsiteY1" fmla="*/ 81 h 1191898"/>
              <a:gd name="connsiteX2" fmla="*/ 6483927 w 8617527"/>
              <a:gd name="connsiteY2" fmla="*/ 1191572 h 1191898"/>
              <a:gd name="connsiteX3" fmla="*/ 8617527 w 8617527"/>
              <a:gd name="connsiteY3" fmla="*/ 498845 h 1191898"/>
              <a:gd name="connsiteX0" fmla="*/ 0 w 8617527"/>
              <a:gd name="connsiteY0" fmla="*/ 651245 h 1191625"/>
              <a:gd name="connsiteX1" fmla="*/ 2673927 w 8617527"/>
              <a:gd name="connsiteY1" fmla="*/ 81 h 1191625"/>
              <a:gd name="connsiteX2" fmla="*/ 6483927 w 8617527"/>
              <a:gd name="connsiteY2" fmla="*/ 1191572 h 1191625"/>
              <a:gd name="connsiteX3" fmla="*/ 8617527 w 8617527"/>
              <a:gd name="connsiteY3" fmla="*/ 498845 h 1191625"/>
              <a:gd name="connsiteX0" fmla="*/ 0 w 8617527"/>
              <a:gd name="connsiteY0" fmla="*/ 651245 h 1196985"/>
              <a:gd name="connsiteX1" fmla="*/ 2673927 w 8617527"/>
              <a:gd name="connsiteY1" fmla="*/ 81 h 1196985"/>
              <a:gd name="connsiteX2" fmla="*/ 6483927 w 8617527"/>
              <a:gd name="connsiteY2" fmla="*/ 1191572 h 1196985"/>
              <a:gd name="connsiteX3" fmla="*/ 8617527 w 8617527"/>
              <a:gd name="connsiteY3" fmla="*/ 415718 h 1196985"/>
              <a:gd name="connsiteX0" fmla="*/ 0 w 8617527"/>
              <a:gd name="connsiteY0" fmla="*/ 662395 h 1235629"/>
              <a:gd name="connsiteX1" fmla="*/ 2673927 w 8617527"/>
              <a:gd name="connsiteY1" fmla="*/ 11231 h 1235629"/>
              <a:gd name="connsiteX2" fmla="*/ 6276108 w 8617527"/>
              <a:gd name="connsiteY2" fmla="*/ 1230431 h 1235629"/>
              <a:gd name="connsiteX3" fmla="*/ 8617527 w 8617527"/>
              <a:gd name="connsiteY3" fmla="*/ 426868 h 1235629"/>
              <a:gd name="connsiteX0" fmla="*/ 0 w 8617527"/>
              <a:gd name="connsiteY0" fmla="*/ 662395 h 1230431"/>
              <a:gd name="connsiteX1" fmla="*/ 2673927 w 8617527"/>
              <a:gd name="connsiteY1" fmla="*/ 11231 h 1230431"/>
              <a:gd name="connsiteX2" fmla="*/ 6276108 w 8617527"/>
              <a:gd name="connsiteY2" fmla="*/ 1230431 h 1230431"/>
              <a:gd name="connsiteX3" fmla="*/ 8617527 w 8617527"/>
              <a:gd name="connsiteY3" fmla="*/ 426868 h 1230431"/>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82"/>
              <a:gd name="connsiteY0" fmla="*/ 662395 h 1236431"/>
              <a:gd name="connsiteX1" fmla="*/ 2673927 w 8645282"/>
              <a:gd name="connsiteY1" fmla="*/ 11231 h 1236431"/>
              <a:gd name="connsiteX2" fmla="*/ 6276108 w 8645282"/>
              <a:gd name="connsiteY2" fmla="*/ 1230431 h 1236431"/>
              <a:gd name="connsiteX3" fmla="*/ 8645236 w 8645282"/>
              <a:gd name="connsiteY3" fmla="*/ 509995 h 1236431"/>
              <a:gd name="connsiteX0" fmla="*/ 0 w 8631428"/>
              <a:gd name="connsiteY0" fmla="*/ 662395 h 1234327"/>
              <a:gd name="connsiteX1" fmla="*/ 2673927 w 8631428"/>
              <a:gd name="connsiteY1" fmla="*/ 11231 h 1234327"/>
              <a:gd name="connsiteX2" fmla="*/ 6276108 w 8631428"/>
              <a:gd name="connsiteY2" fmla="*/ 1230431 h 1234327"/>
              <a:gd name="connsiteX3" fmla="*/ 8631382 w 8631428"/>
              <a:gd name="connsiteY3" fmla="*/ 426868 h 1234327"/>
              <a:gd name="connsiteX0" fmla="*/ 0 w 8617574"/>
              <a:gd name="connsiteY0" fmla="*/ 1081098 h 1223539"/>
              <a:gd name="connsiteX1" fmla="*/ 2660073 w 8617574"/>
              <a:gd name="connsiteY1" fmla="*/ 443 h 1223539"/>
              <a:gd name="connsiteX2" fmla="*/ 6262254 w 8617574"/>
              <a:gd name="connsiteY2" fmla="*/ 1219643 h 1223539"/>
              <a:gd name="connsiteX3" fmla="*/ 8617528 w 8617574"/>
              <a:gd name="connsiteY3" fmla="*/ 416080 h 1223539"/>
              <a:gd name="connsiteX0" fmla="*/ 0 w 8617574"/>
              <a:gd name="connsiteY0" fmla="*/ 1039556 h 1181296"/>
              <a:gd name="connsiteX1" fmla="*/ 2660073 w 8617574"/>
              <a:gd name="connsiteY1" fmla="*/ 465 h 1181296"/>
              <a:gd name="connsiteX2" fmla="*/ 6262254 w 8617574"/>
              <a:gd name="connsiteY2" fmla="*/ 1178101 h 1181296"/>
              <a:gd name="connsiteX3" fmla="*/ 8617528 w 8617574"/>
              <a:gd name="connsiteY3" fmla="*/ 374538 h 1181296"/>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03720"/>
              <a:gd name="connsiteY0" fmla="*/ 1039774 h 1185059"/>
              <a:gd name="connsiteX1" fmla="*/ 2660073 w 8603720"/>
              <a:gd name="connsiteY1" fmla="*/ 683 h 1185059"/>
              <a:gd name="connsiteX2" fmla="*/ 6262254 w 8603720"/>
              <a:gd name="connsiteY2" fmla="*/ 1178319 h 1185059"/>
              <a:gd name="connsiteX3" fmla="*/ 8603674 w 8603720"/>
              <a:gd name="connsiteY3" fmla="*/ 513302 h 1185059"/>
              <a:gd name="connsiteX0" fmla="*/ 0 w 8646540"/>
              <a:gd name="connsiteY0" fmla="*/ 1039774 h 1183120"/>
              <a:gd name="connsiteX1" fmla="*/ 2660073 w 8646540"/>
              <a:gd name="connsiteY1" fmla="*/ 683 h 1183120"/>
              <a:gd name="connsiteX2" fmla="*/ 6262254 w 8646540"/>
              <a:gd name="connsiteY2" fmla="*/ 1178319 h 1183120"/>
              <a:gd name="connsiteX3" fmla="*/ 8646495 w 8646540"/>
              <a:gd name="connsiteY3" fmla="*/ 185311 h 1183120"/>
              <a:gd name="connsiteX0" fmla="*/ 0 w 8646549"/>
              <a:gd name="connsiteY0" fmla="*/ 1039497 h 1182843"/>
              <a:gd name="connsiteX1" fmla="*/ 2660073 w 8646549"/>
              <a:gd name="connsiteY1" fmla="*/ 406 h 1182843"/>
              <a:gd name="connsiteX2" fmla="*/ 6497771 w 8646549"/>
              <a:gd name="connsiteY2" fmla="*/ 1178042 h 1182843"/>
              <a:gd name="connsiteX3" fmla="*/ 8646495 w 8646549"/>
              <a:gd name="connsiteY3" fmla="*/ 185034 h 1182843"/>
              <a:gd name="connsiteX0" fmla="*/ 0 w 8646550"/>
              <a:gd name="connsiteY0" fmla="*/ 1039497 h 1178042"/>
              <a:gd name="connsiteX1" fmla="*/ 2660073 w 8646550"/>
              <a:gd name="connsiteY1" fmla="*/ 406 h 1178042"/>
              <a:gd name="connsiteX2" fmla="*/ 6497771 w 8646550"/>
              <a:gd name="connsiteY2" fmla="*/ 1178042 h 1178042"/>
              <a:gd name="connsiteX3" fmla="*/ 8646495 w 8646550"/>
              <a:gd name="connsiteY3" fmla="*/ 185034 h 1178042"/>
              <a:gd name="connsiteX0" fmla="*/ 0 w 8646550"/>
              <a:gd name="connsiteY0" fmla="*/ 1039497 h 1178052"/>
              <a:gd name="connsiteX1" fmla="*/ 2660073 w 8646550"/>
              <a:gd name="connsiteY1" fmla="*/ 406 h 1178052"/>
              <a:gd name="connsiteX2" fmla="*/ 6497771 w 8646550"/>
              <a:gd name="connsiteY2" fmla="*/ 1178042 h 1178052"/>
              <a:gd name="connsiteX3" fmla="*/ 8646495 w 8646550"/>
              <a:gd name="connsiteY3" fmla="*/ 185034 h 1178052"/>
              <a:gd name="connsiteX0" fmla="*/ 0 w 8646549"/>
              <a:gd name="connsiteY0" fmla="*/ 1039093 h 1048441"/>
              <a:gd name="connsiteX1" fmla="*/ 2660073 w 8646549"/>
              <a:gd name="connsiteY1" fmla="*/ 2 h 1048441"/>
              <a:gd name="connsiteX2" fmla="*/ 6465655 w 8646549"/>
              <a:gd name="connsiteY2" fmla="*/ 1048430 h 1048441"/>
              <a:gd name="connsiteX3" fmla="*/ 8646495 w 8646549"/>
              <a:gd name="connsiteY3" fmla="*/ 184630 h 1048441"/>
              <a:gd name="connsiteX0" fmla="*/ -2 w 8692706"/>
              <a:gd name="connsiteY0" fmla="*/ 1105683 h 1105682"/>
              <a:gd name="connsiteX1" fmla="*/ 2706230 w 8692706"/>
              <a:gd name="connsiteY1" fmla="*/ 64 h 1105682"/>
              <a:gd name="connsiteX2" fmla="*/ 6511812 w 8692706"/>
              <a:gd name="connsiteY2" fmla="*/ 1048492 h 1105682"/>
              <a:gd name="connsiteX3" fmla="*/ 8692652 w 8692706"/>
              <a:gd name="connsiteY3" fmla="*/ 184692 h 1105682"/>
              <a:gd name="connsiteX0" fmla="*/ -2 w 8692706"/>
              <a:gd name="connsiteY0" fmla="*/ 921011 h 921010"/>
              <a:gd name="connsiteX1" fmla="*/ 2798575 w 8692706"/>
              <a:gd name="connsiteY1" fmla="*/ 81514 h 921010"/>
              <a:gd name="connsiteX2" fmla="*/ 6511812 w 8692706"/>
              <a:gd name="connsiteY2" fmla="*/ 863820 h 921010"/>
              <a:gd name="connsiteX3" fmla="*/ 8692652 w 8692706"/>
              <a:gd name="connsiteY3" fmla="*/ 20 h 921010"/>
              <a:gd name="connsiteX0" fmla="*/ 2 w 8369487"/>
              <a:gd name="connsiteY0" fmla="*/ 743593 h 863835"/>
              <a:gd name="connsiteX1" fmla="*/ 2475356 w 8369487"/>
              <a:gd name="connsiteY1" fmla="*/ 81514 h 863835"/>
              <a:gd name="connsiteX2" fmla="*/ 6188593 w 8369487"/>
              <a:gd name="connsiteY2" fmla="*/ 863820 h 863835"/>
              <a:gd name="connsiteX3" fmla="*/ 8369433 w 8369487"/>
              <a:gd name="connsiteY3" fmla="*/ 20 h 863835"/>
              <a:gd name="connsiteX0" fmla="*/ 2 w 8369459"/>
              <a:gd name="connsiteY0" fmla="*/ 743600 h 743599"/>
              <a:gd name="connsiteX1" fmla="*/ 2475356 w 8369459"/>
              <a:gd name="connsiteY1" fmla="*/ 81521 h 743599"/>
              <a:gd name="connsiteX2" fmla="*/ 5080457 w 8369459"/>
              <a:gd name="connsiteY2" fmla="*/ 575526 h 743599"/>
              <a:gd name="connsiteX3" fmla="*/ 8369433 w 8369459"/>
              <a:gd name="connsiteY3" fmla="*/ 27 h 743599"/>
              <a:gd name="connsiteX0" fmla="*/ 2 w 8507967"/>
              <a:gd name="connsiteY0" fmla="*/ 699246 h 699247"/>
              <a:gd name="connsiteX1" fmla="*/ 2613864 w 8507967"/>
              <a:gd name="connsiteY1" fmla="*/ 81521 h 699247"/>
              <a:gd name="connsiteX2" fmla="*/ 5218965 w 8507967"/>
              <a:gd name="connsiteY2" fmla="*/ 575526 h 699247"/>
              <a:gd name="connsiteX3" fmla="*/ 8507941 w 8507967"/>
              <a:gd name="connsiteY3" fmla="*/ 27 h 699247"/>
              <a:gd name="connsiteX0" fmla="*/ 2 w 8507976"/>
              <a:gd name="connsiteY0" fmla="*/ 699250 h 699251"/>
              <a:gd name="connsiteX1" fmla="*/ 2613864 w 8507976"/>
              <a:gd name="connsiteY1" fmla="*/ 81525 h 699251"/>
              <a:gd name="connsiteX2" fmla="*/ 5634516 w 8507976"/>
              <a:gd name="connsiteY2" fmla="*/ 486823 h 699251"/>
              <a:gd name="connsiteX3" fmla="*/ 8507941 w 8507976"/>
              <a:gd name="connsiteY3" fmla="*/ 31 h 699251"/>
              <a:gd name="connsiteX0" fmla="*/ 2 w 8507976"/>
              <a:gd name="connsiteY0" fmla="*/ 699250 h 699251"/>
              <a:gd name="connsiteX1" fmla="*/ 2660039 w 8507976"/>
              <a:gd name="connsiteY1" fmla="*/ 148055 h 699251"/>
              <a:gd name="connsiteX2" fmla="*/ 5634516 w 8507976"/>
              <a:gd name="connsiteY2" fmla="*/ 486823 h 699251"/>
              <a:gd name="connsiteX3" fmla="*/ 8507941 w 8507976"/>
              <a:gd name="connsiteY3" fmla="*/ 31 h 699251"/>
              <a:gd name="connsiteX0" fmla="*/ 0 w 8646493"/>
              <a:gd name="connsiteY0" fmla="*/ 632721 h 632721"/>
              <a:gd name="connsiteX1" fmla="*/ 2798556 w 8646493"/>
              <a:gd name="connsiteY1" fmla="*/ 148055 h 632721"/>
              <a:gd name="connsiteX2" fmla="*/ 5773033 w 8646493"/>
              <a:gd name="connsiteY2" fmla="*/ 486823 h 632721"/>
              <a:gd name="connsiteX3" fmla="*/ 8646458 w 8646493"/>
              <a:gd name="connsiteY3" fmla="*/ 31 h 632721"/>
              <a:gd name="connsiteX0" fmla="*/ 0 w 8230942"/>
              <a:gd name="connsiteY0" fmla="*/ 810137 h 810137"/>
              <a:gd name="connsiteX1" fmla="*/ 2383005 w 8230942"/>
              <a:gd name="connsiteY1" fmla="*/ 148055 h 810137"/>
              <a:gd name="connsiteX2" fmla="*/ 5357482 w 8230942"/>
              <a:gd name="connsiteY2" fmla="*/ 486823 h 810137"/>
              <a:gd name="connsiteX3" fmla="*/ 8230907 w 8230942"/>
              <a:gd name="connsiteY3" fmla="*/ 31 h 810137"/>
              <a:gd name="connsiteX0" fmla="*/ 0 w 8230942"/>
              <a:gd name="connsiteY0" fmla="*/ 810130 h 810130"/>
              <a:gd name="connsiteX1" fmla="*/ 2383005 w 8230942"/>
              <a:gd name="connsiteY1" fmla="*/ 148048 h 810130"/>
              <a:gd name="connsiteX2" fmla="*/ 5357482 w 8230942"/>
              <a:gd name="connsiteY2" fmla="*/ 642052 h 810130"/>
              <a:gd name="connsiteX3" fmla="*/ 8230907 w 8230942"/>
              <a:gd name="connsiteY3" fmla="*/ 24 h 810130"/>
              <a:gd name="connsiteX0" fmla="*/ 0 w 8230942"/>
              <a:gd name="connsiteY0" fmla="*/ 928932 h 928932"/>
              <a:gd name="connsiteX1" fmla="*/ 2429192 w 8230942"/>
              <a:gd name="connsiteY1" fmla="*/ 725 h 928932"/>
              <a:gd name="connsiteX2" fmla="*/ 5357482 w 8230942"/>
              <a:gd name="connsiteY2" fmla="*/ 760854 h 928932"/>
              <a:gd name="connsiteX3" fmla="*/ 8230907 w 8230942"/>
              <a:gd name="connsiteY3" fmla="*/ 118826 h 928932"/>
              <a:gd name="connsiteX0" fmla="*/ 0 w 8230942"/>
              <a:gd name="connsiteY0" fmla="*/ 810130 h 810130"/>
              <a:gd name="connsiteX1" fmla="*/ 2290677 w 8230942"/>
              <a:gd name="connsiteY1" fmla="*/ 81514 h 810130"/>
              <a:gd name="connsiteX2" fmla="*/ 5357482 w 8230942"/>
              <a:gd name="connsiteY2" fmla="*/ 642052 h 810130"/>
              <a:gd name="connsiteX3" fmla="*/ 8230907 w 8230942"/>
              <a:gd name="connsiteY3" fmla="*/ 24 h 810130"/>
              <a:gd name="connsiteX0" fmla="*/ 0 w 8230942"/>
              <a:gd name="connsiteY0" fmla="*/ 810134 h 810134"/>
              <a:gd name="connsiteX1" fmla="*/ 2290677 w 8230942"/>
              <a:gd name="connsiteY1" fmla="*/ 81518 h 810134"/>
              <a:gd name="connsiteX2" fmla="*/ 5357494 w 8230942"/>
              <a:gd name="connsiteY2" fmla="*/ 531170 h 810134"/>
              <a:gd name="connsiteX3" fmla="*/ 8230907 w 8230942"/>
              <a:gd name="connsiteY3" fmla="*/ 28 h 810134"/>
              <a:gd name="connsiteX0" fmla="*/ 0 w 8369464"/>
              <a:gd name="connsiteY0" fmla="*/ 731668 h 731668"/>
              <a:gd name="connsiteX1" fmla="*/ 2290677 w 8369464"/>
              <a:gd name="connsiteY1" fmla="*/ 3052 h 731668"/>
              <a:gd name="connsiteX2" fmla="*/ 5357494 w 8369464"/>
              <a:gd name="connsiteY2" fmla="*/ 452704 h 731668"/>
              <a:gd name="connsiteX3" fmla="*/ 8369434 w 8369464"/>
              <a:gd name="connsiteY3" fmla="*/ 54623 h 731668"/>
              <a:gd name="connsiteX0" fmla="*/ 0 w 8507981"/>
              <a:gd name="connsiteY0" fmla="*/ 596453 h 596453"/>
              <a:gd name="connsiteX1" fmla="*/ 2429194 w 8507981"/>
              <a:gd name="connsiteY1" fmla="*/ 898 h 596453"/>
              <a:gd name="connsiteX2" fmla="*/ 5496011 w 8507981"/>
              <a:gd name="connsiteY2" fmla="*/ 450550 h 596453"/>
              <a:gd name="connsiteX3" fmla="*/ 8507951 w 8507981"/>
              <a:gd name="connsiteY3" fmla="*/ 52469 h 596453"/>
              <a:gd name="connsiteX0" fmla="*/ -2 w 8369450"/>
              <a:gd name="connsiteY0" fmla="*/ 529299 h 529298"/>
              <a:gd name="connsiteX1" fmla="*/ 2290663 w 8369450"/>
              <a:gd name="connsiteY1" fmla="*/ 276 h 529298"/>
              <a:gd name="connsiteX2" fmla="*/ 5357480 w 8369450"/>
              <a:gd name="connsiteY2" fmla="*/ 449928 h 529298"/>
              <a:gd name="connsiteX3" fmla="*/ 8369420 w 8369450"/>
              <a:gd name="connsiteY3" fmla="*/ 51847 h 529298"/>
              <a:gd name="connsiteX0" fmla="*/ 2 w 8646475"/>
              <a:gd name="connsiteY0" fmla="*/ 574028 h 574028"/>
              <a:gd name="connsiteX1" fmla="*/ 2567688 w 8646475"/>
              <a:gd name="connsiteY1" fmla="*/ 653 h 574028"/>
              <a:gd name="connsiteX2" fmla="*/ 5634505 w 8646475"/>
              <a:gd name="connsiteY2" fmla="*/ 450305 h 574028"/>
              <a:gd name="connsiteX3" fmla="*/ 8646445 w 8646475"/>
              <a:gd name="connsiteY3" fmla="*/ 52224 h 574028"/>
            </a:gdLst>
            <a:ahLst/>
            <a:cxnLst>
              <a:cxn ang="0">
                <a:pos x="connsiteX0" y="connsiteY0"/>
              </a:cxn>
              <a:cxn ang="0">
                <a:pos x="connsiteX1" y="connsiteY1"/>
              </a:cxn>
              <a:cxn ang="0">
                <a:pos x="connsiteX2" y="connsiteY2"/>
              </a:cxn>
              <a:cxn ang="0">
                <a:pos x="connsiteX3" y="connsiteY3"/>
              </a:cxn>
            </a:cxnLst>
            <a:rect l="l" t="t" r="r" b="b"/>
            <a:pathLst>
              <a:path w="8646475" h="574028">
                <a:moveTo>
                  <a:pt x="2" y="574028"/>
                </a:moveTo>
                <a:cubicBezTo>
                  <a:pt x="18475" y="481664"/>
                  <a:pt x="1628604" y="21273"/>
                  <a:pt x="2567688" y="653"/>
                </a:cubicBezTo>
                <a:cubicBezTo>
                  <a:pt x="3506772" y="-19967"/>
                  <a:pt x="4611790" y="454321"/>
                  <a:pt x="5634505" y="450305"/>
                </a:cubicBezTo>
                <a:cubicBezTo>
                  <a:pt x="6657220" y="446289"/>
                  <a:pt x="8655681" y="47605"/>
                  <a:pt x="8646445" y="52224"/>
                </a:cubicBezTo>
              </a:path>
            </a:pathLst>
          </a:custGeom>
          <a:noFill/>
          <a:ln w="9525" cap="flat" cmpd="sng" algn="ctr">
            <a:solidFill>
              <a:schemeClr val="tx1"/>
            </a:solidFill>
            <a:prstDash val="sysDash"/>
            <a:miter lim="800000"/>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82" name="Freeform 203">
            <a:extLst>
              <a:ext uri="{FF2B5EF4-FFF2-40B4-BE49-F238E27FC236}">
                <a16:creationId xmlns:a16="http://schemas.microsoft.com/office/drawing/2014/main" id="{BFD43566-9F0F-4E74-8DC0-76604EF92A73}"/>
              </a:ext>
            </a:extLst>
          </p:cNvPr>
          <p:cNvSpPr/>
          <p:nvPr/>
        </p:nvSpPr>
        <p:spPr>
          <a:xfrm rot="5696275" flipH="1">
            <a:off x="477870" y="2908828"/>
            <a:ext cx="1965660" cy="305361"/>
          </a:xfrm>
          <a:custGeom>
            <a:avLst/>
            <a:gdLst>
              <a:gd name="connsiteX0" fmla="*/ 0 w 8617527"/>
              <a:gd name="connsiteY0" fmla="*/ 651164 h 1191491"/>
              <a:gd name="connsiteX1" fmla="*/ 2673927 w 8617527"/>
              <a:gd name="connsiteY1" fmla="*/ 0 h 1191491"/>
              <a:gd name="connsiteX2" fmla="*/ 6483927 w 8617527"/>
              <a:gd name="connsiteY2" fmla="*/ 1191491 h 1191491"/>
              <a:gd name="connsiteX3" fmla="*/ 8617527 w 8617527"/>
              <a:gd name="connsiteY3" fmla="*/ 498764 h 1191491"/>
              <a:gd name="connsiteX0" fmla="*/ 0 w 8617527"/>
              <a:gd name="connsiteY0" fmla="*/ 661463 h 1201790"/>
              <a:gd name="connsiteX1" fmla="*/ 2673927 w 8617527"/>
              <a:gd name="connsiteY1" fmla="*/ 10299 h 1201790"/>
              <a:gd name="connsiteX2" fmla="*/ 6483927 w 8617527"/>
              <a:gd name="connsiteY2" fmla="*/ 1201790 h 1201790"/>
              <a:gd name="connsiteX3" fmla="*/ 8617527 w 8617527"/>
              <a:gd name="connsiteY3" fmla="*/ 509063 h 1201790"/>
              <a:gd name="connsiteX0" fmla="*/ 0 w 8617527"/>
              <a:gd name="connsiteY0" fmla="*/ 651245 h 1191572"/>
              <a:gd name="connsiteX1" fmla="*/ 2673927 w 8617527"/>
              <a:gd name="connsiteY1" fmla="*/ 81 h 1191572"/>
              <a:gd name="connsiteX2" fmla="*/ 6483927 w 8617527"/>
              <a:gd name="connsiteY2" fmla="*/ 1191572 h 1191572"/>
              <a:gd name="connsiteX3" fmla="*/ 8617527 w 8617527"/>
              <a:gd name="connsiteY3" fmla="*/ 498845 h 1191572"/>
              <a:gd name="connsiteX0" fmla="*/ 0 w 8617527"/>
              <a:gd name="connsiteY0" fmla="*/ 651245 h 1217033"/>
              <a:gd name="connsiteX1" fmla="*/ 2673927 w 8617527"/>
              <a:gd name="connsiteY1" fmla="*/ 81 h 1217033"/>
              <a:gd name="connsiteX2" fmla="*/ 6483927 w 8617527"/>
              <a:gd name="connsiteY2" fmla="*/ 1191572 h 1217033"/>
              <a:gd name="connsiteX3" fmla="*/ 8617527 w 8617527"/>
              <a:gd name="connsiteY3" fmla="*/ 498845 h 1217033"/>
              <a:gd name="connsiteX0" fmla="*/ 0 w 8617527"/>
              <a:gd name="connsiteY0" fmla="*/ 651245 h 1191898"/>
              <a:gd name="connsiteX1" fmla="*/ 2673927 w 8617527"/>
              <a:gd name="connsiteY1" fmla="*/ 81 h 1191898"/>
              <a:gd name="connsiteX2" fmla="*/ 6483927 w 8617527"/>
              <a:gd name="connsiteY2" fmla="*/ 1191572 h 1191898"/>
              <a:gd name="connsiteX3" fmla="*/ 8617527 w 8617527"/>
              <a:gd name="connsiteY3" fmla="*/ 498845 h 1191898"/>
              <a:gd name="connsiteX0" fmla="*/ 0 w 8617527"/>
              <a:gd name="connsiteY0" fmla="*/ 651245 h 1191625"/>
              <a:gd name="connsiteX1" fmla="*/ 2673927 w 8617527"/>
              <a:gd name="connsiteY1" fmla="*/ 81 h 1191625"/>
              <a:gd name="connsiteX2" fmla="*/ 6483927 w 8617527"/>
              <a:gd name="connsiteY2" fmla="*/ 1191572 h 1191625"/>
              <a:gd name="connsiteX3" fmla="*/ 8617527 w 8617527"/>
              <a:gd name="connsiteY3" fmla="*/ 498845 h 1191625"/>
              <a:gd name="connsiteX0" fmla="*/ 0 w 8617527"/>
              <a:gd name="connsiteY0" fmla="*/ 651245 h 1196985"/>
              <a:gd name="connsiteX1" fmla="*/ 2673927 w 8617527"/>
              <a:gd name="connsiteY1" fmla="*/ 81 h 1196985"/>
              <a:gd name="connsiteX2" fmla="*/ 6483927 w 8617527"/>
              <a:gd name="connsiteY2" fmla="*/ 1191572 h 1196985"/>
              <a:gd name="connsiteX3" fmla="*/ 8617527 w 8617527"/>
              <a:gd name="connsiteY3" fmla="*/ 415718 h 1196985"/>
              <a:gd name="connsiteX0" fmla="*/ 0 w 8617527"/>
              <a:gd name="connsiteY0" fmla="*/ 662395 h 1235629"/>
              <a:gd name="connsiteX1" fmla="*/ 2673927 w 8617527"/>
              <a:gd name="connsiteY1" fmla="*/ 11231 h 1235629"/>
              <a:gd name="connsiteX2" fmla="*/ 6276108 w 8617527"/>
              <a:gd name="connsiteY2" fmla="*/ 1230431 h 1235629"/>
              <a:gd name="connsiteX3" fmla="*/ 8617527 w 8617527"/>
              <a:gd name="connsiteY3" fmla="*/ 426868 h 1235629"/>
              <a:gd name="connsiteX0" fmla="*/ 0 w 8617527"/>
              <a:gd name="connsiteY0" fmla="*/ 662395 h 1230431"/>
              <a:gd name="connsiteX1" fmla="*/ 2673927 w 8617527"/>
              <a:gd name="connsiteY1" fmla="*/ 11231 h 1230431"/>
              <a:gd name="connsiteX2" fmla="*/ 6276108 w 8617527"/>
              <a:gd name="connsiteY2" fmla="*/ 1230431 h 1230431"/>
              <a:gd name="connsiteX3" fmla="*/ 8617527 w 8617527"/>
              <a:gd name="connsiteY3" fmla="*/ 426868 h 1230431"/>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82"/>
              <a:gd name="connsiteY0" fmla="*/ 662395 h 1236431"/>
              <a:gd name="connsiteX1" fmla="*/ 2673927 w 8645282"/>
              <a:gd name="connsiteY1" fmla="*/ 11231 h 1236431"/>
              <a:gd name="connsiteX2" fmla="*/ 6276108 w 8645282"/>
              <a:gd name="connsiteY2" fmla="*/ 1230431 h 1236431"/>
              <a:gd name="connsiteX3" fmla="*/ 8645236 w 8645282"/>
              <a:gd name="connsiteY3" fmla="*/ 509995 h 1236431"/>
              <a:gd name="connsiteX0" fmla="*/ 0 w 8631428"/>
              <a:gd name="connsiteY0" fmla="*/ 662395 h 1234327"/>
              <a:gd name="connsiteX1" fmla="*/ 2673927 w 8631428"/>
              <a:gd name="connsiteY1" fmla="*/ 11231 h 1234327"/>
              <a:gd name="connsiteX2" fmla="*/ 6276108 w 8631428"/>
              <a:gd name="connsiteY2" fmla="*/ 1230431 h 1234327"/>
              <a:gd name="connsiteX3" fmla="*/ 8631382 w 8631428"/>
              <a:gd name="connsiteY3" fmla="*/ 426868 h 1234327"/>
              <a:gd name="connsiteX0" fmla="*/ 0 w 8617574"/>
              <a:gd name="connsiteY0" fmla="*/ 1081098 h 1223539"/>
              <a:gd name="connsiteX1" fmla="*/ 2660073 w 8617574"/>
              <a:gd name="connsiteY1" fmla="*/ 443 h 1223539"/>
              <a:gd name="connsiteX2" fmla="*/ 6262254 w 8617574"/>
              <a:gd name="connsiteY2" fmla="*/ 1219643 h 1223539"/>
              <a:gd name="connsiteX3" fmla="*/ 8617528 w 8617574"/>
              <a:gd name="connsiteY3" fmla="*/ 416080 h 1223539"/>
              <a:gd name="connsiteX0" fmla="*/ 0 w 8617574"/>
              <a:gd name="connsiteY0" fmla="*/ 1039556 h 1181296"/>
              <a:gd name="connsiteX1" fmla="*/ 2660073 w 8617574"/>
              <a:gd name="connsiteY1" fmla="*/ 465 h 1181296"/>
              <a:gd name="connsiteX2" fmla="*/ 6262254 w 8617574"/>
              <a:gd name="connsiteY2" fmla="*/ 1178101 h 1181296"/>
              <a:gd name="connsiteX3" fmla="*/ 8617528 w 8617574"/>
              <a:gd name="connsiteY3" fmla="*/ 374538 h 1181296"/>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03720"/>
              <a:gd name="connsiteY0" fmla="*/ 1039774 h 1185059"/>
              <a:gd name="connsiteX1" fmla="*/ 2660073 w 8603720"/>
              <a:gd name="connsiteY1" fmla="*/ 683 h 1185059"/>
              <a:gd name="connsiteX2" fmla="*/ 6262254 w 8603720"/>
              <a:gd name="connsiteY2" fmla="*/ 1178319 h 1185059"/>
              <a:gd name="connsiteX3" fmla="*/ 8603674 w 8603720"/>
              <a:gd name="connsiteY3" fmla="*/ 513302 h 1185059"/>
              <a:gd name="connsiteX0" fmla="*/ 0 w 8646540"/>
              <a:gd name="connsiteY0" fmla="*/ 1039774 h 1183120"/>
              <a:gd name="connsiteX1" fmla="*/ 2660073 w 8646540"/>
              <a:gd name="connsiteY1" fmla="*/ 683 h 1183120"/>
              <a:gd name="connsiteX2" fmla="*/ 6262254 w 8646540"/>
              <a:gd name="connsiteY2" fmla="*/ 1178319 h 1183120"/>
              <a:gd name="connsiteX3" fmla="*/ 8646495 w 8646540"/>
              <a:gd name="connsiteY3" fmla="*/ 185311 h 1183120"/>
              <a:gd name="connsiteX0" fmla="*/ 0 w 8646549"/>
              <a:gd name="connsiteY0" fmla="*/ 1039497 h 1182843"/>
              <a:gd name="connsiteX1" fmla="*/ 2660073 w 8646549"/>
              <a:gd name="connsiteY1" fmla="*/ 406 h 1182843"/>
              <a:gd name="connsiteX2" fmla="*/ 6497771 w 8646549"/>
              <a:gd name="connsiteY2" fmla="*/ 1178042 h 1182843"/>
              <a:gd name="connsiteX3" fmla="*/ 8646495 w 8646549"/>
              <a:gd name="connsiteY3" fmla="*/ 185034 h 1182843"/>
              <a:gd name="connsiteX0" fmla="*/ 0 w 8646550"/>
              <a:gd name="connsiteY0" fmla="*/ 1039497 h 1178042"/>
              <a:gd name="connsiteX1" fmla="*/ 2660073 w 8646550"/>
              <a:gd name="connsiteY1" fmla="*/ 406 h 1178042"/>
              <a:gd name="connsiteX2" fmla="*/ 6497771 w 8646550"/>
              <a:gd name="connsiteY2" fmla="*/ 1178042 h 1178042"/>
              <a:gd name="connsiteX3" fmla="*/ 8646495 w 8646550"/>
              <a:gd name="connsiteY3" fmla="*/ 185034 h 1178042"/>
              <a:gd name="connsiteX0" fmla="*/ 0 w 8646550"/>
              <a:gd name="connsiteY0" fmla="*/ 1039497 h 1178052"/>
              <a:gd name="connsiteX1" fmla="*/ 2660073 w 8646550"/>
              <a:gd name="connsiteY1" fmla="*/ 406 h 1178052"/>
              <a:gd name="connsiteX2" fmla="*/ 6497771 w 8646550"/>
              <a:gd name="connsiteY2" fmla="*/ 1178042 h 1178052"/>
              <a:gd name="connsiteX3" fmla="*/ 8646495 w 8646550"/>
              <a:gd name="connsiteY3" fmla="*/ 185034 h 1178052"/>
              <a:gd name="connsiteX0" fmla="*/ 0 w 8646549"/>
              <a:gd name="connsiteY0" fmla="*/ 1039093 h 1048441"/>
              <a:gd name="connsiteX1" fmla="*/ 2660073 w 8646549"/>
              <a:gd name="connsiteY1" fmla="*/ 2 h 1048441"/>
              <a:gd name="connsiteX2" fmla="*/ 6465655 w 8646549"/>
              <a:gd name="connsiteY2" fmla="*/ 1048430 h 1048441"/>
              <a:gd name="connsiteX3" fmla="*/ 8646495 w 8646549"/>
              <a:gd name="connsiteY3" fmla="*/ 184630 h 1048441"/>
              <a:gd name="connsiteX0" fmla="*/ 1 w 8964065"/>
              <a:gd name="connsiteY0" fmla="*/ 775458 h 1050518"/>
              <a:gd name="connsiteX1" fmla="*/ 2977589 w 8964065"/>
              <a:gd name="connsiteY1" fmla="*/ 2079 h 1050518"/>
              <a:gd name="connsiteX2" fmla="*/ 6783171 w 8964065"/>
              <a:gd name="connsiteY2" fmla="*/ 1050507 h 1050518"/>
              <a:gd name="connsiteX3" fmla="*/ 8964011 w 8964065"/>
              <a:gd name="connsiteY3" fmla="*/ 186707 h 1050518"/>
              <a:gd name="connsiteX0" fmla="*/ 0 w 8549554"/>
              <a:gd name="connsiteY0" fmla="*/ 941689 h 1048710"/>
              <a:gd name="connsiteX1" fmla="*/ 2563078 w 8549554"/>
              <a:gd name="connsiteY1" fmla="*/ 271 h 1048710"/>
              <a:gd name="connsiteX2" fmla="*/ 6368660 w 8549554"/>
              <a:gd name="connsiteY2" fmla="*/ 1048699 h 1048710"/>
              <a:gd name="connsiteX3" fmla="*/ 8549500 w 8549554"/>
              <a:gd name="connsiteY3" fmla="*/ 184899 h 1048710"/>
              <a:gd name="connsiteX0" fmla="*/ 0 w 8699035"/>
              <a:gd name="connsiteY0" fmla="*/ 725264 h 1051509"/>
              <a:gd name="connsiteX1" fmla="*/ 2712559 w 8699035"/>
              <a:gd name="connsiteY1" fmla="*/ 3070 h 1051509"/>
              <a:gd name="connsiteX2" fmla="*/ 6518141 w 8699035"/>
              <a:gd name="connsiteY2" fmla="*/ 1051498 h 1051509"/>
              <a:gd name="connsiteX3" fmla="*/ 8698981 w 8699035"/>
              <a:gd name="connsiteY3" fmla="*/ 187698 h 1051509"/>
              <a:gd name="connsiteX0" fmla="*/ 1 w 8430291"/>
              <a:gd name="connsiteY0" fmla="*/ 641814 h 1053794"/>
              <a:gd name="connsiteX1" fmla="*/ 2443815 w 8430291"/>
              <a:gd name="connsiteY1" fmla="*/ 5355 h 1053794"/>
              <a:gd name="connsiteX2" fmla="*/ 6249397 w 8430291"/>
              <a:gd name="connsiteY2" fmla="*/ 1053783 h 1053794"/>
              <a:gd name="connsiteX3" fmla="*/ 8430237 w 8430291"/>
              <a:gd name="connsiteY3" fmla="*/ 189983 h 1053794"/>
            </a:gdLst>
            <a:ahLst/>
            <a:cxnLst>
              <a:cxn ang="0">
                <a:pos x="connsiteX0" y="connsiteY0"/>
              </a:cxn>
              <a:cxn ang="0">
                <a:pos x="connsiteX1" y="connsiteY1"/>
              </a:cxn>
              <a:cxn ang="0">
                <a:pos x="connsiteX2" y="connsiteY2"/>
              </a:cxn>
              <a:cxn ang="0">
                <a:pos x="connsiteX3" y="connsiteY3"/>
              </a:cxn>
            </a:cxnLst>
            <a:rect l="l" t="t" r="r" b="b"/>
            <a:pathLst>
              <a:path w="8430291" h="1053794">
                <a:moveTo>
                  <a:pt x="1" y="641814"/>
                </a:moveTo>
                <a:cubicBezTo>
                  <a:pt x="18474" y="549450"/>
                  <a:pt x="1402249" y="-63306"/>
                  <a:pt x="2443815" y="5355"/>
                </a:cubicBezTo>
                <a:cubicBezTo>
                  <a:pt x="3485381" y="74016"/>
                  <a:pt x="5226682" y="1057799"/>
                  <a:pt x="6249397" y="1053783"/>
                </a:cubicBezTo>
                <a:cubicBezTo>
                  <a:pt x="7272112" y="1049767"/>
                  <a:pt x="8439473" y="185364"/>
                  <a:pt x="8430237" y="189983"/>
                </a:cubicBezTo>
              </a:path>
            </a:pathLst>
          </a:custGeom>
          <a:noFill/>
          <a:ln w="9525" cap="flat" cmpd="sng" algn="ctr">
            <a:solidFill>
              <a:schemeClr val="tx1"/>
            </a:solidFill>
            <a:prstDash val="sysDash"/>
            <a:miter lim="800000"/>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9" name="Google Shape;32;p6" descr="DTA-wordmark.png">
            <a:extLst>
              <a:ext uri="{FF2B5EF4-FFF2-40B4-BE49-F238E27FC236}">
                <a16:creationId xmlns:a16="http://schemas.microsoft.com/office/drawing/2014/main" id="{8AFBA575-A69E-8B4C-9E87-704DF110022B}"/>
              </a:ext>
            </a:extLst>
          </p:cNvPr>
          <p:cNvPicPr preferRelativeResize="0"/>
          <p:nvPr/>
        </p:nvPicPr>
        <p:blipFill>
          <a:blip r:embed="rId3">
            <a:alphaModFix/>
          </a:blip>
          <a:stretch>
            <a:fillRect/>
          </a:stretch>
        </p:blipFill>
        <p:spPr>
          <a:xfrm>
            <a:off x="11013487" y="319310"/>
            <a:ext cx="682651" cy="436900"/>
          </a:xfrm>
          <a:prstGeom prst="rect">
            <a:avLst/>
          </a:prstGeom>
          <a:noFill/>
          <a:ln>
            <a:noFill/>
          </a:ln>
        </p:spPr>
      </p:pic>
      <p:sp>
        <p:nvSpPr>
          <p:cNvPr id="2" name="Rectangle 1">
            <a:extLst>
              <a:ext uri="{FF2B5EF4-FFF2-40B4-BE49-F238E27FC236}">
                <a16:creationId xmlns:a16="http://schemas.microsoft.com/office/drawing/2014/main" id="{6BF689EC-F851-6E46-9944-7D75F7ECC6B9}"/>
              </a:ext>
            </a:extLst>
          </p:cNvPr>
          <p:cNvSpPr/>
          <p:nvPr/>
        </p:nvSpPr>
        <p:spPr>
          <a:xfrm>
            <a:off x="2489676" y="1890731"/>
            <a:ext cx="3481758" cy="646331"/>
          </a:xfrm>
          <a:prstGeom prst="rect">
            <a:avLst/>
          </a:prstGeom>
          <a:noFill/>
          <a:ln>
            <a:noFill/>
          </a:ln>
        </p:spPr>
        <p:txBody>
          <a:bodyPr wrap="square">
            <a:spAutoFit/>
          </a:bodyPr>
          <a:lstStyle/>
          <a:p>
            <a:r>
              <a:rPr lang="en-US" sz="900" b="1">
                <a:latin typeface="Arial" panose="020B0604020202020204" pitchFamily="34" charset="0"/>
                <a:ea typeface="Helvetica Neue Light" panose="02000403000000020004" pitchFamily="2" charset="0"/>
                <a:cs typeface="Arial" panose="020B0604020202020204" pitchFamily="34" charset="0"/>
              </a:rPr>
              <a:t>3.0 </a:t>
            </a:r>
            <a:r>
              <a:rPr lang="en-AU" sz="900" b="1">
                <a:latin typeface="Arial" panose="020B0604020202020204" pitchFamily="34" charset="0"/>
                <a:cs typeface="Arial" panose="020B0604020202020204" pitchFamily="34" charset="0"/>
                <a:sym typeface="Arial"/>
              </a:rPr>
              <a:t>Business consultation for the deployment</a:t>
            </a:r>
            <a:r>
              <a:rPr lang="en-US" sz="900" b="1">
                <a:latin typeface="Arial" panose="020B0604020202020204" pitchFamily="34" charset="0"/>
                <a:ea typeface="Helvetica Neue Light" panose="02000403000000020004" pitchFamily="2" charset="0"/>
                <a:cs typeface="Arial" panose="020B0604020202020204" pitchFamily="34" charset="0"/>
              </a:rPr>
              <a:t>:</a:t>
            </a:r>
          </a:p>
          <a:p>
            <a:r>
              <a:rPr lang="en-US" sz="900">
                <a:latin typeface="Arial" panose="020B0604020202020204" pitchFamily="34" charset="0"/>
                <a:ea typeface="Helvetica Neue Light" panose="02000403000000020004" pitchFamily="2" charset="0"/>
                <a:cs typeface="Arial" panose="020B0604020202020204" pitchFamily="34" charset="0"/>
              </a:rPr>
              <a:t>You </a:t>
            </a:r>
            <a:r>
              <a:rPr lang="en-AU" sz="900">
                <a:latin typeface="Arial" panose="020B0604020202020204" pitchFamily="34" charset="0"/>
                <a:ea typeface="Helvetica Neue Light" panose="02000403000000020004" pitchFamily="2" charset="0"/>
                <a:cs typeface="Arial" panose="020B0604020202020204" pitchFamily="34" charset="0"/>
                <a:sym typeface="Arial"/>
              </a:rPr>
              <a:t>es</a:t>
            </a:r>
            <a:r>
              <a:rPr lang="en-AU" sz="900">
                <a:latin typeface="Arial" panose="020B0604020202020204" pitchFamily="34" charset="0"/>
                <a:cs typeface="Arial" panose="020B0604020202020204" pitchFamily="34" charset="0"/>
                <a:sym typeface="Arial"/>
              </a:rPr>
              <a:t>tablish regular and ongoing business consultation for the deployment.</a:t>
            </a:r>
          </a:p>
          <a:p>
            <a:endParaRPr lang="en-US" sz="900">
              <a:latin typeface="Arial" panose="020B0604020202020204" pitchFamily="34" charset="0"/>
              <a:ea typeface="Helvetica Neue Light" panose="02000403000000020004" pitchFamily="2" charset="0"/>
              <a:cs typeface="Arial" panose="020B0604020202020204" pitchFamily="34" charset="0"/>
            </a:endParaRPr>
          </a:p>
        </p:txBody>
      </p:sp>
      <p:sp>
        <p:nvSpPr>
          <p:cNvPr id="3" name="Rectangle 2">
            <a:extLst>
              <a:ext uri="{FF2B5EF4-FFF2-40B4-BE49-F238E27FC236}">
                <a16:creationId xmlns:a16="http://schemas.microsoft.com/office/drawing/2014/main" id="{F3C5C142-52FF-FB45-AF51-A852FB11890B}"/>
              </a:ext>
            </a:extLst>
          </p:cNvPr>
          <p:cNvSpPr/>
          <p:nvPr/>
        </p:nvSpPr>
        <p:spPr>
          <a:xfrm>
            <a:off x="2489675" y="2555680"/>
            <a:ext cx="3481757" cy="369332"/>
          </a:xfrm>
          <a:prstGeom prst="rect">
            <a:avLst/>
          </a:prstGeom>
          <a:noFill/>
          <a:ln>
            <a:noFill/>
          </a:ln>
        </p:spPr>
        <p:txBody>
          <a:bodyPr wrap="square">
            <a:spAutoFit/>
          </a:bodyPr>
          <a:lstStyle/>
          <a:p>
            <a:r>
              <a:rPr lang="en-US" sz="900" b="1">
                <a:latin typeface="Arial" panose="020B0604020202020204" pitchFamily="34" charset="0"/>
                <a:ea typeface="Helvetica Neue Light" panose="02000403000000020004" pitchFamily="2" charset="0"/>
                <a:cs typeface="Arial" panose="020B0604020202020204" pitchFamily="34" charset="0"/>
              </a:rPr>
              <a:t>3.1 </a:t>
            </a:r>
            <a:r>
              <a:rPr lang="en-AU" sz="900" b="1">
                <a:latin typeface="Arial" panose="020B0604020202020204" pitchFamily="34" charset="0"/>
                <a:cs typeface="Arial" panose="020B0604020202020204" pitchFamily="34" charset="0"/>
                <a:sym typeface="Arial"/>
              </a:rPr>
              <a:t>Setup up technical environment</a:t>
            </a:r>
            <a:r>
              <a:rPr lang="en-US" sz="900" b="1">
                <a:latin typeface="Arial" panose="020B0604020202020204" pitchFamily="34" charset="0"/>
                <a:ea typeface="Helvetica Neue Light" panose="02000403000000020004" pitchFamily="2" charset="0"/>
                <a:cs typeface="Arial" panose="020B0604020202020204" pitchFamily="34" charset="0"/>
              </a:rPr>
              <a:t>: </a:t>
            </a:r>
          </a:p>
          <a:p>
            <a:r>
              <a:rPr lang="en-US" sz="900">
                <a:latin typeface="Arial" panose="020B0604020202020204" pitchFamily="34" charset="0"/>
                <a:ea typeface="Open Sans" panose="020B0606030504020204" pitchFamily="34" charset="0"/>
                <a:cs typeface="Arial" panose="020B0604020202020204" pitchFamily="34" charset="0"/>
              </a:rPr>
              <a:t>You setup the relevant technical environment for the deployment.</a:t>
            </a:r>
          </a:p>
        </p:txBody>
      </p:sp>
      <p:sp>
        <p:nvSpPr>
          <p:cNvPr id="4" name="Rectangle 3">
            <a:extLst>
              <a:ext uri="{FF2B5EF4-FFF2-40B4-BE49-F238E27FC236}">
                <a16:creationId xmlns:a16="http://schemas.microsoft.com/office/drawing/2014/main" id="{E4EA937D-C879-B049-9369-D1C052CFDFDE}"/>
              </a:ext>
            </a:extLst>
          </p:cNvPr>
          <p:cNvSpPr/>
          <p:nvPr/>
        </p:nvSpPr>
        <p:spPr>
          <a:xfrm>
            <a:off x="2489677" y="3850460"/>
            <a:ext cx="3483078" cy="507831"/>
          </a:xfrm>
          <a:prstGeom prst="rect">
            <a:avLst/>
          </a:prstGeom>
          <a:noFill/>
          <a:ln>
            <a:noFill/>
          </a:ln>
        </p:spPr>
        <p:txBody>
          <a:bodyPr wrap="square">
            <a:spAutoFit/>
          </a:bodyPr>
          <a:lstStyle/>
          <a:p>
            <a:r>
              <a:rPr lang="en-US" sz="900" b="1">
                <a:latin typeface="Arial" panose="020B0604020202020204" pitchFamily="34" charset="0"/>
                <a:ea typeface="Helvetica Neue Light" panose="02000403000000020004" pitchFamily="2" charset="0"/>
                <a:cs typeface="Arial" panose="020B0604020202020204" pitchFamily="34" charset="0"/>
              </a:rPr>
              <a:t>3.3 </a:t>
            </a:r>
            <a:r>
              <a:rPr lang="en-AU" sz="900" b="1">
                <a:latin typeface="Arial" panose="020B0604020202020204" pitchFamily="34" charset="0"/>
                <a:cs typeface="Arial" panose="020B0604020202020204" pitchFamily="34" charset="0"/>
                <a:sym typeface="Arial"/>
              </a:rPr>
              <a:t>Configure appropriate application security controls</a:t>
            </a:r>
            <a:r>
              <a:rPr lang="en-US" sz="900" b="1">
                <a:latin typeface="Arial" panose="020B0604020202020204" pitchFamily="34" charset="0"/>
                <a:ea typeface="Helvetica Neue Light" panose="02000403000000020004" pitchFamily="2" charset="0"/>
                <a:cs typeface="Arial" panose="020B0604020202020204" pitchFamily="34" charset="0"/>
              </a:rPr>
              <a:t>: </a:t>
            </a:r>
          </a:p>
          <a:p>
            <a:r>
              <a:rPr lang="en-US" sz="900">
                <a:latin typeface="Arial" panose="020B0604020202020204" pitchFamily="34" charset="0"/>
                <a:ea typeface="Open Sans" panose="020B0606030504020204" pitchFamily="34" charset="0"/>
                <a:cs typeface="Arial" panose="020B0604020202020204" pitchFamily="34" charset="0"/>
              </a:rPr>
              <a:t>You configure appropriate application security controls according to the blueprint. </a:t>
            </a:r>
          </a:p>
        </p:txBody>
      </p:sp>
      <p:sp>
        <p:nvSpPr>
          <p:cNvPr id="5" name="Rectangle 4">
            <a:extLst>
              <a:ext uri="{FF2B5EF4-FFF2-40B4-BE49-F238E27FC236}">
                <a16:creationId xmlns:a16="http://schemas.microsoft.com/office/drawing/2014/main" id="{1ABFA6CE-CC2A-3C40-B93D-76D4AEE201AB}"/>
              </a:ext>
            </a:extLst>
          </p:cNvPr>
          <p:cNvSpPr/>
          <p:nvPr/>
        </p:nvSpPr>
        <p:spPr>
          <a:xfrm>
            <a:off x="2489676" y="3193847"/>
            <a:ext cx="3481758" cy="646331"/>
          </a:xfrm>
          <a:prstGeom prst="rect">
            <a:avLst/>
          </a:prstGeom>
          <a:noFill/>
          <a:ln>
            <a:noFill/>
          </a:ln>
        </p:spPr>
        <p:txBody>
          <a:bodyPr wrap="square">
            <a:spAutoFit/>
          </a:bodyPr>
          <a:lstStyle/>
          <a:p>
            <a:r>
              <a:rPr lang="en-US" sz="900" b="1">
                <a:latin typeface="Arial" panose="020B0604020202020204" pitchFamily="34" charset="0"/>
                <a:ea typeface="Helvetica Neue Light" panose="02000403000000020004" pitchFamily="2" charset="0"/>
                <a:cs typeface="Arial" panose="020B0604020202020204" pitchFamily="34" charset="0"/>
              </a:rPr>
              <a:t>3.2 </a:t>
            </a:r>
            <a:r>
              <a:rPr lang="en-AU" sz="900" b="1">
                <a:latin typeface="Arial" panose="020B0604020202020204" pitchFamily="34" charset="0"/>
                <a:cs typeface="Arial" panose="020B0604020202020204" pitchFamily="34" charset="0"/>
                <a:sym typeface="Arial"/>
              </a:rPr>
              <a:t>Implement blueprint technology</a:t>
            </a:r>
            <a:r>
              <a:rPr lang="en-US" sz="900" b="1">
                <a:latin typeface="Arial" panose="020B0604020202020204" pitchFamily="34" charset="0"/>
                <a:ea typeface="Helvetica Neue Light" panose="02000403000000020004" pitchFamily="2" charset="0"/>
                <a:cs typeface="Arial" panose="020B0604020202020204" pitchFamily="34" charset="0"/>
              </a:rPr>
              <a:t>: </a:t>
            </a:r>
          </a:p>
          <a:p>
            <a:r>
              <a:rPr lang="en-US" sz="900">
                <a:latin typeface="Arial" panose="020B0604020202020204" pitchFamily="34" charset="0"/>
                <a:ea typeface="Open Sans" panose="020B0606030504020204" pitchFamily="34" charset="0"/>
                <a:cs typeface="Arial" panose="020B0604020202020204" pitchFamily="34" charset="0"/>
              </a:rPr>
              <a:t>You implement blueprint technology to meet your agency’s requirements, this can range from a component of the blueprint to a full-scale implementation.</a:t>
            </a:r>
            <a:endParaRPr lang="en-AU" sz="900">
              <a:sym typeface="Arial"/>
            </a:endParaRPr>
          </a:p>
        </p:txBody>
      </p:sp>
      <p:sp>
        <p:nvSpPr>
          <p:cNvPr id="7" name="Rectangle 6">
            <a:extLst>
              <a:ext uri="{FF2B5EF4-FFF2-40B4-BE49-F238E27FC236}">
                <a16:creationId xmlns:a16="http://schemas.microsoft.com/office/drawing/2014/main" id="{4F6885AA-6662-7E43-BF9F-47435F860A32}"/>
              </a:ext>
            </a:extLst>
          </p:cNvPr>
          <p:cNvSpPr/>
          <p:nvPr/>
        </p:nvSpPr>
        <p:spPr>
          <a:xfrm>
            <a:off x="2488099" y="4517157"/>
            <a:ext cx="3512859" cy="369332"/>
          </a:xfrm>
          <a:prstGeom prst="rect">
            <a:avLst/>
          </a:prstGeom>
          <a:noFill/>
          <a:ln>
            <a:noFill/>
          </a:ln>
        </p:spPr>
        <p:txBody>
          <a:bodyPr wrap="square">
            <a:spAutoFit/>
          </a:bodyPr>
          <a:lstStyle/>
          <a:p>
            <a:r>
              <a:rPr lang="en-US" sz="900" b="1" dirty="0">
                <a:latin typeface="Arial" panose="020B0604020202020204" pitchFamily="34" charset="0"/>
                <a:ea typeface="Helvetica Neue Light" panose="02000403000000020004" pitchFamily="2" charset="0"/>
                <a:cs typeface="Arial" panose="020B0604020202020204" pitchFamily="34" charset="0"/>
              </a:rPr>
              <a:t>3.4 </a:t>
            </a:r>
            <a:r>
              <a:rPr lang="en-AU" sz="900" b="1" dirty="0">
                <a:latin typeface="Arial" panose="020B0604020202020204" pitchFamily="34" charset="0"/>
                <a:cs typeface="Arial" panose="020B0604020202020204" pitchFamily="34" charset="0"/>
                <a:sym typeface="Arial"/>
              </a:rPr>
              <a:t>Undergo testing for the deployment</a:t>
            </a:r>
            <a:r>
              <a:rPr lang="en-US" sz="900" b="1" dirty="0">
                <a:latin typeface="Arial" panose="020B0604020202020204" pitchFamily="34" charset="0"/>
                <a:ea typeface="Helvetica Neue Light" panose="02000403000000020004" pitchFamily="2" charset="0"/>
                <a:cs typeface="Arial" panose="020B0604020202020204" pitchFamily="34" charset="0"/>
              </a:rPr>
              <a:t>: </a:t>
            </a:r>
          </a:p>
          <a:p>
            <a:r>
              <a:rPr lang="en-US" sz="900" dirty="0">
                <a:latin typeface="Arial" panose="020B0604020202020204" pitchFamily="34" charset="0"/>
                <a:ea typeface="Helvetica Neue Light" panose="02000403000000020004" pitchFamily="2" charset="0"/>
                <a:cs typeface="Arial" panose="020B0604020202020204" pitchFamily="34" charset="0"/>
              </a:rPr>
              <a:t>You undergo testing for the deployment of the blueprint. </a:t>
            </a:r>
            <a:endParaRPr lang="en-US" sz="900" dirty="0">
              <a:highlight>
                <a:srgbClr val="00FF00"/>
              </a:highlight>
              <a:latin typeface="Arial" panose="020B0604020202020204" pitchFamily="34" charset="0"/>
              <a:ea typeface="Open Sans" panose="020B0606030504020204" pitchFamily="34" charset="0"/>
              <a:cs typeface="Arial" panose="020B0604020202020204" pitchFamily="34" charset="0"/>
            </a:endParaRPr>
          </a:p>
        </p:txBody>
      </p:sp>
      <p:grpSp>
        <p:nvGrpSpPr>
          <p:cNvPr id="85" name="Group 84">
            <a:extLst>
              <a:ext uri="{FF2B5EF4-FFF2-40B4-BE49-F238E27FC236}">
                <a16:creationId xmlns:a16="http://schemas.microsoft.com/office/drawing/2014/main" id="{A4FB9A0A-470F-4209-B3D1-D90473AE6892}"/>
              </a:ext>
            </a:extLst>
          </p:cNvPr>
          <p:cNvGrpSpPr/>
          <p:nvPr/>
        </p:nvGrpSpPr>
        <p:grpSpPr>
          <a:xfrm>
            <a:off x="6046767" y="1605066"/>
            <a:ext cx="5483238" cy="4897534"/>
            <a:chOff x="4126914" y="1910693"/>
            <a:chExt cx="4424233" cy="4897534"/>
          </a:xfrm>
        </p:grpSpPr>
        <p:grpSp>
          <p:nvGrpSpPr>
            <p:cNvPr id="86" name="Group 85">
              <a:extLst>
                <a:ext uri="{FF2B5EF4-FFF2-40B4-BE49-F238E27FC236}">
                  <a16:creationId xmlns:a16="http://schemas.microsoft.com/office/drawing/2014/main" id="{F0CC41D2-B7C8-4EC0-9912-BC76C04D9EE3}"/>
                </a:ext>
              </a:extLst>
            </p:cNvPr>
            <p:cNvGrpSpPr/>
            <p:nvPr/>
          </p:nvGrpSpPr>
          <p:grpSpPr>
            <a:xfrm>
              <a:off x="4126914" y="1913250"/>
              <a:ext cx="4424233" cy="4894977"/>
              <a:chOff x="4126914" y="1913250"/>
              <a:chExt cx="4424233" cy="4894977"/>
            </a:xfrm>
          </p:grpSpPr>
          <p:sp>
            <p:nvSpPr>
              <p:cNvPr id="88" name="Rectangle 87">
                <a:extLst>
                  <a:ext uri="{FF2B5EF4-FFF2-40B4-BE49-F238E27FC236}">
                    <a16:creationId xmlns:a16="http://schemas.microsoft.com/office/drawing/2014/main" id="{DFABCEC2-FE35-4C7C-8108-328C165C17CE}"/>
                  </a:ext>
                </a:extLst>
              </p:cNvPr>
              <p:cNvSpPr/>
              <p:nvPr/>
            </p:nvSpPr>
            <p:spPr>
              <a:xfrm>
                <a:off x="4126914" y="1913250"/>
                <a:ext cx="4400426" cy="267138"/>
              </a:xfrm>
              <a:prstGeom prst="rect">
                <a:avLst/>
              </a:prstGeom>
              <a:solidFill>
                <a:srgbClr val="00A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a:latin typeface="Arial" panose="020B0604020202020204" pitchFamily="34" charset="0"/>
                    <a:cs typeface="Arial" panose="020B0604020202020204" pitchFamily="34" charset="0"/>
                  </a:rPr>
                  <a:t>Why these steps are important to you?</a:t>
                </a:r>
              </a:p>
            </p:txBody>
          </p:sp>
          <p:grpSp>
            <p:nvGrpSpPr>
              <p:cNvPr id="89" name="Group 88">
                <a:extLst>
                  <a:ext uri="{FF2B5EF4-FFF2-40B4-BE49-F238E27FC236}">
                    <a16:creationId xmlns:a16="http://schemas.microsoft.com/office/drawing/2014/main" id="{9F58A660-6D84-43C0-AFA1-DD29910FEFC4}"/>
                  </a:ext>
                </a:extLst>
              </p:cNvPr>
              <p:cNvGrpSpPr/>
              <p:nvPr/>
            </p:nvGrpSpPr>
            <p:grpSpPr>
              <a:xfrm>
                <a:off x="4126914" y="2184998"/>
                <a:ext cx="4424233" cy="4623229"/>
                <a:chOff x="4126914" y="1770296"/>
                <a:chExt cx="3959477" cy="4623229"/>
              </a:xfrm>
            </p:grpSpPr>
            <p:sp>
              <p:nvSpPr>
                <p:cNvPr id="90" name="Rectangle 89">
                  <a:extLst>
                    <a:ext uri="{FF2B5EF4-FFF2-40B4-BE49-F238E27FC236}">
                      <a16:creationId xmlns:a16="http://schemas.microsoft.com/office/drawing/2014/main" id="{821DFEA3-CC73-40D7-B396-8DCB4FA88E73}"/>
                    </a:ext>
                  </a:extLst>
                </p:cNvPr>
                <p:cNvSpPr/>
                <p:nvPr/>
              </p:nvSpPr>
              <p:spPr>
                <a:xfrm>
                  <a:off x="4136959" y="3077057"/>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052D9640-5D38-4377-9598-26929D7F3DBC}"/>
                    </a:ext>
                  </a:extLst>
                </p:cNvPr>
                <p:cNvSpPr/>
                <p:nvPr/>
              </p:nvSpPr>
              <p:spPr>
                <a:xfrm>
                  <a:off x="4126914" y="1770296"/>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C9D9CF16-60C7-4F23-B6C2-A3A63CAF6D16}"/>
                    </a:ext>
                  </a:extLst>
                </p:cNvPr>
                <p:cNvSpPr/>
                <p:nvPr/>
              </p:nvSpPr>
              <p:spPr>
                <a:xfrm>
                  <a:off x="4148219" y="4402031"/>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93" name="Rectangle 92">
                  <a:extLst>
                    <a:ext uri="{FF2B5EF4-FFF2-40B4-BE49-F238E27FC236}">
                      <a16:creationId xmlns:a16="http://schemas.microsoft.com/office/drawing/2014/main" id="{4CAA8CF3-1AF4-4A75-A440-6CCC0966547B}"/>
                    </a:ext>
                  </a:extLst>
                </p:cNvPr>
                <p:cNvSpPr/>
                <p:nvPr/>
              </p:nvSpPr>
              <p:spPr>
                <a:xfrm>
                  <a:off x="4137274" y="5731022"/>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grpSp>
        </p:grpSp>
        <p:sp>
          <p:nvSpPr>
            <p:cNvPr id="87" name="Rectangle 86">
              <a:extLst>
                <a:ext uri="{FF2B5EF4-FFF2-40B4-BE49-F238E27FC236}">
                  <a16:creationId xmlns:a16="http://schemas.microsoft.com/office/drawing/2014/main" id="{C55DA739-E78B-46FE-9C7C-2C24A78D033A}"/>
                </a:ext>
              </a:extLst>
            </p:cNvPr>
            <p:cNvSpPr/>
            <p:nvPr/>
          </p:nvSpPr>
          <p:spPr>
            <a:xfrm>
              <a:off x="4946476" y="1910693"/>
              <a:ext cx="2581807" cy="276999"/>
            </a:xfrm>
            <a:prstGeom prst="rect">
              <a:avLst/>
            </a:prstGeom>
            <a:noFill/>
            <a:ln>
              <a:noFill/>
            </a:ln>
          </p:spPr>
          <p:txBody>
            <a:bodyPr wrap="square" lIns="91440" tIns="45720" rIns="91440" bIns="45720" anchor="t">
              <a:spAutoFit/>
            </a:bodyPr>
            <a:lstStyle/>
            <a:p>
              <a:pPr marL="80645">
                <a:spcBef>
                  <a:spcPts val="100"/>
                </a:spcBef>
                <a:defRPr/>
              </a:pPr>
              <a:endParaRPr lang="en-AU" sz="1200" b="1" kern="0" spc="-5">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grpSp>
      <p:sp>
        <p:nvSpPr>
          <p:cNvPr id="94" name="Rectangle 93">
            <a:extLst>
              <a:ext uri="{FF2B5EF4-FFF2-40B4-BE49-F238E27FC236}">
                <a16:creationId xmlns:a16="http://schemas.microsoft.com/office/drawing/2014/main" id="{121D4E99-98BD-4231-9973-C79A049BB9DB}"/>
              </a:ext>
            </a:extLst>
          </p:cNvPr>
          <p:cNvSpPr/>
          <p:nvPr/>
        </p:nvSpPr>
        <p:spPr>
          <a:xfrm>
            <a:off x="6051600" y="1873379"/>
            <a:ext cx="5453732" cy="646331"/>
          </a:xfrm>
          <a:prstGeom prst="rect">
            <a:avLst/>
          </a:prstGeom>
          <a:noFill/>
          <a:ln>
            <a:noFill/>
          </a:ln>
        </p:spPr>
        <p:txBody>
          <a:bodyPr wrap="square">
            <a:spAutoFit/>
          </a:bodyPr>
          <a:lstStyle/>
          <a:p>
            <a:r>
              <a:rPr lang="en-AU" sz="900">
                <a:latin typeface="Arial" panose="020B0604020202020204" pitchFamily="34" charset="0"/>
                <a:ea typeface="Open Sans" panose="020B0606030504020204" pitchFamily="34" charset="0"/>
                <a:cs typeface="Arial" panose="020B0604020202020204" pitchFamily="34" charset="0"/>
              </a:rPr>
              <a:t>By establishing regular and ongoing business consultation for the deployment, you will be able to support the </a:t>
            </a:r>
            <a:r>
              <a:rPr lang="en-US" sz="900">
                <a:latin typeface="Arial" panose="020B0604020202020204" pitchFamily="34" charset="0"/>
                <a:cs typeface="Arial" panose="020B0604020202020204" pitchFamily="34" charset="0"/>
              </a:rPr>
              <a:t>business transformation by engaging key stakeholders to provide feedback and support during the deployment process.</a:t>
            </a:r>
          </a:p>
          <a:p>
            <a:endParaRPr lang="en-AU" sz="900">
              <a:solidFill>
                <a:srgbClr val="313131"/>
              </a:solidFill>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99EF8C51-BAD5-46CE-9656-0A76A006962F}"/>
              </a:ext>
            </a:extLst>
          </p:cNvPr>
          <p:cNvSpPr/>
          <p:nvPr/>
        </p:nvSpPr>
        <p:spPr>
          <a:xfrm>
            <a:off x="6051600" y="2536918"/>
            <a:ext cx="5453732" cy="369332"/>
          </a:xfrm>
          <a:prstGeom prst="rect">
            <a:avLst/>
          </a:prstGeom>
          <a:noFill/>
          <a:ln>
            <a:noFill/>
          </a:ln>
        </p:spPr>
        <p:txBody>
          <a:bodyPr wrap="square">
            <a:spAutoFit/>
          </a:bodyPr>
          <a:lstStyle/>
          <a:p>
            <a:r>
              <a:rPr lang="en-AU" sz="900">
                <a:latin typeface="Arial" panose="020B0604020202020204" pitchFamily="34" charset="0"/>
                <a:ea typeface="Open Sans" panose="020B0606030504020204" pitchFamily="34" charset="0"/>
                <a:cs typeface="Arial" panose="020B0604020202020204" pitchFamily="34" charset="0"/>
              </a:rPr>
              <a:t>By setting up the technical environment, your agency will design and install the required products into your ICT environment in preparation for the deployment. </a:t>
            </a:r>
            <a:endParaRPr lang="en-AU" sz="900">
              <a:solidFill>
                <a:srgbClr val="313131"/>
              </a:solidFill>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CD0AADA9-182B-4DC3-BC9D-B7B3F76B424A}"/>
              </a:ext>
            </a:extLst>
          </p:cNvPr>
          <p:cNvSpPr/>
          <p:nvPr/>
        </p:nvSpPr>
        <p:spPr>
          <a:xfrm>
            <a:off x="6065642" y="3856887"/>
            <a:ext cx="5453732" cy="507831"/>
          </a:xfrm>
          <a:prstGeom prst="rect">
            <a:avLst/>
          </a:prstGeom>
          <a:noFill/>
          <a:ln>
            <a:noFill/>
          </a:ln>
        </p:spPr>
        <p:txBody>
          <a:bodyPr wrap="square">
            <a:spAutoFit/>
          </a:bodyPr>
          <a:lstStyle/>
          <a:p>
            <a:r>
              <a:rPr lang="en-AU" sz="900">
                <a:latin typeface="Arial" panose="020B0604020202020204" pitchFamily="34" charset="0"/>
                <a:ea typeface="Open Sans" panose="020B0606030504020204" pitchFamily="34" charset="0"/>
                <a:cs typeface="Arial" panose="020B0604020202020204" pitchFamily="34" charset="0"/>
              </a:rPr>
              <a:t>By configuring appropriate application security controls according to the blueprint, your agency will be able to </a:t>
            </a:r>
            <a:r>
              <a:rPr lang="en-AU" sz="900">
                <a:latin typeface="Arial" panose="020B0604020202020204" pitchFamily="34" charset="0"/>
                <a:cs typeface="Arial" panose="020B0604020202020204" pitchFamily="34" charset="0"/>
              </a:rPr>
              <a:t>securely communicate and collaborate using the new ways of working. </a:t>
            </a:r>
          </a:p>
          <a:p>
            <a:endParaRPr lang="en-AU" sz="900">
              <a:latin typeface="Arial" panose="020B0604020202020204" pitchFamily="34" charset="0"/>
              <a:ea typeface="Open Sans" panose="020B0606030504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6BBECC25-2E04-4DBB-97A1-9D990A854AF8}"/>
              </a:ext>
            </a:extLst>
          </p:cNvPr>
          <p:cNvSpPr/>
          <p:nvPr/>
        </p:nvSpPr>
        <p:spPr>
          <a:xfrm>
            <a:off x="6051600" y="3201193"/>
            <a:ext cx="5453732" cy="507831"/>
          </a:xfrm>
          <a:prstGeom prst="rect">
            <a:avLst/>
          </a:prstGeom>
          <a:noFill/>
          <a:ln>
            <a:noFill/>
          </a:ln>
        </p:spPr>
        <p:txBody>
          <a:bodyPr wrap="square">
            <a:spAutoFit/>
          </a:bodyPr>
          <a:lstStyle/>
          <a:p>
            <a:r>
              <a:rPr lang="en-AU" sz="900">
                <a:latin typeface="Arial" panose="020B0604020202020204" pitchFamily="34" charset="0"/>
                <a:ea typeface="Open Sans" panose="020B0606030504020204" pitchFamily="34" charset="0"/>
                <a:cs typeface="Arial" panose="020B0604020202020204" pitchFamily="34" charset="0"/>
              </a:rPr>
              <a:t>By implementing blueprint technology to meet your agency’s requirements, you will be able to deploy technology that meets your unique needs. This may be guided by a technology partner and </a:t>
            </a:r>
            <a:r>
              <a:rPr lang="en-AU" sz="900">
                <a:latin typeface="Arial" panose="020B0604020202020204" pitchFamily="34" charset="0"/>
                <a:cs typeface="Arial" panose="020B0604020202020204" pitchFamily="34" charset="0"/>
              </a:rPr>
              <a:t>using an agile approach, with the blueprint capability rolled out in a series of sprints.</a:t>
            </a:r>
            <a:endParaRPr lang="en-AU" sz="900">
              <a:solidFill>
                <a:srgbClr val="313131"/>
              </a:solidFill>
              <a:latin typeface="Arial" panose="020B0604020202020204" pitchFamily="34" charset="0"/>
              <a:cs typeface="Arial" panose="020B0604020202020204" pitchFamily="34" charset="0"/>
            </a:endParaRPr>
          </a:p>
        </p:txBody>
      </p:sp>
      <p:sp>
        <p:nvSpPr>
          <p:cNvPr id="100" name="Rectangle 99">
            <a:extLst>
              <a:ext uri="{FF2B5EF4-FFF2-40B4-BE49-F238E27FC236}">
                <a16:creationId xmlns:a16="http://schemas.microsoft.com/office/drawing/2014/main" id="{4FFE4F6E-148A-411D-B55B-CCE294AEE4A1}"/>
              </a:ext>
            </a:extLst>
          </p:cNvPr>
          <p:cNvSpPr/>
          <p:nvPr/>
        </p:nvSpPr>
        <p:spPr>
          <a:xfrm>
            <a:off x="6053649" y="4524018"/>
            <a:ext cx="5453732" cy="369332"/>
          </a:xfrm>
          <a:prstGeom prst="rect">
            <a:avLst/>
          </a:prstGeom>
          <a:noFill/>
          <a:ln>
            <a:noFill/>
          </a:ln>
        </p:spPr>
        <p:txBody>
          <a:bodyPr wrap="square">
            <a:spAutoFit/>
          </a:bodyPr>
          <a:lstStyle/>
          <a:p>
            <a:r>
              <a:rPr lang="en-AU" sz="900">
                <a:latin typeface="Arial" panose="020B0604020202020204" pitchFamily="34" charset="0"/>
                <a:ea typeface="Open Sans" panose="020B0606030504020204" pitchFamily="34" charset="0"/>
                <a:cs typeface="Arial" panose="020B0604020202020204" pitchFamily="34" charset="0"/>
              </a:rPr>
              <a:t>You will need to undergo testing for the deployment of the blueprint to provide assurance to your agency that the deployment has worked.</a:t>
            </a:r>
            <a:endParaRPr lang="en-AU" sz="900">
              <a:solidFill>
                <a:srgbClr val="313131"/>
              </a:solidFill>
              <a:latin typeface="Arial" panose="020B0604020202020204" pitchFamily="34" charset="0"/>
              <a:cs typeface="Arial" panose="020B0604020202020204" pitchFamily="34" charset="0"/>
            </a:endParaRPr>
          </a:p>
        </p:txBody>
      </p:sp>
      <p:sp>
        <p:nvSpPr>
          <p:cNvPr id="147" name="Rectangle 146">
            <a:extLst>
              <a:ext uri="{FF2B5EF4-FFF2-40B4-BE49-F238E27FC236}">
                <a16:creationId xmlns:a16="http://schemas.microsoft.com/office/drawing/2014/main" id="{F5398990-E21F-4FD8-ACEA-9D4FAF8031DB}"/>
              </a:ext>
            </a:extLst>
          </p:cNvPr>
          <p:cNvSpPr/>
          <p:nvPr/>
        </p:nvSpPr>
        <p:spPr>
          <a:xfrm>
            <a:off x="2495130" y="5170526"/>
            <a:ext cx="3512859" cy="646331"/>
          </a:xfrm>
          <a:prstGeom prst="rect">
            <a:avLst/>
          </a:prstGeom>
          <a:noFill/>
          <a:ln>
            <a:noFill/>
          </a:ln>
        </p:spPr>
        <p:txBody>
          <a:bodyPr wrap="square">
            <a:spAutoFit/>
          </a:bodyPr>
          <a:lstStyle/>
          <a:p>
            <a:r>
              <a:rPr lang="en-US" sz="900" b="1">
                <a:latin typeface="Arial" panose="020B0604020202020204" pitchFamily="34" charset="0"/>
                <a:ea typeface="Helvetica Neue Light" panose="02000403000000020004" pitchFamily="2" charset="0"/>
                <a:cs typeface="Arial" panose="020B0604020202020204" pitchFamily="34" charset="0"/>
              </a:rPr>
              <a:t>3.5 </a:t>
            </a:r>
            <a:r>
              <a:rPr lang="en-AU" sz="900" b="1">
                <a:latin typeface="Arial" panose="020B0604020202020204" pitchFamily="34" charset="0"/>
                <a:cs typeface="Arial" panose="020B0604020202020204" pitchFamily="34" charset="0"/>
                <a:sym typeface="Arial"/>
              </a:rPr>
              <a:t>Seek relevant architectural and security accreditation for the deployment:</a:t>
            </a:r>
            <a:endParaRPr lang="en-US" sz="900" b="1">
              <a:latin typeface="Arial" panose="020B0604020202020204" pitchFamily="34" charset="0"/>
              <a:ea typeface="Helvetica Neue Light" panose="02000403000000020004" pitchFamily="2" charset="0"/>
              <a:cs typeface="Arial" panose="020B0604020202020204" pitchFamily="34" charset="0"/>
            </a:endParaRPr>
          </a:p>
          <a:p>
            <a:r>
              <a:rPr lang="en-US" sz="900">
                <a:latin typeface="Arial" panose="020B0604020202020204" pitchFamily="34" charset="0"/>
                <a:ea typeface="Open Sans" panose="020B0606030504020204" pitchFamily="34" charset="0"/>
                <a:cs typeface="Arial" panose="020B0604020202020204" pitchFamily="34" charset="0"/>
              </a:rPr>
              <a:t>You seek relevant architectural and security accreditation for the deployment. </a:t>
            </a:r>
          </a:p>
        </p:txBody>
      </p:sp>
      <p:sp>
        <p:nvSpPr>
          <p:cNvPr id="148" name="Rectangle 147">
            <a:extLst>
              <a:ext uri="{FF2B5EF4-FFF2-40B4-BE49-F238E27FC236}">
                <a16:creationId xmlns:a16="http://schemas.microsoft.com/office/drawing/2014/main" id="{FBB971F6-C4D9-48CB-B60C-D5E9F79F0E69}"/>
              </a:ext>
            </a:extLst>
          </p:cNvPr>
          <p:cNvSpPr/>
          <p:nvPr/>
        </p:nvSpPr>
        <p:spPr>
          <a:xfrm>
            <a:off x="6060680" y="5177387"/>
            <a:ext cx="5453732" cy="646331"/>
          </a:xfrm>
          <a:prstGeom prst="rect">
            <a:avLst/>
          </a:prstGeom>
          <a:noFill/>
          <a:ln>
            <a:noFill/>
          </a:ln>
        </p:spPr>
        <p:txBody>
          <a:bodyPr wrap="square">
            <a:spAutoFit/>
          </a:bodyPr>
          <a:lstStyle/>
          <a:p>
            <a:r>
              <a:rPr lang="en-US" sz="900">
                <a:latin typeface="Arial" panose="020B0604020202020204" pitchFamily="34" charset="0"/>
                <a:ea typeface="Open Sans" panose="020B0606030504020204" pitchFamily="34" charset="0"/>
                <a:cs typeface="Arial" panose="020B0604020202020204" pitchFamily="34" charset="0"/>
              </a:rPr>
              <a:t>You seek relevant architectural and security accreditation for the deployment</a:t>
            </a:r>
            <a:r>
              <a:rPr lang="en-AU" sz="900">
                <a:latin typeface="Arial" panose="020B0604020202020204" pitchFamily="34" charset="0"/>
                <a:ea typeface="Open Sans" panose="020B0606030504020204" pitchFamily="34" charset="0"/>
                <a:cs typeface="Arial" panose="020B0604020202020204" pitchFamily="34" charset="0"/>
              </a:rPr>
              <a:t> with a security assessment to understand if the MWP services, applications and data are secure and compliant with the </a:t>
            </a:r>
            <a:r>
              <a:rPr lang="en-AU" sz="900">
                <a:latin typeface="Arial" panose="020B0604020202020204" pitchFamily="34" charset="0"/>
                <a:ea typeface="Open Sans" panose="020B0606030504020204" pitchFamily="34" charset="0"/>
                <a:cs typeface="Arial" panose="020B0604020202020204" pitchFamily="34" charset="0"/>
                <a:hlinkClick r:id="rId4"/>
              </a:rPr>
              <a:t>Information Security Manual</a:t>
            </a:r>
            <a:r>
              <a:rPr lang="en-AU" sz="900">
                <a:latin typeface="Arial" panose="020B0604020202020204" pitchFamily="34" charset="0"/>
                <a:ea typeface="Open Sans" panose="020B0606030504020204" pitchFamily="34" charset="0"/>
                <a:cs typeface="Arial" panose="020B0604020202020204" pitchFamily="34" charset="0"/>
              </a:rPr>
              <a:t> (ISM) and other cyber security policies. </a:t>
            </a:r>
            <a:endParaRPr lang="en-AU" sz="900">
              <a:solidFill>
                <a:srgbClr val="313131"/>
              </a:solidFill>
              <a:latin typeface="Arial" panose="020B0604020202020204" pitchFamily="34" charset="0"/>
              <a:cs typeface="Arial" panose="020B0604020202020204" pitchFamily="34" charset="0"/>
            </a:endParaRPr>
          </a:p>
          <a:p>
            <a:endParaRPr lang="en-AU" sz="900">
              <a:latin typeface="Arial" panose="020B0604020202020204" pitchFamily="34" charset="0"/>
              <a:cs typeface="Arial" panose="020B0604020202020204" pitchFamily="34" charset="0"/>
            </a:endParaRPr>
          </a:p>
        </p:txBody>
      </p:sp>
      <p:grpSp>
        <p:nvGrpSpPr>
          <p:cNvPr id="73" name="Group 192">
            <a:extLst>
              <a:ext uri="{FF2B5EF4-FFF2-40B4-BE49-F238E27FC236}">
                <a16:creationId xmlns:a16="http://schemas.microsoft.com/office/drawing/2014/main" id="{0E3C9C91-B729-4808-9DA3-8C36B64E5CF3}"/>
              </a:ext>
            </a:extLst>
          </p:cNvPr>
          <p:cNvGrpSpPr>
            <a:grpSpLocks noChangeAspect="1"/>
          </p:cNvGrpSpPr>
          <p:nvPr/>
        </p:nvGrpSpPr>
        <p:grpSpPr bwMode="auto">
          <a:xfrm>
            <a:off x="713016" y="2024703"/>
            <a:ext cx="367041" cy="367041"/>
            <a:chOff x="378" y="713"/>
            <a:chExt cx="340" cy="340"/>
          </a:xfrm>
          <a:solidFill>
            <a:schemeClr val="tx1"/>
          </a:solidFill>
        </p:grpSpPr>
        <p:sp>
          <p:nvSpPr>
            <p:cNvPr id="74" name="Freeform 193">
              <a:extLst>
                <a:ext uri="{FF2B5EF4-FFF2-40B4-BE49-F238E27FC236}">
                  <a16:creationId xmlns:a16="http://schemas.microsoft.com/office/drawing/2014/main" id="{A199E89A-D053-4792-A938-E62CEF28E8E8}"/>
                </a:ext>
              </a:extLst>
            </p:cNvPr>
            <p:cNvSpPr>
              <a:spLocks noEditPoints="1"/>
            </p:cNvSpPr>
            <p:nvPr/>
          </p:nvSpPr>
          <p:spPr bwMode="auto">
            <a:xfrm>
              <a:off x="378" y="71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194">
              <a:extLst>
                <a:ext uri="{FF2B5EF4-FFF2-40B4-BE49-F238E27FC236}">
                  <a16:creationId xmlns:a16="http://schemas.microsoft.com/office/drawing/2014/main" id="{83580BEA-7A5D-42B9-BE2E-FD323968255F}"/>
                </a:ext>
              </a:extLst>
            </p:cNvPr>
            <p:cNvSpPr>
              <a:spLocks noEditPoints="1"/>
            </p:cNvSpPr>
            <p:nvPr/>
          </p:nvSpPr>
          <p:spPr bwMode="auto">
            <a:xfrm>
              <a:off x="442" y="812"/>
              <a:ext cx="212" cy="157"/>
            </a:xfrm>
            <a:custGeom>
              <a:avLst/>
              <a:gdLst>
                <a:gd name="T0" fmla="*/ 309 w 320"/>
                <a:gd name="T1" fmla="*/ 21 h 236"/>
                <a:gd name="T2" fmla="*/ 309 w 320"/>
                <a:gd name="T3" fmla="*/ 0 h 236"/>
                <a:gd name="T4" fmla="*/ 288 w 320"/>
                <a:gd name="T5" fmla="*/ 11 h 236"/>
                <a:gd name="T6" fmla="*/ 247 w 320"/>
                <a:gd name="T7" fmla="*/ 32 h 236"/>
                <a:gd name="T8" fmla="*/ 165 w 320"/>
                <a:gd name="T9" fmla="*/ 12 h 236"/>
                <a:gd name="T10" fmla="*/ 128 w 320"/>
                <a:gd name="T11" fmla="*/ 32 h 236"/>
                <a:gd name="T12" fmla="*/ 32 w 320"/>
                <a:gd name="T13" fmla="*/ 11 h 236"/>
                <a:gd name="T14" fmla="*/ 10 w 320"/>
                <a:gd name="T15" fmla="*/ 0 h 236"/>
                <a:gd name="T16" fmla="*/ 10 w 320"/>
                <a:gd name="T17" fmla="*/ 21 h 236"/>
                <a:gd name="T18" fmla="*/ 0 w 320"/>
                <a:gd name="T19" fmla="*/ 181 h 236"/>
                <a:gd name="T20" fmla="*/ 21 w 320"/>
                <a:gd name="T21" fmla="*/ 192 h 236"/>
                <a:gd name="T22" fmla="*/ 32 w 320"/>
                <a:gd name="T23" fmla="*/ 171 h 236"/>
                <a:gd name="T24" fmla="*/ 76 w 320"/>
                <a:gd name="T25" fmla="*/ 219 h 236"/>
                <a:gd name="T26" fmla="*/ 121 w 320"/>
                <a:gd name="T27" fmla="*/ 232 h 236"/>
                <a:gd name="T28" fmla="*/ 154 w 320"/>
                <a:gd name="T29" fmla="*/ 235 h 236"/>
                <a:gd name="T30" fmla="*/ 181 w 320"/>
                <a:gd name="T31" fmla="*/ 221 h 236"/>
                <a:gd name="T32" fmla="*/ 222 w 320"/>
                <a:gd name="T33" fmla="*/ 227 h 236"/>
                <a:gd name="T34" fmla="*/ 242 w 320"/>
                <a:gd name="T35" fmla="*/ 210 h 236"/>
                <a:gd name="T36" fmla="*/ 275 w 320"/>
                <a:gd name="T37" fmla="*/ 185 h 236"/>
                <a:gd name="T38" fmla="*/ 288 w 320"/>
                <a:gd name="T39" fmla="*/ 171 h 236"/>
                <a:gd name="T40" fmla="*/ 298 w 320"/>
                <a:gd name="T41" fmla="*/ 192 h 236"/>
                <a:gd name="T42" fmla="*/ 320 w 320"/>
                <a:gd name="T43" fmla="*/ 181 h 236"/>
                <a:gd name="T44" fmla="*/ 254 w 320"/>
                <a:gd name="T45" fmla="*/ 179 h 236"/>
                <a:gd name="T46" fmla="*/ 239 w 320"/>
                <a:gd name="T47" fmla="*/ 188 h 236"/>
                <a:gd name="T48" fmla="*/ 232 w 320"/>
                <a:gd name="T49" fmla="*/ 183 h 236"/>
                <a:gd name="T50" fmla="*/ 198 w 320"/>
                <a:gd name="T51" fmla="*/ 125 h 236"/>
                <a:gd name="T52" fmla="*/ 179 w 320"/>
                <a:gd name="T53" fmla="*/ 135 h 236"/>
                <a:gd name="T54" fmla="*/ 214 w 320"/>
                <a:gd name="T55" fmla="*/ 194 h 236"/>
                <a:gd name="T56" fmla="*/ 194 w 320"/>
                <a:gd name="T57" fmla="*/ 204 h 236"/>
                <a:gd name="T58" fmla="*/ 147 w 320"/>
                <a:gd name="T59" fmla="*/ 147 h 236"/>
                <a:gd name="T60" fmla="*/ 164 w 320"/>
                <a:gd name="T61" fmla="*/ 196 h 236"/>
                <a:gd name="T62" fmla="*/ 160 w 320"/>
                <a:gd name="T63" fmla="*/ 212 h 236"/>
                <a:gd name="T64" fmla="*/ 143 w 320"/>
                <a:gd name="T65" fmla="*/ 208 h 236"/>
                <a:gd name="T66" fmla="*/ 132 w 320"/>
                <a:gd name="T67" fmla="*/ 188 h 236"/>
                <a:gd name="T68" fmla="*/ 124 w 320"/>
                <a:gd name="T69" fmla="*/ 176 h 236"/>
                <a:gd name="T70" fmla="*/ 106 w 320"/>
                <a:gd name="T71" fmla="*/ 188 h 236"/>
                <a:gd name="T72" fmla="*/ 111 w 320"/>
                <a:gd name="T73" fmla="*/ 214 h 236"/>
                <a:gd name="T74" fmla="*/ 62 w 320"/>
                <a:gd name="T75" fmla="*/ 155 h 236"/>
                <a:gd name="T76" fmla="*/ 32 w 320"/>
                <a:gd name="T77" fmla="*/ 149 h 236"/>
                <a:gd name="T78" fmla="*/ 88 w 320"/>
                <a:gd name="T79" fmla="*/ 53 h 236"/>
                <a:gd name="T80" fmla="*/ 64 w 320"/>
                <a:gd name="T81" fmla="*/ 85 h 236"/>
                <a:gd name="T82" fmla="*/ 97 w 320"/>
                <a:gd name="T83" fmla="*/ 117 h 236"/>
                <a:gd name="T84" fmla="*/ 253 w 320"/>
                <a:gd name="T85" fmla="*/ 170 h 236"/>
                <a:gd name="T86" fmla="*/ 288 w 320"/>
                <a:gd name="T87" fmla="*/ 149 h 236"/>
                <a:gd name="T88" fmla="*/ 265 w 320"/>
                <a:gd name="T89" fmla="*/ 150 h 236"/>
                <a:gd name="T90" fmla="*/ 215 w 320"/>
                <a:gd name="T91" fmla="*/ 76 h 236"/>
                <a:gd name="T92" fmla="*/ 88 w 320"/>
                <a:gd name="T93" fmla="*/ 95 h 236"/>
                <a:gd name="T94" fmla="*/ 90 w 320"/>
                <a:gd name="T95" fmla="*/ 77 h 236"/>
                <a:gd name="T96" fmla="*/ 242 w 320"/>
                <a:gd name="T97" fmla="*/ 53 h 236"/>
                <a:gd name="T98" fmla="*/ 288 w 320"/>
                <a:gd name="T99" fmla="*/ 5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0" h="236">
                  <a:moveTo>
                    <a:pt x="309" y="171"/>
                  </a:moveTo>
                  <a:cubicBezTo>
                    <a:pt x="309" y="21"/>
                    <a:pt x="309" y="21"/>
                    <a:pt x="309" y="21"/>
                  </a:cubicBezTo>
                  <a:cubicBezTo>
                    <a:pt x="315" y="21"/>
                    <a:pt x="320" y="17"/>
                    <a:pt x="320" y="11"/>
                  </a:cubicBezTo>
                  <a:cubicBezTo>
                    <a:pt x="320" y="5"/>
                    <a:pt x="315" y="0"/>
                    <a:pt x="309" y="0"/>
                  </a:cubicBezTo>
                  <a:cubicBezTo>
                    <a:pt x="298" y="0"/>
                    <a:pt x="298" y="0"/>
                    <a:pt x="298" y="0"/>
                  </a:cubicBezTo>
                  <a:cubicBezTo>
                    <a:pt x="292" y="0"/>
                    <a:pt x="288" y="5"/>
                    <a:pt x="288" y="11"/>
                  </a:cubicBezTo>
                  <a:cubicBezTo>
                    <a:pt x="288" y="32"/>
                    <a:pt x="288" y="32"/>
                    <a:pt x="288" y="32"/>
                  </a:cubicBezTo>
                  <a:cubicBezTo>
                    <a:pt x="247" y="32"/>
                    <a:pt x="247" y="32"/>
                    <a:pt x="247" y="32"/>
                  </a:cubicBezTo>
                  <a:cubicBezTo>
                    <a:pt x="173" y="11"/>
                    <a:pt x="173" y="11"/>
                    <a:pt x="173" y="11"/>
                  </a:cubicBezTo>
                  <a:cubicBezTo>
                    <a:pt x="171" y="10"/>
                    <a:pt x="168" y="11"/>
                    <a:pt x="165" y="12"/>
                  </a:cubicBezTo>
                  <a:cubicBezTo>
                    <a:pt x="128" y="32"/>
                    <a:pt x="128" y="32"/>
                    <a:pt x="128" y="32"/>
                  </a:cubicBezTo>
                  <a:cubicBezTo>
                    <a:pt x="128" y="32"/>
                    <a:pt x="128" y="32"/>
                    <a:pt x="128" y="32"/>
                  </a:cubicBezTo>
                  <a:cubicBezTo>
                    <a:pt x="32" y="32"/>
                    <a:pt x="32" y="32"/>
                    <a:pt x="32" y="32"/>
                  </a:cubicBezTo>
                  <a:cubicBezTo>
                    <a:pt x="32" y="11"/>
                    <a:pt x="32" y="11"/>
                    <a:pt x="32" y="11"/>
                  </a:cubicBezTo>
                  <a:cubicBezTo>
                    <a:pt x="32" y="5"/>
                    <a:pt x="27" y="0"/>
                    <a:pt x="21" y="0"/>
                  </a:cubicBezTo>
                  <a:cubicBezTo>
                    <a:pt x="10" y="0"/>
                    <a:pt x="10" y="0"/>
                    <a:pt x="10" y="0"/>
                  </a:cubicBezTo>
                  <a:cubicBezTo>
                    <a:pt x="4" y="0"/>
                    <a:pt x="0" y="5"/>
                    <a:pt x="0" y="11"/>
                  </a:cubicBezTo>
                  <a:cubicBezTo>
                    <a:pt x="0" y="17"/>
                    <a:pt x="4" y="21"/>
                    <a:pt x="10" y="21"/>
                  </a:cubicBezTo>
                  <a:cubicBezTo>
                    <a:pt x="10" y="171"/>
                    <a:pt x="10" y="171"/>
                    <a:pt x="10" y="171"/>
                  </a:cubicBezTo>
                  <a:cubicBezTo>
                    <a:pt x="4" y="171"/>
                    <a:pt x="0" y="175"/>
                    <a:pt x="0" y="181"/>
                  </a:cubicBezTo>
                  <a:cubicBezTo>
                    <a:pt x="0" y="187"/>
                    <a:pt x="4" y="192"/>
                    <a:pt x="10" y="192"/>
                  </a:cubicBezTo>
                  <a:cubicBezTo>
                    <a:pt x="21" y="192"/>
                    <a:pt x="21" y="192"/>
                    <a:pt x="21" y="192"/>
                  </a:cubicBezTo>
                  <a:cubicBezTo>
                    <a:pt x="27" y="192"/>
                    <a:pt x="32" y="187"/>
                    <a:pt x="32" y="181"/>
                  </a:cubicBezTo>
                  <a:cubicBezTo>
                    <a:pt x="32" y="171"/>
                    <a:pt x="32" y="171"/>
                    <a:pt x="32" y="171"/>
                  </a:cubicBezTo>
                  <a:cubicBezTo>
                    <a:pt x="47" y="171"/>
                    <a:pt x="47" y="171"/>
                    <a:pt x="47" y="171"/>
                  </a:cubicBezTo>
                  <a:cubicBezTo>
                    <a:pt x="76" y="219"/>
                    <a:pt x="76" y="219"/>
                    <a:pt x="76" y="219"/>
                  </a:cubicBezTo>
                  <a:cubicBezTo>
                    <a:pt x="82" y="230"/>
                    <a:pt x="94" y="236"/>
                    <a:pt x="106" y="236"/>
                  </a:cubicBezTo>
                  <a:cubicBezTo>
                    <a:pt x="111" y="236"/>
                    <a:pt x="116" y="235"/>
                    <a:pt x="121" y="232"/>
                  </a:cubicBezTo>
                  <a:cubicBezTo>
                    <a:pt x="125" y="230"/>
                    <a:pt x="128" y="227"/>
                    <a:pt x="130" y="225"/>
                  </a:cubicBezTo>
                  <a:cubicBezTo>
                    <a:pt x="136" y="231"/>
                    <a:pt x="145" y="235"/>
                    <a:pt x="154" y="235"/>
                  </a:cubicBezTo>
                  <a:cubicBezTo>
                    <a:pt x="160" y="235"/>
                    <a:pt x="165" y="233"/>
                    <a:pt x="171" y="230"/>
                  </a:cubicBezTo>
                  <a:cubicBezTo>
                    <a:pt x="175" y="228"/>
                    <a:pt x="178" y="225"/>
                    <a:pt x="181" y="221"/>
                  </a:cubicBezTo>
                  <a:cubicBezTo>
                    <a:pt x="187" y="228"/>
                    <a:pt x="196" y="232"/>
                    <a:pt x="205" y="232"/>
                  </a:cubicBezTo>
                  <a:cubicBezTo>
                    <a:pt x="211" y="232"/>
                    <a:pt x="217" y="231"/>
                    <a:pt x="222" y="227"/>
                  </a:cubicBezTo>
                  <a:cubicBezTo>
                    <a:pt x="229" y="223"/>
                    <a:pt x="234" y="216"/>
                    <a:pt x="236" y="209"/>
                  </a:cubicBezTo>
                  <a:cubicBezTo>
                    <a:pt x="238" y="209"/>
                    <a:pt x="240" y="210"/>
                    <a:pt x="242" y="210"/>
                  </a:cubicBezTo>
                  <a:cubicBezTo>
                    <a:pt x="248" y="210"/>
                    <a:pt x="254" y="208"/>
                    <a:pt x="259" y="205"/>
                  </a:cubicBezTo>
                  <a:cubicBezTo>
                    <a:pt x="267" y="201"/>
                    <a:pt x="272" y="193"/>
                    <a:pt x="275" y="185"/>
                  </a:cubicBezTo>
                  <a:cubicBezTo>
                    <a:pt x="276" y="180"/>
                    <a:pt x="276" y="175"/>
                    <a:pt x="275" y="171"/>
                  </a:cubicBezTo>
                  <a:cubicBezTo>
                    <a:pt x="288" y="171"/>
                    <a:pt x="288" y="171"/>
                    <a:pt x="288" y="171"/>
                  </a:cubicBezTo>
                  <a:cubicBezTo>
                    <a:pt x="288" y="181"/>
                    <a:pt x="288" y="181"/>
                    <a:pt x="288" y="181"/>
                  </a:cubicBezTo>
                  <a:cubicBezTo>
                    <a:pt x="288" y="187"/>
                    <a:pt x="292" y="192"/>
                    <a:pt x="298" y="192"/>
                  </a:cubicBezTo>
                  <a:cubicBezTo>
                    <a:pt x="309" y="192"/>
                    <a:pt x="309" y="192"/>
                    <a:pt x="309" y="192"/>
                  </a:cubicBezTo>
                  <a:cubicBezTo>
                    <a:pt x="315" y="192"/>
                    <a:pt x="320" y="187"/>
                    <a:pt x="320" y="181"/>
                  </a:cubicBezTo>
                  <a:cubicBezTo>
                    <a:pt x="320" y="175"/>
                    <a:pt x="315" y="171"/>
                    <a:pt x="309" y="171"/>
                  </a:cubicBezTo>
                  <a:close/>
                  <a:moveTo>
                    <a:pt x="254" y="179"/>
                  </a:moveTo>
                  <a:cubicBezTo>
                    <a:pt x="253" y="183"/>
                    <a:pt x="251" y="185"/>
                    <a:pt x="248" y="187"/>
                  </a:cubicBezTo>
                  <a:cubicBezTo>
                    <a:pt x="246" y="188"/>
                    <a:pt x="242" y="189"/>
                    <a:pt x="239" y="188"/>
                  </a:cubicBezTo>
                  <a:cubicBezTo>
                    <a:pt x="236" y="187"/>
                    <a:pt x="234" y="185"/>
                    <a:pt x="232" y="183"/>
                  </a:cubicBezTo>
                  <a:cubicBezTo>
                    <a:pt x="232" y="183"/>
                    <a:pt x="232" y="183"/>
                    <a:pt x="232" y="183"/>
                  </a:cubicBezTo>
                  <a:cubicBezTo>
                    <a:pt x="232" y="183"/>
                    <a:pt x="232" y="183"/>
                    <a:pt x="232" y="182"/>
                  </a:cubicBezTo>
                  <a:cubicBezTo>
                    <a:pt x="198" y="125"/>
                    <a:pt x="198" y="125"/>
                    <a:pt x="198" y="125"/>
                  </a:cubicBezTo>
                  <a:cubicBezTo>
                    <a:pt x="195" y="119"/>
                    <a:pt x="188" y="118"/>
                    <a:pt x="183" y="121"/>
                  </a:cubicBezTo>
                  <a:cubicBezTo>
                    <a:pt x="178" y="124"/>
                    <a:pt x="176" y="130"/>
                    <a:pt x="179" y="135"/>
                  </a:cubicBezTo>
                  <a:cubicBezTo>
                    <a:pt x="214" y="194"/>
                    <a:pt x="214" y="194"/>
                    <a:pt x="214" y="194"/>
                  </a:cubicBezTo>
                  <a:cubicBezTo>
                    <a:pt x="214" y="194"/>
                    <a:pt x="214" y="194"/>
                    <a:pt x="214" y="194"/>
                  </a:cubicBezTo>
                  <a:cubicBezTo>
                    <a:pt x="217" y="199"/>
                    <a:pt x="217" y="206"/>
                    <a:pt x="211" y="209"/>
                  </a:cubicBezTo>
                  <a:cubicBezTo>
                    <a:pt x="205" y="212"/>
                    <a:pt x="198" y="210"/>
                    <a:pt x="194" y="204"/>
                  </a:cubicBezTo>
                  <a:cubicBezTo>
                    <a:pt x="162" y="151"/>
                    <a:pt x="162" y="151"/>
                    <a:pt x="162" y="151"/>
                  </a:cubicBezTo>
                  <a:cubicBezTo>
                    <a:pt x="159" y="146"/>
                    <a:pt x="153" y="144"/>
                    <a:pt x="147" y="147"/>
                  </a:cubicBezTo>
                  <a:cubicBezTo>
                    <a:pt x="142" y="150"/>
                    <a:pt x="141" y="157"/>
                    <a:pt x="144" y="162"/>
                  </a:cubicBezTo>
                  <a:cubicBezTo>
                    <a:pt x="164" y="196"/>
                    <a:pt x="164" y="196"/>
                    <a:pt x="164" y="196"/>
                  </a:cubicBezTo>
                  <a:cubicBezTo>
                    <a:pt x="166" y="198"/>
                    <a:pt x="166" y="201"/>
                    <a:pt x="165" y="204"/>
                  </a:cubicBezTo>
                  <a:cubicBezTo>
                    <a:pt x="165" y="207"/>
                    <a:pt x="163" y="210"/>
                    <a:pt x="160" y="212"/>
                  </a:cubicBezTo>
                  <a:cubicBezTo>
                    <a:pt x="154" y="215"/>
                    <a:pt x="147" y="213"/>
                    <a:pt x="143" y="208"/>
                  </a:cubicBezTo>
                  <a:cubicBezTo>
                    <a:pt x="143" y="208"/>
                    <a:pt x="143" y="208"/>
                    <a:pt x="143" y="208"/>
                  </a:cubicBezTo>
                  <a:cubicBezTo>
                    <a:pt x="132" y="188"/>
                    <a:pt x="132" y="188"/>
                    <a:pt x="132" y="188"/>
                  </a:cubicBezTo>
                  <a:cubicBezTo>
                    <a:pt x="132" y="188"/>
                    <a:pt x="132" y="188"/>
                    <a:pt x="132" y="188"/>
                  </a:cubicBezTo>
                  <a:cubicBezTo>
                    <a:pt x="132" y="188"/>
                    <a:pt x="132" y="188"/>
                    <a:pt x="132" y="188"/>
                  </a:cubicBezTo>
                  <a:cubicBezTo>
                    <a:pt x="124" y="176"/>
                    <a:pt x="124" y="176"/>
                    <a:pt x="124" y="176"/>
                  </a:cubicBezTo>
                  <a:cubicBezTo>
                    <a:pt x="121" y="171"/>
                    <a:pt x="114" y="170"/>
                    <a:pt x="110" y="173"/>
                  </a:cubicBezTo>
                  <a:cubicBezTo>
                    <a:pt x="105" y="176"/>
                    <a:pt x="103" y="183"/>
                    <a:pt x="106" y="188"/>
                  </a:cubicBezTo>
                  <a:cubicBezTo>
                    <a:pt x="114" y="199"/>
                    <a:pt x="114" y="199"/>
                    <a:pt x="114" y="199"/>
                  </a:cubicBezTo>
                  <a:cubicBezTo>
                    <a:pt x="115" y="201"/>
                    <a:pt x="118" y="209"/>
                    <a:pt x="111" y="214"/>
                  </a:cubicBezTo>
                  <a:cubicBezTo>
                    <a:pt x="105" y="217"/>
                    <a:pt x="97" y="213"/>
                    <a:pt x="94" y="208"/>
                  </a:cubicBezTo>
                  <a:cubicBezTo>
                    <a:pt x="62" y="155"/>
                    <a:pt x="62" y="155"/>
                    <a:pt x="62" y="155"/>
                  </a:cubicBezTo>
                  <a:cubicBezTo>
                    <a:pt x="60" y="151"/>
                    <a:pt x="57" y="149"/>
                    <a:pt x="53" y="149"/>
                  </a:cubicBezTo>
                  <a:cubicBezTo>
                    <a:pt x="32" y="149"/>
                    <a:pt x="32" y="149"/>
                    <a:pt x="32" y="149"/>
                  </a:cubicBezTo>
                  <a:cubicBezTo>
                    <a:pt x="32" y="53"/>
                    <a:pt x="32" y="53"/>
                    <a:pt x="32" y="53"/>
                  </a:cubicBezTo>
                  <a:cubicBezTo>
                    <a:pt x="88" y="53"/>
                    <a:pt x="88" y="53"/>
                    <a:pt x="88" y="53"/>
                  </a:cubicBezTo>
                  <a:cubicBezTo>
                    <a:pt x="80" y="58"/>
                    <a:pt x="80" y="58"/>
                    <a:pt x="80" y="58"/>
                  </a:cubicBezTo>
                  <a:cubicBezTo>
                    <a:pt x="70" y="64"/>
                    <a:pt x="64" y="74"/>
                    <a:pt x="64" y="85"/>
                  </a:cubicBezTo>
                  <a:cubicBezTo>
                    <a:pt x="64" y="95"/>
                    <a:pt x="68" y="105"/>
                    <a:pt x="74" y="111"/>
                  </a:cubicBezTo>
                  <a:cubicBezTo>
                    <a:pt x="81" y="116"/>
                    <a:pt x="89" y="118"/>
                    <a:pt x="97" y="117"/>
                  </a:cubicBezTo>
                  <a:cubicBezTo>
                    <a:pt x="211" y="98"/>
                    <a:pt x="211" y="98"/>
                    <a:pt x="211" y="98"/>
                  </a:cubicBezTo>
                  <a:cubicBezTo>
                    <a:pt x="253" y="170"/>
                    <a:pt x="253" y="170"/>
                    <a:pt x="253" y="170"/>
                  </a:cubicBezTo>
                  <a:cubicBezTo>
                    <a:pt x="254" y="173"/>
                    <a:pt x="255" y="176"/>
                    <a:pt x="254" y="179"/>
                  </a:cubicBezTo>
                  <a:close/>
                  <a:moveTo>
                    <a:pt x="288" y="149"/>
                  </a:moveTo>
                  <a:cubicBezTo>
                    <a:pt x="266" y="149"/>
                    <a:pt x="266" y="149"/>
                    <a:pt x="266" y="149"/>
                  </a:cubicBezTo>
                  <a:cubicBezTo>
                    <a:pt x="266" y="149"/>
                    <a:pt x="266" y="150"/>
                    <a:pt x="265" y="150"/>
                  </a:cubicBezTo>
                  <a:cubicBezTo>
                    <a:pt x="226" y="81"/>
                    <a:pt x="226" y="81"/>
                    <a:pt x="226" y="81"/>
                  </a:cubicBezTo>
                  <a:cubicBezTo>
                    <a:pt x="224" y="77"/>
                    <a:pt x="220" y="75"/>
                    <a:pt x="215" y="76"/>
                  </a:cubicBezTo>
                  <a:cubicBezTo>
                    <a:pt x="94" y="96"/>
                    <a:pt x="94" y="96"/>
                    <a:pt x="94" y="96"/>
                  </a:cubicBezTo>
                  <a:cubicBezTo>
                    <a:pt x="91" y="97"/>
                    <a:pt x="89" y="96"/>
                    <a:pt x="88" y="95"/>
                  </a:cubicBezTo>
                  <a:cubicBezTo>
                    <a:pt x="86" y="93"/>
                    <a:pt x="85" y="89"/>
                    <a:pt x="85" y="85"/>
                  </a:cubicBezTo>
                  <a:cubicBezTo>
                    <a:pt x="85" y="80"/>
                    <a:pt x="88" y="78"/>
                    <a:pt x="90" y="77"/>
                  </a:cubicBezTo>
                  <a:cubicBezTo>
                    <a:pt x="172" y="33"/>
                    <a:pt x="172" y="33"/>
                    <a:pt x="172" y="33"/>
                  </a:cubicBezTo>
                  <a:cubicBezTo>
                    <a:pt x="242" y="53"/>
                    <a:pt x="242" y="53"/>
                    <a:pt x="242" y="53"/>
                  </a:cubicBezTo>
                  <a:cubicBezTo>
                    <a:pt x="243" y="53"/>
                    <a:pt x="244" y="53"/>
                    <a:pt x="245" y="53"/>
                  </a:cubicBezTo>
                  <a:cubicBezTo>
                    <a:pt x="288" y="53"/>
                    <a:pt x="288" y="53"/>
                    <a:pt x="288" y="53"/>
                  </a:cubicBezTo>
                  <a:lnTo>
                    <a:pt x="288" y="1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6" name="Group 29">
            <a:extLst>
              <a:ext uri="{FF2B5EF4-FFF2-40B4-BE49-F238E27FC236}">
                <a16:creationId xmlns:a16="http://schemas.microsoft.com/office/drawing/2014/main" id="{D5709720-69BF-44B9-8E51-4F4A2FDAFE98}"/>
              </a:ext>
            </a:extLst>
          </p:cNvPr>
          <p:cNvGrpSpPr>
            <a:grpSpLocks noChangeAspect="1"/>
          </p:cNvGrpSpPr>
          <p:nvPr/>
        </p:nvGrpSpPr>
        <p:grpSpPr bwMode="auto">
          <a:xfrm>
            <a:off x="1818805" y="2662618"/>
            <a:ext cx="367631" cy="367631"/>
            <a:chOff x="2899" y="653"/>
            <a:chExt cx="340" cy="340"/>
          </a:xfrm>
          <a:solidFill>
            <a:schemeClr val="tx1"/>
          </a:solidFill>
        </p:grpSpPr>
        <p:sp>
          <p:nvSpPr>
            <p:cNvPr id="78" name="Freeform 30">
              <a:extLst>
                <a:ext uri="{FF2B5EF4-FFF2-40B4-BE49-F238E27FC236}">
                  <a16:creationId xmlns:a16="http://schemas.microsoft.com/office/drawing/2014/main" id="{773B12CA-7071-49FF-BE4A-37F2E96B89E4}"/>
                </a:ext>
              </a:extLst>
            </p:cNvPr>
            <p:cNvSpPr>
              <a:spLocks noEditPoints="1"/>
            </p:cNvSpPr>
            <p:nvPr/>
          </p:nvSpPr>
          <p:spPr bwMode="auto">
            <a:xfrm>
              <a:off x="2963" y="717"/>
              <a:ext cx="212" cy="213"/>
            </a:xfrm>
            <a:custGeom>
              <a:avLst/>
              <a:gdLst>
                <a:gd name="T0" fmla="*/ 316 w 320"/>
                <a:gd name="T1" fmla="*/ 126 h 321"/>
                <a:gd name="T2" fmla="*/ 275 w 320"/>
                <a:gd name="T3" fmla="*/ 105 h 321"/>
                <a:gd name="T4" fmla="*/ 289 w 320"/>
                <a:gd name="T5" fmla="*/ 66 h 321"/>
                <a:gd name="T6" fmla="*/ 287 w 320"/>
                <a:gd name="T7" fmla="*/ 63 h 321"/>
                <a:gd name="T8" fmla="*/ 254 w 320"/>
                <a:gd name="T9" fmla="*/ 31 h 321"/>
                <a:gd name="T10" fmla="*/ 215 w 320"/>
                <a:gd name="T11" fmla="*/ 45 h 321"/>
                <a:gd name="T12" fmla="*/ 194 w 320"/>
                <a:gd name="T13" fmla="*/ 4 h 321"/>
                <a:gd name="T14" fmla="*/ 125 w 320"/>
                <a:gd name="T15" fmla="*/ 4 h 321"/>
                <a:gd name="T16" fmla="*/ 105 w 320"/>
                <a:gd name="T17" fmla="*/ 45 h 321"/>
                <a:gd name="T18" fmla="*/ 64 w 320"/>
                <a:gd name="T19" fmla="*/ 32 h 321"/>
                <a:gd name="T20" fmla="*/ 26 w 320"/>
                <a:gd name="T21" fmla="*/ 87 h 321"/>
                <a:gd name="T22" fmla="*/ 14 w 320"/>
                <a:gd name="T23" fmla="*/ 118 h 321"/>
                <a:gd name="T24" fmla="*/ 0 w 320"/>
                <a:gd name="T25" fmla="*/ 147 h 321"/>
                <a:gd name="T26" fmla="*/ 0 w 320"/>
                <a:gd name="T27" fmla="*/ 156 h 321"/>
                <a:gd name="T28" fmla="*/ 0 w 320"/>
                <a:gd name="T29" fmla="*/ 160 h 321"/>
                <a:gd name="T30" fmla="*/ 3 w 320"/>
                <a:gd name="T31" fmla="*/ 195 h 321"/>
                <a:gd name="T32" fmla="*/ 44 w 320"/>
                <a:gd name="T33" fmla="*/ 215 h 321"/>
                <a:gd name="T34" fmla="*/ 31 w 320"/>
                <a:gd name="T35" fmla="*/ 254 h 321"/>
                <a:gd name="T36" fmla="*/ 33 w 320"/>
                <a:gd name="T37" fmla="*/ 257 h 321"/>
                <a:gd name="T38" fmla="*/ 65 w 320"/>
                <a:gd name="T39" fmla="*/ 289 h 321"/>
                <a:gd name="T40" fmla="*/ 105 w 320"/>
                <a:gd name="T41" fmla="*/ 275 h 321"/>
                <a:gd name="T42" fmla="*/ 125 w 320"/>
                <a:gd name="T43" fmla="*/ 317 h 321"/>
                <a:gd name="T44" fmla="*/ 147 w 320"/>
                <a:gd name="T45" fmla="*/ 321 h 321"/>
                <a:gd name="T46" fmla="*/ 160 w 320"/>
                <a:gd name="T47" fmla="*/ 321 h 321"/>
                <a:gd name="T48" fmla="*/ 168 w 320"/>
                <a:gd name="T49" fmla="*/ 321 h 321"/>
                <a:gd name="T50" fmla="*/ 173 w 320"/>
                <a:gd name="T51" fmla="*/ 321 h 321"/>
                <a:gd name="T52" fmla="*/ 202 w 320"/>
                <a:gd name="T53" fmla="*/ 306 h 321"/>
                <a:gd name="T54" fmla="*/ 233 w 320"/>
                <a:gd name="T55" fmla="*/ 293 h 321"/>
                <a:gd name="T56" fmla="*/ 288 w 320"/>
                <a:gd name="T57" fmla="*/ 256 h 321"/>
                <a:gd name="T58" fmla="*/ 275 w 320"/>
                <a:gd name="T59" fmla="*/ 215 h 321"/>
                <a:gd name="T60" fmla="*/ 316 w 320"/>
                <a:gd name="T61" fmla="*/ 195 h 321"/>
                <a:gd name="T62" fmla="*/ 320 w 320"/>
                <a:gd name="T63" fmla="*/ 147 h 321"/>
                <a:gd name="T64" fmla="*/ 272 w 320"/>
                <a:gd name="T65" fmla="*/ 182 h 321"/>
                <a:gd name="T66" fmla="*/ 255 w 320"/>
                <a:gd name="T67" fmla="*/ 225 h 321"/>
                <a:gd name="T68" fmla="*/ 243 w 320"/>
                <a:gd name="T69" fmla="*/ 271 h 321"/>
                <a:gd name="T70" fmla="*/ 212 w 320"/>
                <a:gd name="T71" fmla="*/ 253 h 321"/>
                <a:gd name="T72" fmla="*/ 181 w 320"/>
                <a:gd name="T73" fmla="*/ 297 h 321"/>
                <a:gd name="T74" fmla="*/ 149 w 320"/>
                <a:gd name="T75" fmla="*/ 299 h 321"/>
                <a:gd name="T76" fmla="*/ 138 w 320"/>
                <a:gd name="T77" fmla="*/ 297 h 321"/>
                <a:gd name="T78" fmla="*/ 108 w 320"/>
                <a:gd name="T79" fmla="*/ 253 h 321"/>
                <a:gd name="T80" fmla="*/ 77 w 320"/>
                <a:gd name="T81" fmla="*/ 271 h 321"/>
                <a:gd name="T82" fmla="*/ 50 w 320"/>
                <a:gd name="T83" fmla="*/ 244 h 321"/>
                <a:gd name="T84" fmla="*/ 48 w 320"/>
                <a:gd name="T85" fmla="*/ 242 h 321"/>
                <a:gd name="T86" fmla="*/ 57 w 320"/>
                <a:gd name="T87" fmla="*/ 189 h 321"/>
                <a:gd name="T88" fmla="*/ 22 w 320"/>
                <a:gd name="T89" fmla="*/ 171 h 321"/>
                <a:gd name="T90" fmla="*/ 23 w 320"/>
                <a:gd name="T91" fmla="*/ 139 h 321"/>
                <a:gd name="T92" fmla="*/ 67 w 320"/>
                <a:gd name="T93" fmla="*/ 108 h 321"/>
                <a:gd name="T94" fmla="*/ 49 w 320"/>
                <a:gd name="T95" fmla="*/ 77 h 321"/>
                <a:gd name="T96" fmla="*/ 95 w 320"/>
                <a:gd name="T97" fmla="*/ 65 h 321"/>
                <a:gd name="T98" fmla="*/ 138 w 320"/>
                <a:gd name="T99" fmla="*/ 47 h 321"/>
                <a:gd name="T100" fmla="*/ 171 w 320"/>
                <a:gd name="T101" fmla="*/ 22 h 321"/>
                <a:gd name="T102" fmla="*/ 189 w 320"/>
                <a:gd name="T103" fmla="*/ 58 h 321"/>
                <a:gd name="T104" fmla="*/ 241 w 320"/>
                <a:gd name="T105" fmla="*/ 48 h 321"/>
                <a:gd name="T106" fmla="*/ 244 w 320"/>
                <a:gd name="T107" fmla="*/ 50 h 321"/>
                <a:gd name="T108" fmla="*/ 270 w 320"/>
                <a:gd name="T109" fmla="*/ 77 h 321"/>
                <a:gd name="T110" fmla="*/ 253 w 320"/>
                <a:gd name="T111" fmla="*/ 108 h 321"/>
                <a:gd name="T112" fmla="*/ 297 w 320"/>
                <a:gd name="T113" fmla="*/ 139 h 321"/>
                <a:gd name="T114" fmla="*/ 298 w 320"/>
                <a:gd name="T115" fmla="*/ 17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0" h="321">
                  <a:moveTo>
                    <a:pt x="320" y="147"/>
                  </a:moveTo>
                  <a:cubicBezTo>
                    <a:pt x="320" y="147"/>
                    <a:pt x="320" y="147"/>
                    <a:pt x="320" y="147"/>
                  </a:cubicBezTo>
                  <a:cubicBezTo>
                    <a:pt x="318" y="140"/>
                    <a:pt x="318" y="133"/>
                    <a:pt x="316" y="126"/>
                  </a:cubicBezTo>
                  <a:cubicBezTo>
                    <a:pt x="315" y="121"/>
                    <a:pt x="310" y="118"/>
                    <a:pt x="305" y="118"/>
                  </a:cubicBezTo>
                  <a:cubicBezTo>
                    <a:pt x="280" y="118"/>
                    <a:pt x="280" y="118"/>
                    <a:pt x="280" y="118"/>
                  </a:cubicBezTo>
                  <a:cubicBezTo>
                    <a:pt x="279" y="113"/>
                    <a:pt x="277" y="109"/>
                    <a:pt x="275" y="105"/>
                  </a:cubicBezTo>
                  <a:cubicBezTo>
                    <a:pt x="293" y="87"/>
                    <a:pt x="293" y="87"/>
                    <a:pt x="293" y="87"/>
                  </a:cubicBezTo>
                  <a:cubicBezTo>
                    <a:pt x="296" y="84"/>
                    <a:pt x="297" y="78"/>
                    <a:pt x="294" y="74"/>
                  </a:cubicBezTo>
                  <a:cubicBezTo>
                    <a:pt x="293" y="71"/>
                    <a:pt x="291" y="68"/>
                    <a:pt x="289" y="66"/>
                  </a:cubicBezTo>
                  <a:cubicBezTo>
                    <a:pt x="289" y="66"/>
                    <a:pt x="289" y="66"/>
                    <a:pt x="289" y="66"/>
                  </a:cubicBezTo>
                  <a:cubicBezTo>
                    <a:pt x="288" y="65"/>
                    <a:pt x="288" y="65"/>
                    <a:pt x="288" y="64"/>
                  </a:cubicBezTo>
                  <a:cubicBezTo>
                    <a:pt x="287" y="64"/>
                    <a:pt x="287" y="63"/>
                    <a:pt x="287" y="63"/>
                  </a:cubicBezTo>
                  <a:cubicBezTo>
                    <a:pt x="278" y="52"/>
                    <a:pt x="268" y="42"/>
                    <a:pt x="257" y="33"/>
                  </a:cubicBezTo>
                  <a:cubicBezTo>
                    <a:pt x="257" y="33"/>
                    <a:pt x="256" y="32"/>
                    <a:pt x="255" y="32"/>
                  </a:cubicBezTo>
                  <a:cubicBezTo>
                    <a:pt x="255" y="32"/>
                    <a:pt x="254" y="31"/>
                    <a:pt x="254" y="31"/>
                  </a:cubicBezTo>
                  <a:cubicBezTo>
                    <a:pt x="251" y="29"/>
                    <a:pt x="249" y="27"/>
                    <a:pt x="246" y="25"/>
                  </a:cubicBezTo>
                  <a:cubicBezTo>
                    <a:pt x="242" y="23"/>
                    <a:pt x="236" y="23"/>
                    <a:pt x="233" y="27"/>
                  </a:cubicBezTo>
                  <a:cubicBezTo>
                    <a:pt x="215" y="45"/>
                    <a:pt x="215" y="45"/>
                    <a:pt x="215" y="45"/>
                  </a:cubicBezTo>
                  <a:cubicBezTo>
                    <a:pt x="211" y="43"/>
                    <a:pt x="207" y="41"/>
                    <a:pt x="202" y="39"/>
                  </a:cubicBezTo>
                  <a:cubicBezTo>
                    <a:pt x="202" y="14"/>
                    <a:pt x="202" y="14"/>
                    <a:pt x="202" y="14"/>
                  </a:cubicBezTo>
                  <a:cubicBezTo>
                    <a:pt x="202" y="9"/>
                    <a:pt x="199" y="5"/>
                    <a:pt x="194" y="4"/>
                  </a:cubicBezTo>
                  <a:cubicBezTo>
                    <a:pt x="187" y="2"/>
                    <a:pt x="180" y="1"/>
                    <a:pt x="172" y="1"/>
                  </a:cubicBezTo>
                  <a:cubicBezTo>
                    <a:pt x="164" y="0"/>
                    <a:pt x="155" y="0"/>
                    <a:pt x="147" y="1"/>
                  </a:cubicBezTo>
                  <a:cubicBezTo>
                    <a:pt x="140" y="1"/>
                    <a:pt x="132" y="2"/>
                    <a:pt x="125" y="4"/>
                  </a:cubicBezTo>
                  <a:cubicBezTo>
                    <a:pt x="120" y="5"/>
                    <a:pt x="117" y="9"/>
                    <a:pt x="117" y="14"/>
                  </a:cubicBezTo>
                  <a:cubicBezTo>
                    <a:pt x="117" y="39"/>
                    <a:pt x="117" y="39"/>
                    <a:pt x="117" y="39"/>
                  </a:cubicBezTo>
                  <a:cubicBezTo>
                    <a:pt x="113" y="41"/>
                    <a:pt x="109" y="43"/>
                    <a:pt x="105" y="45"/>
                  </a:cubicBezTo>
                  <a:cubicBezTo>
                    <a:pt x="87" y="27"/>
                    <a:pt x="87" y="27"/>
                    <a:pt x="87" y="27"/>
                  </a:cubicBezTo>
                  <a:cubicBezTo>
                    <a:pt x="83" y="23"/>
                    <a:pt x="78" y="23"/>
                    <a:pt x="73" y="25"/>
                  </a:cubicBezTo>
                  <a:cubicBezTo>
                    <a:pt x="70" y="27"/>
                    <a:pt x="67" y="30"/>
                    <a:pt x="64" y="32"/>
                  </a:cubicBezTo>
                  <a:cubicBezTo>
                    <a:pt x="52" y="41"/>
                    <a:pt x="41" y="52"/>
                    <a:pt x="32" y="64"/>
                  </a:cubicBezTo>
                  <a:cubicBezTo>
                    <a:pt x="29" y="67"/>
                    <a:pt x="27" y="71"/>
                    <a:pt x="25" y="74"/>
                  </a:cubicBezTo>
                  <a:cubicBezTo>
                    <a:pt x="22" y="78"/>
                    <a:pt x="23" y="84"/>
                    <a:pt x="26" y="87"/>
                  </a:cubicBezTo>
                  <a:cubicBezTo>
                    <a:pt x="44" y="105"/>
                    <a:pt x="44" y="105"/>
                    <a:pt x="44" y="105"/>
                  </a:cubicBezTo>
                  <a:cubicBezTo>
                    <a:pt x="42" y="109"/>
                    <a:pt x="41" y="113"/>
                    <a:pt x="39" y="118"/>
                  </a:cubicBezTo>
                  <a:cubicBezTo>
                    <a:pt x="14" y="118"/>
                    <a:pt x="14" y="118"/>
                    <a:pt x="14" y="118"/>
                  </a:cubicBezTo>
                  <a:cubicBezTo>
                    <a:pt x="9" y="118"/>
                    <a:pt x="4" y="121"/>
                    <a:pt x="3" y="126"/>
                  </a:cubicBezTo>
                  <a:cubicBezTo>
                    <a:pt x="2" y="133"/>
                    <a:pt x="1" y="140"/>
                    <a:pt x="0" y="147"/>
                  </a:cubicBezTo>
                  <a:cubicBezTo>
                    <a:pt x="0" y="147"/>
                    <a:pt x="0" y="147"/>
                    <a:pt x="0" y="147"/>
                  </a:cubicBezTo>
                  <a:cubicBezTo>
                    <a:pt x="0" y="147"/>
                    <a:pt x="0" y="147"/>
                    <a:pt x="0" y="147"/>
                  </a:cubicBezTo>
                  <a:cubicBezTo>
                    <a:pt x="0" y="147"/>
                    <a:pt x="0" y="147"/>
                    <a:pt x="0" y="147"/>
                  </a:cubicBezTo>
                  <a:cubicBezTo>
                    <a:pt x="0" y="150"/>
                    <a:pt x="0" y="153"/>
                    <a:pt x="0" y="156"/>
                  </a:cubicBezTo>
                  <a:cubicBezTo>
                    <a:pt x="0" y="157"/>
                    <a:pt x="0" y="159"/>
                    <a:pt x="0" y="160"/>
                  </a:cubicBezTo>
                  <a:cubicBezTo>
                    <a:pt x="0" y="160"/>
                    <a:pt x="0" y="160"/>
                    <a:pt x="0" y="160"/>
                  </a:cubicBezTo>
                  <a:cubicBezTo>
                    <a:pt x="0" y="160"/>
                    <a:pt x="0" y="160"/>
                    <a:pt x="0" y="160"/>
                  </a:cubicBezTo>
                  <a:cubicBezTo>
                    <a:pt x="0" y="161"/>
                    <a:pt x="0" y="163"/>
                    <a:pt x="0" y="164"/>
                  </a:cubicBezTo>
                  <a:cubicBezTo>
                    <a:pt x="0" y="167"/>
                    <a:pt x="0" y="170"/>
                    <a:pt x="0" y="173"/>
                  </a:cubicBezTo>
                  <a:cubicBezTo>
                    <a:pt x="1" y="180"/>
                    <a:pt x="2" y="188"/>
                    <a:pt x="3" y="195"/>
                  </a:cubicBezTo>
                  <a:cubicBezTo>
                    <a:pt x="4" y="200"/>
                    <a:pt x="9" y="203"/>
                    <a:pt x="14" y="203"/>
                  </a:cubicBezTo>
                  <a:cubicBezTo>
                    <a:pt x="39" y="203"/>
                    <a:pt x="39" y="203"/>
                    <a:pt x="39" y="203"/>
                  </a:cubicBezTo>
                  <a:cubicBezTo>
                    <a:pt x="41" y="207"/>
                    <a:pt x="42" y="211"/>
                    <a:pt x="44" y="215"/>
                  </a:cubicBezTo>
                  <a:cubicBezTo>
                    <a:pt x="26" y="233"/>
                    <a:pt x="26" y="233"/>
                    <a:pt x="26" y="233"/>
                  </a:cubicBezTo>
                  <a:cubicBezTo>
                    <a:pt x="23" y="237"/>
                    <a:pt x="22" y="242"/>
                    <a:pt x="25" y="246"/>
                  </a:cubicBezTo>
                  <a:cubicBezTo>
                    <a:pt x="27" y="249"/>
                    <a:pt x="29" y="252"/>
                    <a:pt x="31" y="254"/>
                  </a:cubicBezTo>
                  <a:cubicBezTo>
                    <a:pt x="31" y="254"/>
                    <a:pt x="31" y="254"/>
                    <a:pt x="31" y="254"/>
                  </a:cubicBezTo>
                  <a:cubicBezTo>
                    <a:pt x="31" y="255"/>
                    <a:pt x="31" y="255"/>
                    <a:pt x="32" y="256"/>
                  </a:cubicBezTo>
                  <a:cubicBezTo>
                    <a:pt x="32" y="256"/>
                    <a:pt x="32" y="257"/>
                    <a:pt x="33" y="257"/>
                  </a:cubicBezTo>
                  <a:cubicBezTo>
                    <a:pt x="41" y="268"/>
                    <a:pt x="51" y="278"/>
                    <a:pt x="62" y="287"/>
                  </a:cubicBezTo>
                  <a:cubicBezTo>
                    <a:pt x="63" y="287"/>
                    <a:pt x="64" y="288"/>
                    <a:pt x="64" y="288"/>
                  </a:cubicBezTo>
                  <a:cubicBezTo>
                    <a:pt x="64" y="288"/>
                    <a:pt x="65" y="289"/>
                    <a:pt x="65" y="289"/>
                  </a:cubicBezTo>
                  <a:cubicBezTo>
                    <a:pt x="68" y="291"/>
                    <a:pt x="71" y="293"/>
                    <a:pt x="73" y="295"/>
                  </a:cubicBezTo>
                  <a:cubicBezTo>
                    <a:pt x="78" y="297"/>
                    <a:pt x="83" y="297"/>
                    <a:pt x="87" y="293"/>
                  </a:cubicBezTo>
                  <a:cubicBezTo>
                    <a:pt x="105" y="275"/>
                    <a:pt x="105" y="275"/>
                    <a:pt x="105" y="275"/>
                  </a:cubicBezTo>
                  <a:cubicBezTo>
                    <a:pt x="109" y="277"/>
                    <a:pt x="113" y="279"/>
                    <a:pt x="117" y="281"/>
                  </a:cubicBezTo>
                  <a:cubicBezTo>
                    <a:pt x="117" y="306"/>
                    <a:pt x="117" y="306"/>
                    <a:pt x="117" y="306"/>
                  </a:cubicBezTo>
                  <a:cubicBezTo>
                    <a:pt x="117" y="311"/>
                    <a:pt x="120" y="316"/>
                    <a:pt x="125" y="317"/>
                  </a:cubicBezTo>
                  <a:cubicBezTo>
                    <a:pt x="132" y="318"/>
                    <a:pt x="139" y="321"/>
                    <a:pt x="147" y="321"/>
                  </a:cubicBezTo>
                  <a:cubicBezTo>
                    <a:pt x="147" y="321"/>
                    <a:pt x="147" y="321"/>
                    <a:pt x="147" y="321"/>
                  </a:cubicBezTo>
                  <a:cubicBezTo>
                    <a:pt x="147" y="321"/>
                    <a:pt x="147" y="321"/>
                    <a:pt x="147" y="321"/>
                  </a:cubicBezTo>
                  <a:cubicBezTo>
                    <a:pt x="147" y="321"/>
                    <a:pt x="147" y="321"/>
                    <a:pt x="147" y="321"/>
                  </a:cubicBezTo>
                  <a:cubicBezTo>
                    <a:pt x="149" y="321"/>
                    <a:pt x="151" y="321"/>
                    <a:pt x="153" y="321"/>
                  </a:cubicBezTo>
                  <a:cubicBezTo>
                    <a:pt x="155" y="321"/>
                    <a:pt x="157" y="321"/>
                    <a:pt x="160" y="321"/>
                  </a:cubicBezTo>
                  <a:cubicBezTo>
                    <a:pt x="160" y="321"/>
                    <a:pt x="160" y="321"/>
                    <a:pt x="160" y="321"/>
                  </a:cubicBezTo>
                  <a:cubicBezTo>
                    <a:pt x="160" y="321"/>
                    <a:pt x="160" y="321"/>
                    <a:pt x="160" y="321"/>
                  </a:cubicBezTo>
                  <a:cubicBezTo>
                    <a:pt x="162" y="321"/>
                    <a:pt x="165" y="321"/>
                    <a:pt x="168" y="321"/>
                  </a:cubicBezTo>
                  <a:cubicBezTo>
                    <a:pt x="169" y="320"/>
                    <a:pt x="171" y="321"/>
                    <a:pt x="172" y="321"/>
                  </a:cubicBezTo>
                  <a:cubicBezTo>
                    <a:pt x="172" y="321"/>
                    <a:pt x="172" y="321"/>
                    <a:pt x="172" y="321"/>
                  </a:cubicBezTo>
                  <a:cubicBezTo>
                    <a:pt x="172" y="321"/>
                    <a:pt x="172" y="321"/>
                    <a:pt x="173" y="321"/>
                  </a:cubicBezTo>
                  <a:cubicBezTo>
                    <a:pt x="173" y="321"/>
                    <a:pt x="173" y="320"/>
                    <a:pt x="173" y="320"/>
                  </a:cubicBezTo>
                  <a:cubicBezTo>
                    <a:pt x="180" y="319"/>
                    <a:pt x="187" y="318"/>
                    <a:pt x="194" y="317"/>
                  </a:cubicBezTo>
                  <a:cubicBezTo>
                    <a:pt x="199" y="315"/>
                    <a:pt x="202" y="311"/>
                    <a:pt x="202" y="306"/>
                  </a:cubicBezTo>
                  <a:cubicBezTo>
                    <a:pt x="202" y="281"/>
                    <a:pt x="202" y="281"/>
                    <a:pt x="202" y="281"/>
                  </a:cubicBezTo>
                  <a:cubicBezTo>
                    <a:pt x="207" y="279"/>
                    <a:pt x="211" y="277"/>
                    <a:pt x="215" y="275"/>
                  </a:cubicBezTo>
                  <a:cubicBezTo>
                    <a:pt x="233" y="293"/>
                    <a:pt x="233" y="293"/>
                    <a:pt x="233" y="293"/>
                  </a:cubicBezTo>
                  <a:cubicBezTo>
                    <a:pt x="236" y="297"/>
                    <a:pt x="242" y="297"/>
                    <a:pt x="246" y="295"/>
                  </a:cubicBezTo>
                  <a:cubicBezTo>
                    <a:pt x="249" y="293"/>
                    <a:pt x="252" y="290"/>
                    <a:pt x="255" y="288"/>
                  </a:cubicBezTo>
                  <a:cubicBezTo>
                    <a:pt x="268" y="279"/>
                    <a:pt x="279" y="268"/>
                    <a:pt x="288" y="256"/>
                  </a:cubicBezTo>
                  <a:cubicBezTo>
                    <a:pt x="290" y="253"/>
                    <a:pt x="292" y="249"/>
                    <a:pt x="294" y="246"/>
                  </a:cubicBezTo>
                  <a:cubicBezTo>
                    <a:pt x="297" y="242"/>
                    <a:pt x="296" y="236"/>
                    <a:pt x="293" y="233"/>
                  </a:cubicBezTo>
                  <a:cubicBezTo>
                    <a:pt x="275" y="215"/>
                    <a:pt x="275" y="215"/>
                    <a:pt x="275" y="215"/>
                  </a:cubicBezTo>
                  <a:cubicBezTo>
                    <a:pt x="277" y="211"/>
                    <a:pt x="279" y="207"/>
                    <a:pt x="280" y="203"/>
                  </a:cubicBezTo>
                  <a:cubicBezTo>
                    <a:pt x="305" y="203"/>
                    <a:pt x="305" y="203"/>
                    <a:pt x="305" y="203"/>
                  </a:cubicBezTo>
                  <a:cubicBezTo>
                    <a:pt x="310" y="203"/>
                    <a:pt x="315" y="200"/>
                    <a:pt x="316" y="195"/>
                  </a:cubicBezTo>
                  <a:cubicBezTo>
                    <a:pt x="317" y="188"/>
                    <a:pt x="318" y="180"/>
                    <a:pt x="319" y="173"/>
                  </a:cubicBezTo>
                  <a:cubicBezTo>
                    <a:pt x="319" y="169"/>
                    <a:pt x="320" y="164"/>
                    <a:pt x="320" y="160"/>
                  </a:cubicBezTo>
                  <a:cubicBezTo>
                    <a:pt x="320" y="156"/>
                    <a:pt x="320" y="152"/>
                    <a:pt x="320" y="147"/>
                  </a:cubicBezTo>
                  <a:close/>
                  <a:moveTo>
                    <a:pt x="298" y="171"/>
                  </a:moveTo>
                  <a:cubicBezTo>
                    <a:pt x="297" y="175"/>
                    <a:pt x="297" y="178"/>
                    <a:pt x="297" y="182"/>
                  </a:cubicBezTo>
                  <a:cubicBezTo>
                    <a:pt x="272" y="182"/>
                    <a:pt x="272" y="182"/>
                    <a:pt x="272" y="182"/>
                  </a:cubicBezTo>
                  <a:cubicBezTo>
                    <a:pt x="268" y="182"/>
                    <a:pt x="263" y="185"/>
                    <a:pt x="262" y="189"/>
                  </a:cubicBezTo>
                  <a:cubicBezTo>
                    <a:pt x="260" y="197"/>
                    <a:pt x="257" y="205"/>
                    <a:pt x="253" y="212"/>
                  </a:cubicBezTo>
                  <a:cubicBezTo>
                    <a:pt x="250" y="216"/>
                    <a:pt x="251" y="221"/>
                    <a:pt x="255" y="225"/>
                  </a:cubicBezTo>
                  <a:cubicBezTo>
                    <a:pt x="272" y="242"/>
                    <a:pt x="272" y="242"/>
                    <a:pt x="272" y="242"/>
                  </a:cubicBezTo>
                  <a:cubicBezTo>
                    <a:pt x="271" y="242"/>
                    <a:pt x="271" y="243"/>
                    <a:pt x="271" y="243"/>
                  </a:cubicBezTo>
                  <a:cubicBezTo>
                    <a:pt x="263" y="254"/>
                    <a:pt x="253" y="263"/>
                    <a:pt x="243" y="271"/>
                  </a:cubicBezTo>
                  <a:cubicBezTo>
                    <a:pt x="242" y="271"/>
                    <a:pt x="242" y="272"/>
                    <a:pt x="241" y="272"/>
                  </a:cubicBezTo>
                  <a:cubicBezTo>
                    <a:pt x="224" y="255"/>
                    <a:pt x="224" y="255"/>
                    <a:pt x="224" y="255"/>
                  </a:cubicBezTo>
                  <a:cubicBezTo>
                    <a:pt x="221" y="251"/>
                    <a:pt x="216" y="251"/>
                    <a:pt x="212" y="253"/>
                  </a:cubicBezTo>
                  <a:cubicBezTo>
                    <a:pt x="204" y="257"/>
                    <a:pt x="197" y="260"/>
                    <a:pt x="189" y="262"/>
                  </a:cubicBezTo>
                  <a:cubicBezTo>
                    <a:pt x="184" y="264"/>
                    <a:pt x="181" y="268"/>
                    <a:pt x="181" y="273"/>
                  </a:cubicBezTo>
                  <a:cubicBezTo>
                    <a:pt x="181" y="297"/>
                    <a:pt x="181" y="297"/>
                    <a:pt x="181" y="297"/>
                  </a:cubicBezTo>
                  <a:cubicBezTo>
                    <a:pt x="178" y="297"/>
                    <a:pt x="174" y="298"/>
                    <a:pt x="171" y="299"/>
                  </a:cubicBezTo>
                  <a:cubicBezTo>
                    <a:pt x="163" y="299"/>
                    <a:pt x="156" y="299"/>
                    <a:pt x="149" y="299"/>
                  </a:cubicBezTo>
                  <a:cubicBezTo>
                    <a:pt x="149" y="299"/>
                    <a:pt x="149" y="299"/>
                    <a:pt x="149" y="299"/>
                  </a:cubicBezTo>
                  <a:cubicBezTo>
                    <a:pt x="149" y="299"/>
                    <a:pt x="149" y="299"/>
                    <a:pt x="149" y="299"/>
                  </a:cubicBezTo>
                  <a:cubicBezTo>
                    <a:pt x="149" y="299"/>
                    <a:pt x="149" y="299"/>
                    <a:pt x="149" y="299"/>
                  </a:cubicBezTo>
                  <a:cubicBezTo>
                    <a:pt x="145" y="299"/>
                    <a:pt x="142" y="297"/>
                    <a:pt x="138" y="297"/>
                  </a:cubicBezTo>
                  <a:cubicBezTo>
                    <a:pt x="138" y="273"/>
                    <a:pt x="138" y="273"/>
                    <a:pt x="138" y="273"/>
                  </a:cubicBezTo>
                  <a:cubicBezTo>
                    <a:pt x="138" y="268"/>
                    <a:pt x="135" y="264"/>
                    <a:pt x="131" y="262"/>
                  </a:cubicBezTo>
                  <a:cubicBezTo>
                    <a:pt x="123" y="260"/>
                    <a:pt x="115" y="257"/>
                    <a:pt x="108" y="253"/>
                  </a:cubicBezTo>
                  <a:cubicBezTo>
                    <a:pt x="104" y="251"/>
                    <a:pt x="98" y="251"/>
                    <a:pt x="95" y="255"/>
                  </a:cubicBezTo>
                  <a:cubicBezTo>
                    <a:pt x="78" y="272"/>
                    <a:pt x="78" y="272"/>
                    <a:pt x="78" y="272"/>
                  </a:cubicBezTo>
                  <a:cubicBezTo>
                    <a:pt x="77" y="271"/>
                    <a:pt x="77" y="271"/>
                    <a:pt x="77" y="271"/>
                  </a:cubicBezTo>
                  <a:cubicBezTo>
                    <a:pt x="77" y="271"/>
                    <a:pt x="76" y="270"/>
                    <a:pt x="76" y="270"/>
                  </a:cubicBezTo>
                  <a:cubicBezTo>
                    <a:pt x="76" y="270"/>
                    <a:pt x="76" y="270"/>
                    <a:pt x="76" y="270"/>
                  </a:cubicBezTo>
                  <a:cubicBezTo>
                    <a:pt x="66" y="262"/>
                    <a:pt x="57" y="254"/>
                    <a:pt x="50" y="244"/>
                  </a:cubicBezTo>
                  <a:cubicBezTo>
                    <a:pt x="50" y="244"/>
                    <a:pt x="49" y="244"/>
                    <a:pt x="49" y="244"/>
                  </a:cubicBezTo>
                  <a:cubicBezTo>
                    <a:pt x="49" y="243"/>
                    <a:pt x="49" y="243"/>
                    <a:pt x="49" y="243"/>
                  </a:cubicBezTo>
                  <a:cubicBezTo>
                    <a:pt x="48" y="242"/>
                    <a:pt x="48" y="242"/>
                    <a:pt x="48" y="242"/>
                  </a:cubicBezTo>
                  <a:cubicBezTo>
                    <a:pt x="65" y="225"/>
                    <a:pt x="65" y="225"/>
                    <a:pt x="65" y="225"/>
                  </a:cubicBezTo>
                  <a:cubicBezTo>
                    <a:pt x="68" y="221"/>
                    <a:pt x="69" y="216"/>
                    <a:pt x="67" y="212"/>
                  </a:cubicBezTo>
                  <a:cubicBezTo>
                    <a:pt x="63" y="205"/>
                    <a:pt x="59" y="197"/>
                    <a:pt x="57" y="189"/>
                  </a:cubicBezTo>
                  <a:cubicBezTo>
                    <a:pt x="56" y="185"/>
                    <a:pt x="52" y="182"/>
                    <a:pt x="47" y="182"/>
                  </a:cubicBezTo>
                  <a:cubicBezTo>
                    <a:pt x="23" y="182"/>
                    <a:pt x="23" y="182"/>
                    <a:pt x="23" y="182"/>
                  </a:cubicBezTo>
                  <a:cubicBezTo>
                    <a:pt x="22" y="178"/>
                    <a:pt x="22" y="175"/>
                    <a:pt x="22" y="171"/>
                  </a:cubicBezTo>
                  <a:cubicBezTo>
                    <a:pt x="21" y="168"/>
                    <a:pt x="21" y="164"/>
                    <a:pt x="21" y="160"/>
                  </a:cubicBezTo>
                  <a:cubicBezTo>
                    <a:pt x="21" y="156"/>
                    <a:pt x="21" y="153"/>
                    <a:pt x="22" y="149"/>
                  </a:cubicBezTo>
                  <a:cubicBezTo>
                    <a:pt x="22" y="146"/>
                    <a:pt x="22" y="142"/>
                    <a:pt x="23" y="139"/>
                  </a:cubicBezTo>
                  <a:cubicBezTo>
                    <a:pt x="47" y="139"/>
                    <a:pt x="47" y="139"/>
                    <a:pt x="47" y="139"/>
                  </a:cubicBezTo>
                  <a:cubicBezTo>
                    <a:pt x="52" y="139"/>
                    <a:pt x="56" y="136"/>
                    <a:pt x="57" y="131"/>
                  </a:cubicBezTo>
                  <a:cubicBezTo>
                    <a:pt x="59" y="123"/>
                    <a:pt x="63" y="115"/>
                    <a:pt x="67" y="108"/>
                  </a:cubicBezTo>
                  <a:cubicBezTo>
                    <a:pt x="69" y="104"/>
                    <a:pt x="68" y="99"/>
                    <a:pt x="65" y="95"/>
                  </a:cubicBezTo>
                  <a:cubicBezTo>
                    <a:pt x="48" y="78"/>
                    <a:pt x="48" y="78"/>
                    <a:pt x="48" y="78"/>
                  </a:cubicBezTo>
                  <a:cubicBezTo>
                    <a:pt x="48" y="78"/>
                    <a:pt x="48" y="78"/>
                    <a:pt x="49" y="77"/>
                  </a:cubicBezTo>
                  <a:cubicBezTo>
                    <a:pt x="57" y="66"/>
                    <a:pt x="66" y="57"/>
                    <a:pt x="77" y="49"/>
                  </a:cubicBezTo>
                  <a:cubicBezTo>
                    <a:pt x="77" y="49"/>
                    <a:pt x="78" y="48"/>
                    <a:pt x="78" y="48"/>
                  </a:cubicBezTo>
                  <a:cubicBezTo>
                    <a:pt x="95" y="65"/>
                    <a:pt x="95" y="65"/>
                    <a:pt x="95" y="65"/>
                  </a:cubicBezTo>
                  <a:cubicBezTo>
                    <a:pt x="98" y="69"/>
                    <a:pt x="104" y="69"/>
                    <a:pt x="108" y="67"/>
                  </a:cubicBezTo>
                  <a:cubicBezTo>
                    <a:pt x="115" y="63"/>
                    <a:pt x="123" y="60"/>
                    <a:pt x="131" y="58"/>
                  </a:cubicBezTo>
                  <a:cubicBezTo>
                    <a:pt x="135" y="56"/>
                    <a:pt x="138" y="52"/>
                    <a:pt x="138" y="47"/>
                  </a:cubicBezTo>
                  <a:cubicBezTo>
                    <a:pt x="138" y="23"/>
                    <a:pt x="138" y="23"/>
                    <a:pt x="138" y="23"/>
                  </a:cubicBezTo>
                  <a:cubicBezTo>
                    <a:pt x="142" y="23"/>
                    <a:pt x="145" y="22"/>
                    <a:pt x="149" y="22"/>
                  </a:cubicBezTo>
                  <a:cubicBezTo>
                    <a:pt x="156" y="21"/>
                    <a:pt x="163" y="21"/>
                    <a:pt x="171" y="22"/>
                  </a:cubicBezTo>
                  <a:cubicBezTo>
                    <a:pt x="174" y="22"/>
                    <a:pt x="178" y="23"/>
                    <a:pt x="181" y="23"/>
                  </a:cubicBezTo>
                  <a:cubicBezTo>
                    <a:pt x="181" y="47"/>
                    <a:pt x="181" y="47"/>
                    <a:pt x="181" y="47"/>
                  </a:cubicBezTo>
                  <a:cubicBezTo>
                    <a:pt x="181" y="52"/>
                    <a:pt x="184" y="56"/>
                    <a:pt x="189" y="58"/>
                  </a:cubicBezTo>
                  <a:cubicBezTo>
                    <a:pt x="197" y="60"/>
                    <a:pt x="204" y="63"/>
                    <a:pt x="212" y="67"/>
                  </a:cubicBezTo>
                  <a:cubicBezTo>
                    <a:pt x="216" y="69"/>
                    <a:pt x="221" y="69"/>
                    <a:pt x="224" y="65"/>
                  </a:cubicBezTo>
                  <a:cubicBezTo>
                    <a:pt x="241" y="48"/>
                    <a:pt x="241" y="48"/>
                    <a:pt x="241" y="48"/>
                  </a:cubicBezTo>
                  <a:cubicBezTo>
                    <a:pt x="242" y="49"/>
                    <a:pt x="242" y="49"/>
                    <a:pt x="242" y="49"/>
                  </a:cubicBezTo>
                  <a:cubicBezTo>
                    <a:pt x="243" y="49"/>
                    <a:pt x="243" y="50"/>
                    <a:pt x="243" y="50"/>
                  </a:cubicBezTo>
                  <a:cubicBezTo>
                    <a:pt x="244" y="50"/>
                    <a:pt x="244" y="50"/>
                    <a:pt x="244" y="50"/>
                  </a:cubicBezTo>
                  <a:cubicBezTo>
                    <a:pt x="253" y="58"/>
                    <a:pt x="262" y="66"/>
                    <a:pt x="270" y="76"/>
                  </a:cubicBezTo>
                  <a:cubicBezTo>
                    <a:pt x="270" y="76"/>
                    <a:pt x="270" y="76"/>
                    <a:pt x="270" y="76"/>
                  </a:cubicBezTo>
                  <a:cubicBezTo>
                    <a:pt x="270" y="77"/>
                    <a:pt x="270" y="77"/>
                    <a:pt x="270" y="77"/>
                  </a:cubicBezTo>
                  <a:cubicBezTo>
                    <a:pt x="271" y="78"/>
                    <a:pt x="271" y="78"/>
                    <a:pt x="271" y="78"/>
                  </a:cubicBezTo>
                  <a:cubicBezTo>
                    <a:pt x="255" y="95"/>
                    <a:pt x="255" y="95"/>
                    <a:pt x="255" y="95"/>
                  </a:cubicBezTo>
                  <a:cubicBezTo>
                    <a:pt x="251" y="99"/>
                    <a:pt x="250" y="104"/>
                    <a:pt x="253" y="108"/>
                  </a:cubicBezTo>
                  <a:cubicBezTo>
                    <a:pt x="257" y="115"/>
                    <a:pt x="260" y="123"/>
                    <a:pt x="262" y="131"/>
                  </a:cubicBezTo>
                  <a:cubicBezTo>
                    <a:pt x="263" y="136"/>
                    <a:pt x="268" y="139"/>
                    <a:pt x="272" y="139"/>
                  </a:cubicBezTo>
                  <a:cubicBezTo>
                    <a:pt x="297" y="139"/>
                    <a:pt x="297" y="139"/>
                    <a:pt x="297" y="139"/>
                  </a:cubicBezTo>
                  <a:cubicBezTo>
                    <a:pt x="297" y="142"/>
                    <a:pt x="297" y="146"/>
                    <a:pt x="298" y="149"/>
                  </a:cubicBezTo>
                  <a:cubicBezTo>
                    <a:pt x="298" y="153"/>
                    <a:pt x="298" y="157"/>
                    <a:pt x="298" y="160"/>
                  </a:cubicBezTo>
                  <a:cubicBezTo>
                    <a:pt x="298" y="164"/>
                    <a:pt x="298" y="168"/>
                    <a:pt x="298" y="1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31">
              <a:extLst>
                <a:ext uri="{FF2B5EF4-FFF2-40B4-BE49-F238E27FC236}">
                  <a16:creationId xmlns:a16="http://schemas.microsoft.com/office/drawing/2014/main" id="{1BA3A80C-22A9-47EE-8987-7CF613F14C93}"/>
                </a:ext>
              </a:extLst>
            </p:cNvPr>
            <p:cNvSpPr>
              <a:spLocks noEditPoints="1"/>
            </p:cNvSpPr>
            <p:nvPr/>
          </p:nvSpPr>
          <p:spPr bwMode="auto">
            <a:xfrm>
              <a:off x="3026" y="781"/>
              <a:ext cx="85" cy="85"/>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07 h 128"/>
                <a:gd name="T12" fmla="*/ 21 w 128"/>
                <a:gd name="T13" fmla="*/ 64 h 128"/>
                <a:gd name="T14" fmla="*/ 64 w 128"/>
                <a:gd name="T15" fmla="*/ 21 h 128"/>
                <a:gd name="T16" fmla="*/ 106 w 128"/>
                <a:gd name="T17" fmla="*/ 64 h 128"/>
                <a:gd name="T18" fmla="*/ 64 w 128"/>
                <a:gd name="T19" fmla="*/ 10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0"/>
                  </a:moveTo>
                  <a:cubicBezTo>
                    <a:pt x="28" y="0"/>
                    <a:pt x="0" y="29"/>
                    <a:pt x="0" y="64"/>
                  </a:cubicBezTo>
                  <a:cubicBezTo>
                    <a:pt x="0" y="99"/>
                    <a:pt x="28" y="128"/>
                    <a:pt x="64" y="128"/>
                  </a:cubicBezTo>
                  <a:cubicBezTo>
                    <a:pt x="99" y="128"/>
                    <a:pt x="128" y="99"/>
                    <a:pt x="128" y="64"/>
                  </a:cubicBezTo>
                  <a:cubicBezTo>
                    <a:pt x="128" y="29"/>
                    <a:pt x="99" y="0"/>
                    <a:pt x="64" y="0"/>
                  </a:cubicBezTo>
                  <a:close/>
                  <a:moveTo>
                    <a:pt x="64" y="107"/>
                  </a:moveTo>
                  <a:cubicBezTo>
                    <a:pt x="40" y="107"/>
                    <a:pt x="21" y="88"/>
                    <a:pt x="21" y="64"/>
                  </a:cubicBezTo>
                  <a:cubicBezTo>
                    <a:pt x="21" y="40"/>
                    <a:pt x="40" y="21"/>
                    <a:pt x="64" y="21"/>
                  </a:cubicBezTo>
                  <a:cubicBezTo>
                    <a:pt x="87" y="21"/>
                    <a:pt x="106" y="40"/>
                    <a:pt x="106" y="64"/>
                  </a:cubicBezTo>
                  <a:cubicBezTo>
                    <a:pt x="106" y="88"/>
                    <a:pt x="87" y="107"/>
                    <a:pt x="64" y="10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32">
              <a:extLst>
                <a:ext uri="{FF2B5EF4-FFF2-40B4-BE49-F238E27FC236}">
                  <a16:creationId xmlns:a16="http://schemas.microsoft.com/office/drawing/2014/main" id="{024A4C68-36A2-4D08-9CA1-0188FEC850E5}"/>
                </a:ext>
              </a:extLst>
            </p:cNvPr>
            <p:cNvSpPr>
              <a:spLocks noEditPoints="1"/>
            </p:cNvSpPr>
            <p:nvPr/>
          </p:nvSpPr>
          <p:spPr bwMode="auto">
            <a:xfrm>
              <a:off x="2899" y="653"/>
              <a:ext cx="340" cy="340"/>
            </a:xfrm>
            <a:custGeom>
              <a:avLst/>
              <a:gdLst>
                <a:gd name="T0" fmla="*/ 256 w 512"/>
                <a:gd name="T1" fmla="*/ 21 h 512"/>
                <a:gd name="T2" fmla="*/ 490 w 512"/>
                <a:gd name="T3" fmla="*/ 256 h 512"/>
                <a:gd name="T4" fmla="*/ 256 w 512"/>
                <a:gd name="T5" fmla="*/ 491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7"/>
                    <a:pt x="490" y="256"/>
                  </a:cubicBezTo>
                  <a:cubicBezTo>
                    <a:pt x="490" y="385"/>
                    <a:pt x="385" y="491"/>
                    <a:pt x="256" y="491"/>
                  </a:cubicBezTo>
                  <a:cubicBezTo>
                    <a:pt x="126" y="491"/>
                    <a:pt x="21" y="385"/>
                    <a:pt x="21" y="256"/>
                  </a:cubicBezTo>
                  <a:cubicBezTo>
                    <a:pt x="21" y="127"/>
                    <a:pt x="126" y="21"/>
                    <a:pt x="256" y="21"/>
                  </a:cubicBezTo>
                  <a:moveTo>
                    <a:pt x="256" y="0"/>
                  </a:moveTo>
                  <a:cubicBezTo>
                    <a:pt x="114" y="0"/>
                    <a:pt x="0" y="115"/>
                    <a:pt x="0" y="256"/>
                  </a:cubicBezTo>
                  <a:cubicBezTo>
                    <a:pt x="0" y="397"/>
                    <a:pt x="114" y="512"/>
                    <a:pt x="256" y="512"/>
                  </a:cubicBezTo>
                  <a:cubicBezTo>
                    <a:pt x="397" y="512"/>
                    <a:pt x="512" y="397"/>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1" name="Group 80">
            <a:extLst>
              <a:ext uri="{FF2B5EF4-FFF2-40B4-BE49-F238E27FC236}">
                <a16:creationId xmlns:a16="http://schemas.microsoft.com/office/drawing/2014/main" id="{078EE6CC-5E5A-40F5-899D-18958F2C46CF}"/>
              </a:ext>
            </a:extLst>
          </p:cNvPr>
          <p:cNvGrpSpPr/>
          <p:nvPr/>
        </p:nvGrpSpPr>
        <p:grpSpPr>
          <a:xfrm>
            <a:off x="1821608" y="3995192"/>
            <a:ext cx="368217" cy="365760"/>
            <a:chOff x="5332413" y="1820863"/>
            <a:chExt cx="717550" cy="728663"/>
          </a:xfrm>
          <a:solidFill>
            <a:schemeClr val="tx1"/>
          </a:solidFill>
        </p:grpSpPr>
        <p:sp>
          <p:nvSpPr>
            <p:cNvPr id="84" name="Freeform 5">
              <a:extLst>
                <a:ext uri="{FF2B5EF4-FFF2-40B4-BE49-F238E27FC236}">
                  <a16:creationId xmlns:a16="http://schemas.microsoft.com/office/drawing/2014/main" id="{ED8EA19B-C9D0-4900-BCB4-C4CE1E45C76A}"/>
                </a:ext>
              </a:extLst>
            </p:cNvPr>
            <p:cNvSpPr>
              <a:spLocks noEditPoints="1"/>
            </p:cNvSpPr>
            <p:nvPr/>
          </p:nvSpPr>
          <p:spPr bwMode="auto">
            <a:xfrm>
              <a:off x="5332413" y="1820863"/>
              <a:ext cx="717550" cy="728663"/>
            </a:xfrm>
            <a:custGeom>
              <a:avLst/>
              <a:gdLst>
                <a:gd name="T0" fmla="*/ 376 w 752"/>
                <a:gd name="T1" fmla="*/ 0 h 750"/>
                <a:gd name="T2" fmla="*/ 376 w 752"/>
                <a:gd name="T3" fmla="*/ 0 h 750"/>
                <a:gd name="T4" fmla="*/ 0 w 752"/>
                <a:gd name="T5" fmla="*/ 375 h 750"/>
                <a:gd name="T6" fmla="*/ 376 w 752"/>
                <a:gd name="T7" fmla="*/ 750 h 750"/>
                <a:gd name="T8" fmla="*/ 752 w 752"/>
                <a:gd name="T9" fmla="*/ 375 h 750"/>
                <a:gd name="T10" fmla="*/ 376 w 752"/>
                <a:gd name="T11" fmla="*/ 0 h 750"/>
                <a:gd name="T12" fmla="*/ 376 w 752"/>
                <a:gd name="T13" fmla="*/ 31 h 750"/>
                <a:gd name="T14" fmla="*/ 376 w 752"/>
                <a:gd name="T15" fmla="*/ 31 h 750"/>
                <a:gd name="T16" fmla="*/ 720 w 752"/>
                <a:gd name="T17" fmla="*/ 375 h 750"/>
                <a:gd name="T18" fmla="*/ 376 w 752"/>
                <a:gd name="T19" fmla="*/ 718 h 750"/>
                <a:gd name="T20" fmla="*/ 30 w 752"/>
                <a:gd name="T21" fmla="*/ 375 h 750"/>
                <a:gd name="T22" fmla="*/ 376 w 752"/>
                <a:gd name="T23" fmla="*/ 3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2" h="750">
                  <a:moveTo>
                    <a:pt x="376" y="0"/>
                  </a:moveTo>
                  <a:lnTo>
                    <a:pt x="376" y="0"/>
                  </a:lnTo>
                  <a:cubicBezTo>
                    <a:pt x="167" y="0"/>
                    <a:pt x="0" y="167"/>
                    <a:pt x="0" y="375"/>
                  </a:cubicBezTo>
                  <a:cubicBezTo>
                    <a:pt x="0" y="581"/>
                    <a:pt x="167" y="750"/>
                    <a:pt x="376" y="750"/>
                  </a:cubicBezTo>
                  <a:cubicBezTo>
                    <a:pt x="583" y="750"/>
                    <a:pt x="752" y="581"/>
                    <a:pt x="752" y="375"/>
                  </a:cubicBezTo>
                  <a:cubicBezTo>
                    <a:pt x="752" y="167"/>
                    <a:pt x="583" y="0"/>
                    <a:pt x="376" y="0"/>
                  </a:cubicBezTo>
                  <a:close/>
                  <a:moveTo>
                    <a:pt x="376" y="31"/>
                  </a:moveTo>
                  <a:lnTo>
                    <a:pt x="376" y="31"/>
                  </a:lnTo>
                  <a:cubicBezTo>
                    <a:pt x="566" y="31"/>
                    <a:pt x="720" y="185"/>
                    <a:pt x="720" y="375"/>
                  </a:cubicBezTo>
                  <a:cubicBezTo>
                    <a:pt x="720" y="564"/>
                    <a:pt x="566" y="718"/>
                    <a:pt x="376" y="718"/>
                  </a:cubicBezTo>
                  <a:cubicBezTo>
                    <a:pt x="185" y="718"/>
                    <a:pt x="30" y="564"/>
                    <a:pt x="30" y="375"/>
                  </a:cubicBezTo>
                  <a:cubicBezTo>
                    <a:pt x="30" y="185"/>
                    <a:pt x="185" y="31"/>
                    <a:pt x="376" y="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
              <a:extLst>
                <a:ext uri="{FF2B5EF4-FFF2-40B4-BE49-F238E27FC236}">
                  <a16:creationId xmlns:a16="http://schemas.microsoft.com/office/drawing/2014/main" id="{E4ABEE44-2DA1-4AE1-8D40-EB63C9E3BF9E}"/>
                </a:ext>
              </a:extLst>
            </p:cNvPr>
            <p:cNvSpPr>
              <a:spLocks noEditPoints="1"/>
            </p:cNvSpPr>
            <p:nvPr/>
          </p:nvSpPr>
          <p:spPr bwMode="auto">
            <a:xfrm>
              <a:off x="5448300" y="1987550"/>
              <a:ext cx="501650" cy="409575"/>
            </a:xfrm>
            <a:custGeom>
              <a:avLst/>
              <a:gdLst>
                <a:gd name="T0" fmla="*/ 361 w 525"/>
                <a:gd name="T1" fmla="*/ 0 h 421"/>
                <a:gd name="T2" fmla="*/ 124 w 525"/>
                <a:gd name="T3" fmla="*/ 272 h 421"/>
                <a:gd name="T4" fmla="*/ 486 w 525"/>
                <a:gd name="T5" fmla="*/ 415 h 421"/>
                <a:gd name="T6" fmla="*/ 276 w 525"/>
                <a:gd name="T7" fmla="*/ 263 h 421"/>
                <a:gd name="T8" fmla="*/ 275 w 525"/>
                <a:gd name="T9" fmla="*/ 275 h 421"/>
                <a:gd name="T10" fmla="*/ 199 w 525"/>
                <a:gd name="T11" fmla="*/ 248 h 421"/>
                <a:gd name="T12" fmla="*/ 25 w 525"/>
                <a:gd name="T13" fmla="*/ 222 h 421"/>
                <a:gd name="T14" fmla="*/ 402 w 525"/>
                <a:gd name="T15" fmla="*/ 258 h 421"/>
                <a:gd name="T16" fmla="*/ 380 w 525"/>
                <a:gd name="T17" fmla="*/ 269 h 421"/>
                <a:gd name="T18" fmla="*/ 282 w 525"/>
                <a:gd name="T19" fmla="*/ 278 h 421"/>
                <a:gd name="T20" fmla="*/ 264 w 525"/>
                <a:gd name="T21" fmla="*/ 261 h 421"/>
                <a:gd name="T22" fmla="*/ 264 w 525"/>
                <a:gd name="T23" fmla="*/ 214 h 421"/>
                <a:gd name="T24" fmla="*/ 266 w 525"/>
                <a:gd name="T25" fmla="*/ 175 h 421"/>
                <a:gd name="T26" fmla="*/ 402 w 525"/>
                <a:gd name="T27" fmla="*/ 177 h 421"/>
                <a:gd name="T28" fmla="*/ 260 w 525"/>
                <a:gd name="T29" fmla="*/ 217 h 421"/>
                <a:gd name="T30" fmla="*/ 397 w 525"/>
                <a:gd name="T31" fmla="*/ 231 h 421"/>
                <a:gd name="T32" fmla="*/ 397 w 525"/>
                <a:gd name="T33" fmla="*/ 214 h 421"/>
                <a:gd name="T34" fmla="*/ 404 w 525"/>
                <a:gd name="T35" fmla="*/ 217 h 421"/>
                <a:gd name="T36" fmla="*/ 384 w 525"/>
                <a:gd name="T37" fmla="*/ 233 h 421"/>
                <a:gd name="T38" fmla="*/ 384 w 525"/>
                <a:gd name="T39" fmla="*/ 218 h 421"/>
                <a:gd name="T40" fmla="*/ 390 w 525"/>
                <a:gd name="T41" fmla="*/ 164 h 421"/>
                <a:gd name="T42" fmla="*/ 384 w 525"/>
                <a:gd name="T43" fmla="*/ 186 h 421"/>
                <a:gd name="T44" fmla="*/ 361 w 525"/>
                <a:gd name="T45" fmla="*/ 261 h 421"/>
                <a:gd name="T46" fmla="*/ 368 w 525"/>
                <a:gd name="T47" fmla="*/ 275 h 421"/>
                <a:gd name="T48" fmla="*/ 369 w 525"/>
                <a:gd name="T49" fmla="*/ 270 h 421"/>
                <a:gd name="T50" fmla="*/ 359 w 525"/>
                <a:gd name="T51" fmla="*/ 222 h 421"/>
                <a:gd name="T52" fmla="*/ 366 w 525"/>
                <a:gd name="T53" fmla="*/ 229 h 421"/>
                <a:gd name="T54" fmla="*/ 366 w 525"/>
                <a:gd name="T55" fmla="*/ 186 h 421"/>
                <a:gd name="T56" fmla="*/ 364 w 525"/>
                <a:gd name="T57" fmla="*/ 172 h 421"/>
                <a:gd name="T58" fmla="*/ 356 w 525"/>
                <a:gd name="T59" fmla="*/ 222 h 421"/>
                <a:gd name="T60" fmla="*/ 354 w 525"/>
                <a:gd name="T61" fmla="*/ 231 h 421"/>
                <a:gd name="T62" fmla="*/ 347 w 525"/>
                <a:gd name="T63" fmla="*/ 217 h 421"/>
                <a:gd name="T64" fmla="*/ 354 w 525"/>
                <a:gd name="T65" fmla="*/ 167 h 421"/>
                <a:gd name="T66" fmla="*/ 350 w 525"/>
                <a:gd name="T67" fmla="*/ 175 h 421"/>
                <a:gd name="T68" fmla="*/ 348 w 525"/>
                <a:gd name="T69" fmla="*/ 169 h 421"/>
                <a:gd name="T70" fmla="*/ 330 w 525"/>
                <a:gd name="T71" fmla="*/ 164 h 421"/>
                <a:gd name="T72" fmla="*/ 332 w 525"/>
                <a:gd name="T73" fmla="*/ 175 h 421"/>
                <a:gd name="T74" fmla="*/ 332 w 525"/>
                <a:gd name="T75" fmla="*/ 170 h 421"/>
                <a:gd name="T76" fmla="*/ 306 w 525"/>
                <a:gd name="T77" fmla="*/ 214 h 421"/>
                <a:gd name="T78" fmla="*/ 314 w 525"/>
                <a:gd name="T79" fmla="*/ 227 h 421"/>
                <a:gd name="T80" fmla="*/ 314 w 525"/>
                <a:gd name="T81" fmla="*/ 222 h 421"/>
                <a:gd name="T82" fmla="*/ 308 w 525"/>
                <a:gd name="T83" fmla="*/ 174 h 421"/>
                <a:gd name="T84" fmla="*/ 300 w 525"/>
                <a:gd name="T85" fmla="*/ 278 h 421"/>
                <a:gd name="T86" fmla="*/ 294 w 525"/>
                <a:gd name="T87" fmla="*/ 281 h 421"/>
                <a:gd name="T88" fmla="*/ 292 w 525"/>
                <a:gd name="T89" fmla="*/ 270 h 421"/>
                <a:gd name="T90" fmla="*/ 293 w 525"/>
                <a:gd name="T91" fmla="*/ 218 h 421"/>
                <a:gd name="T92" fmla="*/ 290 w 525"/>
                <a:gd name="T93" fmla="*/ 221 h 421"/>
                <a:gd name="T94" fmla="*/ 294 w 525"/>
                <a:gd name="T95" fmla="*/ 164 h 421"/>
                <a:gd name="T96" fmla="*/ 296 w 525"/>
                <a:gd name="T97" fmla="*/ 175 h 421"/>
                <a:gd name="T98" fmla="*/ 296 w 525"/>
                <a:gd name="T99" fmla="*/ 170 h 421"/>
                <a:gd name="T100" fmla="*/ 312 w 525"/>
                <a:gd name="T101" fmla="*/ 265 h 421"/>
                <a:gd name="T102" fmla="*/ 330 w 525"/>
                <a:gd name="T103" fmla="*/ 211 h 421"/>
                <a:gd name="T104" fmla="*/ 329 w 525"/>
                <a:gd name="T105" fmla="*/ 233 h 421"/>
                <a:gd name="T106" fmla="*/ 323 w 525"/>
                <a:gd name="T107" fmla="*/ 265 h 421"/>
                <a:gd name="T108" fmla="*/ 336 w 525"/>
                <a:gd name="T109" fmla="*/ 259 h 421"/>
                <a:gd name="T110" fmla="*/ 346 w 525"/>
                <a:gd name="T111" fmla="*/ 267 h 421"/>
                <a:gd name="T112" fmla="*/ 348 w 525"/>
                <a:gd name="T113" fmla="*/ 259 h 421"/>
                <a:gd name="T114" fmla="*/ 268 w 525"/>
                <a:gd name="T115" fmla="*/ 222 h 421"/>
                <a:gd name="T116" fmla="*/ 276 w 525"/>
                <a:gd name="T117" fmla="*/ 229 h 421"/>
                <a:gd name="T118" fmla="*/ 275 w 525"/>
                <a:gd name="T119" fmla="*/ 186 h 421"/>
                <a:gd name="T120" fmla="*/ 274 w 525"/>
                <a:gd name="T121" fmla="*/ 172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5" h="421">
                  <a:moveTo>
                    <a:pt x="517" y="385"/>
                  </a:moveTo>
                  <a:lnTo>
                    <a:pt x="517" y="385"/>
                  </a:lnTo>
                  <a:lnTo>
                    <a:pt x="418" y="286"/>
                  </a:lnTo>
                  <a:cubicBezTo>
                    <a:pt x="433" y="267"/>
                    <a:pt x="442" y="244"/>
                    <a:pt x="442" y="218"/>
                  </a:cubicBezTo>
                  <a:cubicBezTo>
                    <a:pt x="442" y="172"/>
                    <a:pt x="413" y="133"/>
                    <a:pt x="374" y="117"/>
                  </a:cubicBezTo>
                  <a:lnTo>
                    <a:pt x="374" y="13"/>
                  </a:lnTo>
                  <a:cubicBezTo>
                    <a:pt x="374" y="6"/>
                    <a:pt x="368" y="0"/>
                    <a:pt x="361" y="0"/>
                  </a:cubicBezTo>
                  <a:lnTo>
                    <a:pt x="12" y="0"/>
                  </a:lnTo>
                  <a:cubicBezTo>
                    <a:pt x="5" y="0"/>
                    <a:pt x="0" y="6"/>
                    <a:pt x="0" y="13"/>
                  </a:cubicBezTo>
                  <a:lnTo>
                    <a:pt x="0" y="235"/>
                  </a:lnTo>
                  <a:cubicBezTo>
                    <a:pt x="0" y="242"/>
                    <a:pt x="5" y="248"/>
                    <a:pt x="12" y="248"/>
                  </a:cubicBezTo>
                  <a:lnTo>
                    <a:pt x="174" y="248"/>
                  </a:lnTo>
                  <a:lnTo>
                    <a:pt x="174" y="272"/>
                  </a:lnTo>
                  <a:lnTo>
                    <a:pt x="124" y="272"/>
                  </a:lnTo>
                  <a:cubicBezTo>
                    <a:pt x="117" y="272"/>
                    <a:pt x="112" y="278"/>
                    <a:pt x="112" y="285"/>
                  </a:cubicBezTo>
                  <a:cubicBezTo>
                    <a:pt x="112" y="292"/>
                    <a:pt x="117" y="297"/>
                    <a:pt x="124" y="297"/>
                  </a:cubicBezTo>
                  <a:lnTo>
                    <a:pt x="249" y="297"/>
                  </a:lnTo>
                  <a:cubicBezTo>
                    <a:pt x="251" y="297"/>
                    <a:pt x="253" y="296"/>
                    <a:pt x="254" y="295"/>
                  </a:cubicBezTo>
                  <a:cubicBezTo>
                    <a:pt x="274" y="315"/>
                    <a:pt x="302" y="328"/>
                    <a:pt x="332" y="328"/>
                  </a:cubicBezTo>
                  <a:cubicBezTo>
                    <a:pt x="351" y="328"/>
                    <a:pt x="369" y="323"/>
                    <a:pt x="385" y="314"/>
                  </a:cubicBezTo>
                  <a:lnTo>
                    <a:pt x="486" y="415"/>
                  </a:lnTo>
                  <a:cubicBezTo>
                    <a:pt x="490" y="419"/>
                    <a:pt x="496" y="421"/>
                    <a:pt x="501" y="421"/>
                  </a:cubicBezTo>
                  <a:cubicBezTo>
                    <a:pt x="507" y="421"/>
                    <a:pt x="512" y="419"/>
                    <a:pt x="517" y="415"/>
                  </a:cubicBezTo>
                  <a:cubicBezTo>
                    <a:pt x="525" y="407"/>
                    <a:pt x="525" y="393"/>
                    <a:pt x="517" y="385"/>
                  </a:cubicBezTo>
                  <a:close/>
                  <a:moveTo>
                    <a:pt x="274" y="270"/>
                  </a:moveTo>
                  <a:lnTo>
                    <a:pt x="274" y="270"/>
                  </a:lnTo>
                  <a:cubicBezTo>
                    <a:pt x="274" y="267"/>
                    <a:pt x="274" y="265"/>
                    <a:pt x="275" y="265"/>
                  </a:cubicBezTo>
                  <a:cubicBezTo>
                    <a:pt x="275" y="264"/>
                    <a:pt x="275" y="263"/>
                    <a:pt x="276" y="263"/>
                  </a:cubicBezTo>
                  <a:cubicBezTo>
                    <a:pt x="277" y="263"/>
                    <a:pt x="277" y="264"/>
                    <a:pt x="278" y="265"/>
                  </a:cubicBezTo>
                  <a:cubicBezTo>
                    <a:pt x="278" y="266"/>
                    <a:pt x="278" y="267"/>
                    <a:pt x="278" y="270"/>
                  </a:cubicBezTo>
                  <a:cubicBezTo>
                    <a:pt x="278" y="272"/>
                    <a:pt x="278" y="274"/>
                    <a:pt x="278" y="275"/>
                  </a:cubicBezTo>
                  <a:cubicBezTo>
                    <a:pt x="277" y="276"/>
                    <a:pt x="277" y="276"/>
                    <a:pt x="276" y="276"/>
                  </a:cubicBezTo>
                  <a:cubicBezTo>
                    <a:pt x="276" y="276"/>
                    <a:pt x="276" y="276"/>
                    <a:pt x="276" y="276"/>
                  </a:cubicBezTo>
                  <a:cubicBezTo>
                    <a:pt x="275" y="276"/>
                    <a:pt x="275" y="276"/>
                    <a:pt x="275" y="275"/>
                  </a:cubicBezTo>
                  <a:cubicBezTo>
                    <a:pt x="275" y="275"/>
                    <a:pt x="275" y="275"/>
                    <a:pt x="275" y="275"/>
                  </a:cubicBezTo>
                  <a:cubicBezTo>
                    <a:pt x="274" y="274"/>
                    <a:pt x="274" y="272"/>
                    <a:pt x="274" y="270"/>
                  </a:cubicBezTo>
                  <a:close/>
                  <a:moveTo>
                    <a:pt x="199" y="248"/>
                  </a:moveTo>
                  <a:lnTo>
                    <a:pt x="199" y="248"/>
                  </a:lnTo>
                  <a:lnTo>
                    <a:pt x="227" y="248"/>
                  </a:lnTo>
                  <a:cubicBezTo>
                    <a:pt x="230" y="257"/>
                    <a:pt x="233" y="265"/>
                    <a:pt x="237" y="272"/>
                  </a:cubicBezTo>
                  <a:lnTo>
                    <a:pt x="199" y="272"/>
                  </a:lnTo>
                  <a:lnTo>
                    <a:pt x="199" y="248"/>
                  </a:lnTo>
                  <a:lnTo>
                    <a:pt x="199" y="248"/>
                  </a:lnTo>
                  <a:close/>
                  <a:moveTo>
                    <a:pt x="348" y="110"/>
                  </a:moveTo>
                  <a:lnTo>
                    <a:pt x="348" y="110"/>
                  </a:lnTo>
                  <a:cubicBezTo>
                    <a:pt x="343" y="109"/>
                    <a:pt x="337" y="108"/>
                    <a:pt x="332" y="108"/>
                  </a:cubicBezTo>
                  <a:cubicBezTo>
                    <a:pt x="272" y="108"/>
                    <a:pt x="222" y="157"/>
                    <a:pt x="222" y="218"/>
                  </a:cubicBezTo>
                  <a:cubicBezTo>
                    <a:pt x="222" y="219"/>
                    <a:pt x="223" y="221"/>
                    <a:pt x="223" y="222"/>
                  </a:cubicBezTo>
                  <a:lnTo>
                    <a:pt x="25" y="222"/>
                  </a:lnTo>
                  <a:lnTo>
                    <a:pt x="25" y="26"/>
                  </a:lnTo>
                  <a:lnTo>
                    <a:pt x="348" y="26"/>
                  </a:lnTo>
                  <a:lnTo>
                    <a:pt x="348" y="110"/>
                  </a:lnTo>
                  <a:lnTo>
                    <a:pt x="348" y="110"/>
                  </a:lnTo>
                  <a:close/>
                  <a:moveTo>
                    <a:pt x="413" y="218"/>
                  </a:moveTo>
                  <a:lnTo>
                    <a:pt x="413" y="218"/>
                  </a:lnTo>
                  <a:cubicBezTo>
                    <a:pt x="413" y="233"/>
                    <a:pt x="409" y="246"/>
                    <a:pt x="402" y="258"/>
                  </a:cubicBezTo>
                  <a:cubicBezTo>
                    <a:pt x="400" y="258"/>
                    <a:pt x="398" y="259"/>
                    <a:pt x="397" y="261"/>
                  </a:cubicBezTo>
                  <a:cubicBezTo>
                    <a:pt x="395" y="263"/>
                    <a:pt x="395" y="266"/>
                    <a:pt x="395" y="269"/>
                  </a:cubicBezTo>
                  <a:cubicBezTo>
                    <a:pt x="393" y="271"/>
                    <a:pt x="391" y="273"/>
                    <a:pt x="390" y="275"/>
                  </a:cubicBezTo>
                  <a:lnTo>
                    <a:pt x="390" y="259"/>
                  </a:lnTo>
                  <a:lnTo>
                    <a:pt x="384" y="259"/>
                  </a:lnTo>
                  <a:lnTo>
                    <a:pt x="377" y="265"/>
                  </a:lnTo>
                  <a:lnTo>
                    <a:pt x="380" y="269"/>
                  </a:lnTo>
                  <a:lnTo>
                    <a:pt x="382" y="267"/>
                  </a:lnTo>
                  <a:cubicBezTo>
                    <a:pt x="383" y="266"/>
                    <a:pt x="383" y="266"/>
                    <a:pt x="384" y="265"/>
                  </a:cubicBezTo>
                  <a:cubicBezTo>
                    <a:pt x="384" y="266"/>
                    <a:pt x="384" y="268"/>
                    <a:pt x="384" y="269"/>
                  </a:cubicBezTo>
                  <a:lnTo>
                    <a:pt x="384" y="280"/>
                  </a:lnTo>
                  <a:cubicBezTo>
                    <a:pt x="370" y="292"/>
                    <a:pt x="352" y="299"/>
                    <a:pt x="332" y="299"/>
                  </a:cubicBezTo>
                  <a:cubicBezTo>
                    <a:pt x="312" y="299"/>
                    <a:pt x="294" y="292"/>
                    <a:pt x="280" y="280"/>
                  </a:cubicBezTo>
                  <a:cubicBezTo>
                    <a:pt x="281" y="280"/>
                    <a:pt x="282" y="279"/>
                    <a:pt x="282" y="278"/>
                  </a:cubicBezTo>
                  <a:cubicBezTo>
                    <a:pt x="283" y="276"/>
                    <a:pt x="284" y="274"/>
                    <a:pt x="284" y="270"/>
                  </a:cubicBezTo>
                  <a:cubicBezTo>
                    <a:pt x="284" y="266"/>
                    <a:pt x="283" y="263"/>
                    <a:pt x="282" y="261"/>
                  </a:cubicBezTo>
                  <a:cubicBezTo>
                    <a:pt x="281" y="259"/>
                    <a:pt x="279" y="258"/>
                    <a:pt x="276" y="258"/>
                  </a:cubicBezTo>
                  <a:cubicBezTo>
                    <a:pt x="274" y="258"/>
                    <a:pt x="272" y="259"/>
                    <a:pt x="270" y="261"/>
                  </a:cubicBezTo>
                  <a:cubicBezTo>
                    <a:pt x="269" y="263"/>
                    <a:pt x="268" y="265"/>
                    <a:pt x="268" y="268"/>
                  </a:cubicBezTo>
                  <a:cubicBezTo>
                    <a:pt x="267" y="267"/>
                    <a:pt x="266" y="265"/>
                    <a:pt x="265" y="264"/>
                  </a:cubicBezTo>
                  <a:cubicBezTo>
                    <a:pt x="265" y="263"/>
                    <a:pt x="265" y="262"/>
                    <a:pt x="264" y="261"/>
                  </a:cubicBezTo>
                  <a:cubicBezTo>
                    <a:pt x="264" y="261"/>
                    <a:pt x="263" y="260"/>
                    <a:pt x="263" y="260"/>
                  </a:cubicBezTo>
                  <a:cubicBezTo>
                    <a:pt x="257" y="251"/>
                    <a:pt x="254" y="241"/>
                    <a:pt x="252" y="230"/>
                  </a:cubicBezTo>
                  <a:cubicBezTo>
                    <a:pt x="252" y="231"/>
                    <a:pt x="252" y="231"/>
                    <a:pt x="252" y="231"/>
                  </a:cubicBezTo>
                  <a:cubicBezTo>
                    <a:pt x="254" y="233"/>
                    <a:pt x="256" y="234"/>
                    <a:pt x="258" y="234"/>
                  </a:cubicBezTo>
                  <a:cubicBezTo>
                    <a:pt x="261" y="234"/>
                    <a:pt x="263" y="233"/>
                    <a:pt x="264" y="231"/>
                  </a:cubicBezTo>
                  <a:cubicBezTo>
                    <a:pt x="265" y="229"/>
                    <a:pt x="266" y="226"/>
                    <a:pt x="266" y="222"/>
                  </a:cubicBezTo>
                  <a:cubicBezTo>
                    <a:pt x="266" y="219"/>
                    <a:pt x="265" y="216"/>
                    <a:pt x="264" y="214"/>
                  </a:cubicBezTo>
                  <a:cubicBezTo>
                    <a:pt x="263" y="212"/>
                    <a:pt x="261" y="211"/>
                    <a:pt x="258" y="211"/>
                  </a:cubicBezTo>
                  <a:cubicBezTo>
                    <a:pt x="255" y="211"/>
                    <a:pt x="253" y="212"/>
                    <a:pt x="252" y="214"/>
                  </a:cubicBezTo>
                  <a:cubicBezTo>
                    <a:pt x="252" y="214"/>
                    <a:pt x="251" y="215"/>
                    <a:pt x="251" y="216"/>
                  </a:cubicBezTo>
                  <a:cubicBezTo>
                    <a:pt x="251" y="206"/>
                    <a:pt x="253" y="196"/>
                    <a:pt x="257" y="186"/>
                  </a:cubicBezTo>
                  <a:cubicBezTo>
                    <a:pt x="258" y="186"/>
                    <a:pt x="258" y="186"/>
                    <a:pt x="258" y="186"/>
                  </a:cubicBezTo>
                  <a:cubicBezTo>
                    <a:pt x="261" y="186"/>
                    <a:pt x="263" y="185"/>
                    <a:pt x="264" y="184"/>
                  </a:cubicBezTo>
                  <a:cubicBezTo>
                    <a:pt x="265" y="182"/>
                    <a:pt x="266" y="179"/>
                    <a:pt x="266" y="175"/>
                  </a:cubicBezTo>
                  <a:cubicBezTo>
                    <a:pt x="266" y="174"/>
                    <a:pt x="266" y="172"/>
                    <a:pt x="266" y="171"/>
                  </a:cubicBezTo>
                  <a:cubicBezTo>
                    <a:pt x="280" y="150"/>
                    <a:pt x="305" y="137"/>
                    <a:pt x="332" y="137"/>
                  </a:cubicBezTo>
                  <a:cubicBezTo>
                    <a:pt x="358" y="137"/>
                    <a:pt x="382" y="149"/>
                    <a:pt x="396" y="169"/>
                  </a:cubicBezTo>
                  <a:lnTo>
                    <a:pt x="395" y="170"/>
                  </a:lnTo>
                  <a:lnTo>
                    <a:pt x="398" y="174"/>
                  </a:lnTo>
                  <a:lnTo>
                    <a:pt x="399" y="173"/>
                  </a:lnTo>
                  <a:cubicBezTo>
                    <a:pt x="400" y="174"/>
                    <a:pt x="401" y="175"/>
                    <a:pt x="402" y="177"/>
                  </a:cubicBezTo>
                  <a:lnTo>
                    <a:pt x="402" y="186"/>
                  </a:lnTo>
                  <a:lnTo>
                    <a:pt x="407" y="186"/>
                  </a:lnTo>
                  <a:cubicBezTo>
                    <a:pt x="411" y="196"/>
                    <a:pt x="413" y="207"/>
                    <a:pt x="413" y="218"/>
                  </a:cubicBezTo>
                  <a:close/>
                  <a:moveTo>
                    <a:pt x="257" y="217"/>
                  </a:moveTo>
                  <a:lnTo>
                    <a:pt x="257" y="217"/>
                  </a:lnTo>
                  <a:cubicBezTo>
                    <a:pt x="257" y="216"/>
                    <a:pt x="257" y="216"/>
                    <a:pt x="258" y="216"/>
                  </a:cubicBezTo>
                  <a:cubicBezTo>
                    <a:pt x="259" y="216"/>
                    <a:pt x="259" y="216"/>
                    <a:pt x="260" y="217"/>
                  </a:cubicBezTo>
                  <a:cubicBezTo>
                    <a:pt x="260" y="218"/>
                    <a:pt x="260" y="220"/>
                    <a:pt x="260" y="222"/>
                  </a:cubicBezTo>
                  <a:cubicBezTo>
                    <a:pt x="260" y="225"/>
                    <a:pt x="260" y="227"/>
                    <a:pt x="260" y="227"/>
                  </a:cubicBezTo>
                  <a:cubicBezTo>
                    <a:pt x="259" y="228"/>
                    <a:pt x="259" y="229"/>
                    <a:pt x="258" y="229"/>
                  </a:cubicBezTo>
                  <a:cubicBezTo>
                    <a:pt x="257" y="229"/>
                    <a:pt x="257" y="228"/>
                    <a:pt x="257" y="228"/>
                  </a:cubicBezTo>
                  <a:cubicBezTo>
                    <a:pt x="256" y="227"/>
                    <a:pt x="256" y="225"/>
                    <a:pt x="256" y="222"/>
                  </a:cubicBezTo>
                  <a:cubicBezTo>
                    <a:pt x="256" y="220"/>
                    <a:pt x="256" y="218"/>
                    <a:pt x="257" y="217"/>
                  </a:cubicBezTo>
                  <a:close/>
                  <a:moveTo>
                    <a:pt x="397" y="231"/>
                  </a:moveTo>
                  <a:lnTo>
                    <a:pt x="397" y="231"/>
                  </a:lnTo>
                  <a:cubicBezTo>
                    <a:pt x="398" y="233"/>
                    <a:pt x="400" y="234"/>
                    <a:pt x="403" y="234"/>
                  </a:cubicBezTo>
                  <a:cubicBezTo>
                    <a:pt x="405" y="234"/>
                    <a:pt x="407" y="233"/>
                    <a:pt x="409" y="231"/>
                  </a:cubicBezTo>
                  <a:cubicBezTo>
                    <a:pt x="410" y="229"/>
                    <a:pt x="411" y="226"/>
                    <a:pt x="411" y="222"/>
                  </a:cubicBezTo>
                  <a:cubicBezTo>
                    <a:pt x="411" y="219"/>
                    <a:pt x="410" y="216"/>
                    <a:pt x="409" y="214"/>
                  </a:cubicBezTo>
                  <a:cubicBezTo>
                    <a:pt x="407" y="212"/>
                    <a:pt x="405" y="211"/>
                    <a:pt x="403" y="211"/>
                  </a:cubicBezTo>
                  <a:cubicBezTo>
                    <a:pt x="400" y="211"/>
                    <a:pt x="398" y="212"/>
                    <a:pt x="397" y="214"/>
                  </a:cubicBezTo>
                  <a:cubicBezTo>
                    <a:pt x="395" y="216"/>
                    <a:pt x="395" y="218"/>
                    <a:pt x="395" y="222"/>
                  </a:cubicBezTo>
                  <a:cubicBezTo>
                    <a:pt x="395" y="226"/>
                    <a:pt x="395" y="229"/>
                    <a:pt x="397" y="231"/>
                  </a:cubicBezTo>
                  <a:close/>
                  <a:moveTo>
                    <a:pt x="401" y="222"/>
                  </a:moveTo>
                  <a:lnTo>
                    <a:pt x="401" y="222"/>
                  </a:lnTo>
                  <a:cubicBezTo>
                    <a:pt x="401" y="220"/>
                    <a:pt x="401" y="218"/>
                    <a:pt x="401" y="217"/>
                  </a:cubicBezTo>
                  <a:cubicBezTo>
                    <a:pt x="401" y="216"/>
                    <a:pt x="402" y="216"/>
                    <a:pt x="403" y="216"/>
                  </a:cubicBezTo>
                  <a:cubicBezTo>
                    <a:pt x="403" y="216"/>
                    <a:pt x="404" y="216"/>
                    <a:pt x="404" y="217"/>
                  </a:cubicBezTo>
                  <a:cubicBezTo>
                    <a:pt x="405" y="218"/>
                    <a:pt x="405" y="220"/>
                    <a:pt x="405" y="222"/>
                  </a:cubicBezTo>
                  <a:cubicBezTo>
                    <a:pt x="405" y="225"/>
                    <a:pt x="405" y="227"/>
                    <a:pt x="404" y="227"/>
                  </a:cubicBezTo>
                  <a:cubicBezTo>
                    <a:pt x="404" y="228"/>
                    <a:pt x="403" y="229"/>
                    <a:pt x="403" y="229"/>
                  </a:cubicBezTo>
                  <a:cubicBezTo>
                    <a:pt x="402" y="229"/>
                    <a:pt x="401" y="228"/>
                    <a:pt x="401" y="228"/>
                  </a:cubicBezTo>
                  <a:cubicBezTo>
                    <a:pt x="401" y="227"/>
                    <a:pt x="401" y="225"/>
                    <a:pt x="401" y="222"/>
                  </a:cubicBezTo>
                  <a:close/>
                  <a:moveTo>
                    <a:pt x="384" y="233"/>
                  </a:moveTo>
                  <a:lnTo>
                    <a:pt x="384" y="233"/>
                  </a:lnTo>
                  <a:lnTo>
                    <a:pt x="390" y="233"/>
                  </a:lnTo>
                  <a:lnTo>
                    <a:pt x="390" y="211"/>
                  </a:lnTo>
                  <a:lnTo>
                    <a:pt x="384" y="211"/>
                  </a:lnTo>
                  <a:lnTo>
                    <a:pt x="377" y="218"/>
                  </a:lnTo>
                  <a:lnTo>
                    <a:pt x="380" y="221"/>
                  </a:lnTo>
                  <a:lnTo>
                    <a:pt x="382" y="219"/>
                  </a:lnTo>
                  <a:cubicBezTo>
                    <a:pt x="383" y="219"/>
                    <a:pt x="383" y="218"/>
                    <a:pt x="384" y="218"/>
                  </a:cubicBezTo>
                  <a:cubicBezTo>
                    <a:pt x="384" y="219"/>
                    <a:pt x="384" y="220"/>
                    <a:pt x="384" y="222"/>
                  </a:cubicBezTo>
                  <a:lnTo>
                    <a:pt x="384" y="233"/>
                  </a:lnTo>
                  <a:lnTo>
                    <a:pt x="384" y="233"/>
                  </a:lnTo>
                  <a:close/>
                  <a:moveTo>
                    <a:pt x="384" y="186"/>
                  </a:moveTo>
                  <a:lnTo>
                    <a:pt x="384" y="186"/>
                  </a:lnTo>
                  <a:lnTo>
                    <a:pt x="390" y="186"/>
                  </a:lnTo>
                  <a:lnTo>
                    <a:pt x="390" y="164"/>
                  </a:lnTo>
                  <a:lnTo>
                    <a:pt x="384" y="164"/>
                  </a:lnTo>
                  <a:lnTo>
                    <a:pt x="377" y="170"/>
                  </a:lnTo>
                  <a:lnTo>
                    <a:pt x="380" y="174"/>
                  </a:lnTo>
                  <a:lnTo>
                    <a:pt x="382" y="172"/>
                  </a:lnTo>
                  <a:cubicBezTo>
                    <a:pt x="383" y="171"/>
                    <a:pt x="383" y="171"/>
                    <a:pt x="384" y="171"/>
                  </a:cubicBezTo>
                  <a:cubicBezTo>
                    <a:pt x="384" y="172"/>
                    <a:pt x="384" y="173"/>
                    <a:pt x="384" y="174"/>
                  </a:cubicBezTo>
                  <a:lnTo>
                    <a:pt x="384" y="186"/>
                  </a:lnTo>
                  <a:lnTo>
                    <a:pt x="384" y="186"/>
                  </a:lnTo>
                  <a:close/>
                  <a:moveTo>
                    <a:pt x="372" y="278"/>
                  </a:moveTo>
                  <a:lnTo>
                    <a:pt x="372" y="278"/>
                  </a:lnTo>
                  <a:cubicBezTo>
                    <a:pt x="374" y="276"/>
                    <a:pt x="374" y="274"/>
                    <a:pt x="374" y="270"/>
                  </a:cubicBezTo>
                  <a:cubicBezTo>
                    <a:pt x="374" y="266"/>
                    <a:pt x="374" y="263"/>
                    <a:pt x="372" y="261"/>
                  </a:cubicBezTo>
                  <a:cubicBezTo>
                    <a:pt x="371" y="259"/>
                    <a:pt x="369" y="258"/>
                    <a:pt x="366" y="258"/>
                  </a:cubicBezTo>
                  <a:cubicBezTo>
                    <a:pt x="364" y="258"/>
                    <a:pt x="362" y="259"/>
                    <a:pt x="361" y="261"/>
                  </a:cubicBezTo>
                  <a:cubicBezTo>
                    <a:pt x="359" y="263"/>
                    <a:pt x="359" y="266"/>
                    <a:pt x="359" y="270"/>
                  </a:cubicBezTo>
                  <a:cubicBezTo>
                    <a:pt x="359" y="273"/>
                    <a:pt x="359" y="276"/>
                    <a:pt x="361" y="278"/>
                  </a:cubicBezTo>
                  <a:cubicBezTo>
                    <a:pt x="362" y="280"/>
                    <a:pt x="364" y="281"/>
                    <a:pt x="366" y="281"/>
                  </a:cubicBezTo>
                  <a:cubicBezTo>
                    <a:pt x="369" y="281"/>
                    <a:pt x="371" y="280"/>
                    <a:pt x="372" y="278"/>
                  </a:cubicBezTo>
                  <a:close/>
                  <a:moveTo>
                    <a:pt x="369" y="270"/>
                  </a:moveTo>
                  <a:lnTo>
                    <a:pt x="369" y="270"/>
                  </a:lnTo>
                  <a:cubicBezTo>
                    <a:pt x="369" y="272"/>
                    <a:pt x="368" y="274"/>
                    <a:pt x="368" y="275"/>
                  </a:cubicBezTo>
                  <a:cubicBezTo>
                    <a:pt x="368" y="276"/>
                    <a:pt x="367" y="276"/>
                    <a:pt x="366" y="276"/>
                  </a:cubicBezTo>
                  <a:cubicBezTo>
                    <a:pt x="366" y="276"/>
                    <a:pt x="365" y="276"/>
                    <a:pt x="365" y="275"/>
                  </a:cubicBezTo>
                  <a:cubicBezTo>
                    <a:pt x="365" y="274"/>
                    <a:pt x="364" y="272"/>
                    <a:pt x="364" y="270"/>
                  </a:cubicBezTo>
                  <a:cubicBezTo>
                    <a:pt x="364" y="267"/>
                    <a:pt x="365" y="265"/>
                    <a:pt x="365" y="265"/>
                  </a:cubicBezTo>
                  <a:cubicBezTo>
                    <a:pt x="365" y="264"/>
                    <a:pt x="366" y="263"/>
                    <a:pt x="366" y="263"/>
                  </a:cubicBezTo>
                  <a:cubicBezTo>
                    <a:pt x="367" y="263"/>
                    <a:pt x="368" y="264"/>
                    <a:pt x="368" y="265"/>
                  </a:cubicBezTo>
                  <a:cubicBezTo>
                    <a:pt x="368" y="266"/>
                    <a:pt x="369" y="267"/>
                    <a:pt x="369" y="270"/>
                  </a:cubicBezTo>
                  <a:close/>
                  <a:moveTo>
                    <a:pt x="372" y="231"/>
                  </a:moveTo>
                  <a:lnTo>
                    <a:pt x="372" y="231"/>
                  </a:lnTo>
                  <a:cubicBezTo>
                    <a:pt x="374" y="229"/>
                    <a:pt x="374" y="226"/>
                    <a:pt x="374" y="222"/>
                  </a:cubicBezTo>
                  <a:cubicBezTo>
                    <a:pt x="374" y="219"/>
                    <a:pt x="374" y="216"/>
                    <a:pt x="372" y="214"/>
                  </a:cubicBezTo>
                  <a:cubicBezTo>
                    <a:pt x="371" y="212"/>
                    <a:pt x="369" y="211"/>
                    <a:pt x="366" y="211"/>
                  </a:cubicBezTo>
                  <a:cubicBezTo>
                    <a:pt x="364" y="211"/>
                    <a:pt x="362" y="212"/>
                    <a:pt x="361" y="214"/>
                  </a:cubicBezTo>
                  <a:cubicBezTo>
                    <a:pt x="359" y="216"/>
                    <a:pt x="359" y="218"/>
                    <a:pt x="359" y="222"/>
                  </a:cubicBezTo>
                  <a:cubicBezTo>
                    <a:pt x="359" y="226"/>
                    <a:pt x="359" y="229"/>
                    <a:pt x="361" y="231"/>
                  </a:cubicBezTo>
                  <a:cubicBezTo>
                    <a:pt x="362" y="233"/>
                    <a:pt x="364" y="234"/>
                    <a:pt x="366" y="234"/>
                  </a:cubicBezTo>
                  <a:cubicBezTo>
                    <a:pt x="369" y="234"/>
                    <a:pt x="371" y="233"/>
                    <a:pt x="372" y="231"/>
                  </a:cubicBezTo>
                  <a:close/>
                  <a:moveTo>
                    <a:pt x="369" y="222"/>
                  </a:moveTo>
                  <a:lnTo>
                    <a:pt x="369" y="222"/>
                  </a:lnTo>
                  <a:cubicBezTo>
                    <a:pt x="369" y="225"/>
                    <a:pt x="368" y="227"/>
                    <a:pt x="368" y="227"/>
                  </a:cubicBezTo>
                  <a:cubicBezTo>
                    <a:pt x="368" y="228"/>
                    <a:pt x="367" y="229"/>
                    <a:pt x="366" y="229"/>
                  </a:cubicBezTo>
                  <a:cubicBezTo>
                    <a:pt x="366" y="229"/>
                    <a:pt x="365" y="228"/>
                    <a:pt x="365" y="228"/>
                  </a:cubicBezTo>
                  <a:cubicBezTo>
                    <a:pt x="365" y="227"/>
                    <a:pt x="364" y="225"/>
                    <a:pt x="364" y="222"/>
                  </a:cubicBezTo>
                  <a:cubicBezTo>
                    <a:pt x="364" y="220"/>
                    <a:pt x="365" y="218"/>
                    <a:pt x="365" y="217"/>
                  </a:cubicBezTo>
                  <a:cubicBezTo>
                    <a:pt x="365" y="216"/>
                    <a:pt x="366" y="216"/>
                    <a:pt x="366" y="216"/>
                  </a:cubicBezTo>
                  <a:cubicBezTo>
                    <a:pt x="367" y="216"/>
                    <a:pt x="368" y="216"/>
                    <a:pt x="368" y="217"/>
                  </a:cubicBezTo>
                  <a:cubicBezTo>
                    <a:pt x="368" y="218"/>
                    <a:pt x="369" y="220"/>
                    <a:pt x="369" y="222"/>
                  </a:cubicBezTo>
                  <a:close/>
                  <a:moveTo>
                    <a:pt x="366" y="186"/>
                  </a:moveTo>
                  <a:lnTo>
                    <a:pt x="366" y="186"/>
                  </a:lnTo>
                  <a:lnTo>
                    <a:pt x="372" y="186"/>
                  </a:lnTo>
                  <a:lnTo>
                    <a:pt x="372" y="164"/>
                  </a:lnTo>
                  <a:lnTo>
                    <a:pt x="366" y="164"/>
                  </a:lnTo>
                  <a:lnTo>
                    <a:pt x="359" y="170"/>
                  </a:lnTo>
                  <a:lnTo>
                    <a:pt x="362" y="174"/>
                  </a:lnTo>
                  <a:lnTo>
                    <a:pt x="364" y="172"/>
                  </a:lnTo>
                  <a:cubicBezTo>
                    <a:pt x="365" y="171"/>
                    <a:pt x="365" y="171"/>
                    <a:pt x="366" y="171"/>
                  </a:cubicBezTo>
                  <a:cubicBezTo>
                    <a:pt x="366" y="172"/>
                    <a:pt x="366" y="173"/>
                    <a:pt x="366" y="174"/>
                  </a:cubicBezTo>
                  <a:lnTo>
                    <a:pt x="366" y="186"/>
                  </a:lnTo>
                  <a:lnTo>
                    <a:pt x="366" y="186"/>
                  </a:lnTo>
                  <a:close/>
                  <a:moveTo>
                    <a:pt x="354" y="231"/>
                  </a:moveTo>
                  <a:lnTo>
                    <a:pt x="354" y="231"/>
                  </a:lnTo>
                  <a:cubicBezTo>
                    <a:pt x="356" y="229"/>
                    <a:pt x="356" y="226"/>
                    <a:pt x="356" y="222"/>
                  </a:cubicBezTo>
                  <a:cubicBezTo>
                    <a:pt x="356" y="219"/>
                    <a:pt x="356" y="216"/>
                    <a:pt x="354" y="214"/>
                  </a:cubicBezTo>
                  <a:cubicBezTo>
                    <a:pt x="353" y="212"/>
                    <a:pt x="351" y="211"/>
                    <a:pt x="348" y="211"/>
                  </a:cubicBezTo>
                  <a:cubicBezTo>
                    <a:pt x="346" y="211"/>
                    <a:pt x="344" y="212"/>
                    <a:pt x="342" y="214"/>
                  </a:cubicBezTo>
                  <a:cubicBezTo>
                    <a:pt x="341" y="216"/>
                    <a:pt x="340" y="218"/>
                    <a:pt x="340" y="222"/>
                  </a:cubicBezTo>
                  <a:cubicBezTo>
                    <a:pt x="340" y="226"/>
                    <a:pt x="341" y="229"/>
                    <a:pt x="342" y="231"/>
                  </a:cubicBezTo>
                  <a:cubicBezTo>
                    <a:pt x="344" y="233"/>
                    <a:pt x="346" y="234"/>
                    <a:pt x="348" y="234"/>
                  </a:cubicBezTo>
                  <a:cubicBezTo>
                    <a:pt x="351" y="234"/>
                    <a:pt x="353" y="233"/>
                    <a:pt x="354" y="231"/>
                  </a:cubicBezTo>
                  <a:close/>
                  <a:moveTo>
                    <a:pt x="350" y="222"/>
                  </a:moveTo>
                  <a:lnTo>
                    <a:pt x="350" y="222"/>
                  </a:lnTo>
                  <a:cubicBezTo>
                    <a:pt x="350" y="225"/>
                    <a:pt x="350" y="227"/>
                    <a:pt x="350" y="227"/>
                  </a:cubicBezTo>
                  <a:cubicBezTo>
                    <a:pt x="350" y="228"/>
                    <a:pt x="349" y="229"/>
                    <a:pt x="348" y="229"/>
                  </a:cubicBezTo>
                  <a:cubicBezTo>
                    <a:pt x="348" y="229"/>
                    <a:pt x="347" y="228"/>
                    <a:pt x="347" y="228"/>
                  </a:cubicBezTo>
                  <a:cubicBezTo>
                    <a:pt x="347" y="227"/>
                    <a:pt x="346" y="225"/>
                    <a:pt x="346" y="222"/>
                  </a:cubicBezTo>
                  <a:cubicBezTo>
                    <a:pt x="346" y="220"/>
                    <a:pt x="347" y="218"/>
                    <a:pt x="347" y="217"/>
                  </a:cubicBezTo>
                  <a:cubicBezTo>
                    <a:pt x="347" y="216"/>
                    <a:pt x="348" y="216"/>
                    <a:pt x="348" y="216"/>
                  </a:cubicBezTo>
                  <a:cubicBezTo>
                    <a:pt x="349" y="216"/>
                    <a:pt x="350" y="216"/>
                    <a:pt x="350" y="217"/>
                  </a:cubicBezTo>
                  <a:cubicBezTo>
                    <a:pt x="350" y="218"/>
                    <a:pt x="350" y="220"/>
                    <a:pt x="350" y="222"/>
                  </a:cubicBezTo>
                  <a:close/>
                  <a:moveTo>
                    <a:pt x="354" y="184"/>
                  </a:moveTo>
                  <a:lnTo>
                    <a:pt x="354" y="184"/>
                  </a:lnTo>
                  <a:cubicBezTo>
                    <a:pt x="356" y="182"/>
                    <a:pt x="356" y="179"/>
                    <a:pt x="356" y="175"/>
                  </a:cubicBezTo>
                  <a:cubicBezTo>
                    <a:pt x="356" y="171"/>
                    <a:pt x="356" y="169"/>
                    <a:pt x="354" y="167"/>
                  </a:cubicBezTo>
                  <a:cubicBezTo>
                    <a:pt x="353" y="165"/>
                    <a:pt x="351" y="164"/>
                    <a:pt x="348" y="164"/>
                  </a:cubicBezTo>
                  <a:cubicBezTo>
                    <a:pt x="346" y="164"/>
                    <a:pt x="344" y="165"/>
                    <a:pt x="342" y="166"/>
                  </a:cubicBezTo>
                  <a:cubicBezTo>
                    <a:pt x="341" y="168"/>
                    <a:pt x="340" y="171"/>
                    <a:pt x="340" y="175"/>
                  </a:cubicBezTo>
                  <a:cubicBezTo>
                    <a:pt x="340" y="179"/>
                    <a:pt x="341" y="182"/>
                    <a:pt x="342" y="184"/>
                  </a:cubicBezTo>
                  <a:cubicBezTo>
                    <a:pt x="344" y="185"/>
                    <a:pt x="346" y="186"/>
                    <a:pt x="348" y="186"/>
                  </a:cubicBezTo>
                  <a:cubicBezTo>
                    <a:pt x="351" y="186"/>
                    <a:pt x="353" y="185"/>
                    <a:pt x="354" y="184"/>
                  </a:cubicBezTo>
                  <a:close/>
                  <a:moveTo>
                    <a:pt x="350" y="175"/>
                  </a:moveTo>
                  <a:lnTo>
                    <a:pt x="350" y="175"/>
                  </a:lnTo>
                  <a:cubicBezTo>
                    <a:pt x="350" y="178"/>
                    <a:pt x="350" y="179"/>
                    <a:pt x="350" y="180"/>
                  </a:cubicBezTo>
                  <a:cubicBezTo>
                    <a:pt x="350" y="181"/>
                    <a:pt x="349" y="182"/>
                    <a:pt x="348" y="182"/>
                  </a:cubicBezTo>
                  <a:cubicBezTo>
                    <a:pt x="348" y="182"/>
                    <a:pt x="347" y="181"/>
                    <a:pt x="347" y="180"/>
                  </a:cubicBezTo>
                  <a:cubicBezTo>
                    <a:pt x="347" y="179"/>
                    <a:pt x="346" y="178"/>
                    <a:pt x="346" y="175"/>
                  </a:cubicBezTo>
                  <a:cubicBezTo>
                    <a:pt x="346" y="173"/>
                    <a:pt x="347" y="171"/>
                    <a:pt x="347" y="170"/>
                  </a:cubicBezTo>
                  <a:cubicBezTo>
                    <a:pt x="347" y="169"/>
                    <a:pt x="348" y="169"/>
                    <a:pt x="348" y="169"/>
                  </a:cubicBezTo>
                  <a:cubicBezTo>
                    <a:pt x="349" y="169"/>
                    <a:pt x="350" y="169"/>
                    <a:pt x="350" y="170"/>
                  </a:cubicBezTo>
                  <a:cubicBezTo>
                    <a:pt x="350" y="171"/>
                    <a:pt x="350" y="173"/>
                    <a:pt x="350" y="175"/>
                  </a:cubicBezTo>
                  <a:close/>
                  <a:moveTo>
                    <a:pt x="336" y="184"/>
                  </a:moveTo>
                  <a:lnTo>
                    <a:pt x="336" y="184"/>
                  </a:lnTo>
                  <a:cubicBezTo>
                    <a:pt x="338" y="182"/>
                    <a:pt x="338" y="179"/>
                    <a:pt x="338" y="175"/>
                  </a:cubicBezTo>
                  <a:cubicBezTo>
                    <a:pt x="338" y="171"/>
                    <a:pt x="338" y="169"/>
                    <a:pt x="336" y="167"/>
                  </a:cubicBezTo>
                  <a:cubicBezTo>
                    <a:pt x="335" y="165"/>
                    <a:pt x="333" y="164"/>
                    <a:pt x="330" y="164"/>
                  </a:cubicBezTo>
                  <a:cubicBezTo>
                    <a:pt x="328" y="164"/>
                    <a:pt x="326" y="165"/>
                    <a:pt x="324" y="166"/>
                  </a:cubicBezTo>
                  <a:cubicBezTo>
                    <a:pt x="323" y="168"/>
                    <a:pt x="322" y="171"/>
                    <a:pt x="322" y="175"/>
                  </a:cubicBezTo>
                  <a:cubicBezTo>
                    <a:pt x="322" y="179"/>
                    <a:pt x="323" y="182"/>
                    <a:pt x="324" y="184"/>
                  </a:cubicBezTo>
                  <a:cubicBezTo>
                    <a:pt x="326" y="185"/>
                    <a:pt x="328" y="186"/>
                    <a:pt x="330" y="186"/>
                  </a:cubicBezTo>
                  <a:cubicBezTo>
                    <a:pt x="333" y="186"/>
                    <a:pt x="335" y="185"/>
                    <a:pt x="336" y="184"/>
                  </a:cubicBezTo>
                  <a:close/>
                  <a:moveTo>
                    <a:pt x="332" y="175"/>
                  </a:moveTo>
                  <a:lnTo>
                    <a:pt x="332" y="175"/>
                  </a:lnTo>
                  <a:cubicBezTo>
                    <a:pt x="332" y="178"/>
                    <a:pt x="332" y="179"/>
                    <a:pt x="332" y="180"/>
                  </a:cubicBezTo>
                  <a:cubicBezTo>
                    <a:pt x="332" y="181"/>
                    <a:pt x="331" y="182"/>
                    <a:pt x="330" y="182"/>
                  </a:cubicBezTo>
                  <a:cubicBezTo>
                    <a:pt x="330" y="182"/>
                    <a:pt x="329" y="181"/>
                    <a:pt x="329" y="180"/>
                  </a:cubicBezTo>
                  <a:cubicBezTo>
                    <a:pt x="328" y="179"/>
                    <a:pt x="328" y="178"/>
                    <a:pt x="328" y="175"/>
                  </a:cubicBezTo>
                  <a:cubicBezTo>
                    <a:pt x="328" y="173"/>
                    <a:pt x="328" y="171"/>
                    <a:pt x="329" y="170"/>
                  </a:cubicBezTo>
                  <a:cubicBezTo>
                    <a:pt x="329" y="169"/>
                    <a:pt x="330" y="169"/>
                    <a:pt x="330" y="169"/>
                  </a:cubicBezTo>
                  <a:cubicBezTo>
                    <a:pt x="331" y="169"/>
                    <a:pt x="332" y="169"/>
                    <a:pt x="332" y="170"/>
                  </a:cubicBezTo>
                  <a:cubicBezTo>
                    <a:pt x="332" y="171"/>
                    <a:pt x="332" y="173"/>
                    <a:pt x="332" y="175"/>
                  </a:cubicBezTo>
                  <a:close/>
                  <a:moveTo>
                    <a:pt x="318" y="231"/>
                  </a:moveTo>
                  <a:lnTo>
                    <a:pt x="318" y="231"/>
                  </a:lnTo>
                  <a:cubicBezTo>
                    <a:pt x="320" y="229"/>
                    <a:pt x="320" y="226"/>
                    <a:pt x="320" y="222"/>
                  </a:cubicBezTo>
                  <a:cubicBezTo>
                    <a:pt x="320" y="219"/>
                    <a:pt x="320" y="216"/>
                    <a:pt x="318" y="214"/>
                  </a:cubicBezTo>
                  <a:cubicBezTo>
                    <a:pt x="317" y="212"/>
                    <a:pt x="315" y="211"/>
                    <a:pt x="312" y="211"/>
                  </a:cubicBezTo>
                  <a:cubicBezTo>
                    <a:pt x="310" y="211"/>
                    <a:pt x="308" y="212"/>
                    <a:pt x="306" y="214"/>
                  </a:cubicBezTo>
                  <a:cubicBezTo>
                    <a:pt x="305" y="216"/>
                    <a:pt x="304" y="218"/>
                    <a:pt x="304" y="222"/>
                  </a:cubicBezTo>
                  <a:cubicBezTo>
                    <a:pt x="304" y="226"/>
                    <a:pt x="305" y="229"/>
                    <a:pt x="306" y="231"/>
                  </a:cubicBezTo>
                  <a:cubicBezTo>
                    <a:pt x="308" y="233"/>
                    <a:pt x="310" y="234"/>
                    <a:pt x="312" y="234"/>
                  </a:cubicBezTo>
                  <a:cubicBezTo>
                    <a:pt x="315" y="234"/>
                    <a:pt x="317" y="233"/>
                    <a:pt x="318" y="231"/>
                  </a:cubicBezTo>
                  <a:close/>
                  <a:moveTo>
                    <a:pt x="314" y="222"/>
                  </a:moveTo>
                  <a:lnTo>
                    <a:pt x="314" y="222"/>
                  </a:lnTo>
                  <a:cubicBezTo>
                    <a:pt x="314" y="225"/>
                    <a:pt x="314" y="227"/>
                    <a:pt x="314" y="227"/>
                  </a:cubicBezTo>
                  <a:cubicBezTo>
                    <a:pt x="314" y="228"/>
                    <a:pt x="313" y="229"/>
                    <a:pt x="312" y="229"/>
                  </a:cubicBezTo>
                  <a:cubicBezTo>
                    <a:pt x="312" y="229"/>
                    <a:pt x="311" y="228"/>
                    <a:pt x="311" y="228"/>
                  </a:cubicBezTo>
                  <a:cubicBezTo>
                    <a:pt x="310" y="227"/>
                    <a:pt x="310" y="225"/>
                    <a:pt x="310" y="222"/>
                  </a:cubicBezTo>
                  <a:cubicBezTo>
                    <a:pt x="310" y="220"/>
                    <a:pt x="310" y="218"/>
                    <a:pt x="311" y="217"/>
                  </a:cubicBezTo>
                  <a:cubicBezTo>
                    <a:pt x="311" y="216"/>
                    <a:pt x="312" y="216"/>
                    <a:pt x="312" y="216"/>
                  </a:cubicBezTo>
                  <a:cubicBezTo>
                    <a:pt x="313" y="216"/>
                    <a:pt x="314" y="216"/>
                    <a:pt x="314" y="217"/>
                  </a:cubicBezTo>
                  <a:cubicBezTo>
                    <a:pt x="314" y="218"/>
                    <a:pt x="314" y="220"/>
                    <a:pt x="314" y="222"/>
                  </a:cubicBezTo>
                  <a:close/>
                  <a:moveTo>
                    <a:pt x="311" y="186"/>
                  </a:moveTo>
                  <a:lnTo>
                    <a:pt x="311" y="186"/>
                  </a:lnTo>
                  <a:lnTo>
                    <a:pt x="317" y="186"/>
                  </a:lnTo>
                  <a:lnTo>
                    <a:pt x="317" y="164"/>
                  </a:lnTo>
                  <a:lnTo>
                    <a:pt x="312" y="164"/>
                  </a:lnTo>
                  <a:lnTo>
                    <a:pt x="305" y="170"/>
                  </a:lnTo>
                  <a:lnTo>
                    <a:pt x="308" y="174"/>
                  </a:lnTo>
                  <a:lnTo>
                    <a:pt x="310" y="172"/>
                  </a:lnTo>
                  <a:cubicBezTo>
                    <a:pt x="311" y="171"/>
                    <a:pt x="311" y="171"/>
                    <a:pt x="312" y="171"/>
                  </a:cubicBezTo>
                  <a:cubicBezTo>
                    <a:pt x="311" y="172"/>
                    <a:pt x="311" y="173"/>
                    <a:pt x="311" y="174"/>
                  </a:cubicBezTo>
                  <a:lnTo>
                    <a:pt x="311" y="186"/>
                  </a:lnTo>
                  <a:lnTo>
                    <a:pt x="311" y="186"/>
                  </a:lnTo>
                  <a:close/>
                  <a:moveTo>
                    <a:pt x="300" y="278"/>
                  </a:moveTo>
                  <a:lnTo>
                    <a:pt x="300" y="278"/>
                  </a:lnTo>
                  <a:cubicBezTo>
                    <a:pt x="302" y="276"/>
                    <a:pt x="302" y="274"/>
                    <a:pt x="302" y="270"/>
                  </a:cubicBezTo>
                  <a:cubicBezTo>
                    <a:pt x="302" y="266"/>
                    <a:pt x="302" y="263"/>
                    <a:pt x="300" y="261"/>
                  </a:cubicBezTo>
                  <a:cubicBezTo>
                    <a:pt x="299" y="259"/>
                    <a:pt x="297" y="258"/>
                    <a:pt x="294" y="258"/>
                  </a:cubicBezTo>
                  <a:cubicBezTo>
                    <a:pt x="292" y="258"/>
                    <a:pt x="290" y="259"/>
                    <a:pt x="288" y="261"/>
                  </a:cubicBezTo>
                  <a:cubicBezTo>
                    <a:pt x="287" y="263"/>
                    <a:pt x="286" y="266"/>
                    <a:pt x="286" y="270"/>
                  </a:cubicBezTo>
                  <a:cubicBezTo>
                    <a:pt x="286" y="273"/>
                    <a:pt x="287" y="276"/>
                    <a:pt x="288" y="278"/>
                  </a:cubicBezTo>
                  <a:cubicBezTo>
                    <a:pt x="290" y="280"/>
                    <a:pt x="292" y="281"/>
                    <a:pt x="294" y="281"/>
                  </a:cubicBezTo>
                  <a:cubicBezTo>
                    <a:pt x="297" y="281"/>
                    <a:pt x="299" y="280"/>
                    <a:pt x="300" y="278"/>
                  </a:cubicBezTo>
                  <a:close/>
                  <a:moveTo>
                    <a:pt x="296" y="270"/>
                  </a:moveTo>
                  <a:lnTo>
                    <a:pt x="296" y="270"/>
                  </a:lnTo>
                  <a:cubicBezTo>
                    <a:pt x="296" y="272"/>
                    <a:pt x="296" y="274"/>
                    <a:pt x="296" y="275"/>
                  </a:cubicBezTo>
                  <a:cubicBezTo>
                    <a:pt x="296" y="276"/>
                    <a:pt x="295" y="276"/>
                    <a:pt x="294" y="276"/>
                  </a:cubicBezTo>
                  <a:cubicBezTo>
                    <a:pt x="294" y="276"/>
                    <a:pt x="293" y="276"/>
                    <a:pt x="293" y="275"/>
                  </a:cubicBezTo>
                  <a:cubicBezTo>
                    <a:pt x="292" y="274"/>
                    <a:pt x="292" y="272"/>
                    <a:pt x="292" y="270"/>
                  </a:cubicBezTo>
                  <a:cubicBezTo>
                    <a:pt x="292" y="267"/>
                    <a:pt x="292" y="265"/>
                    <a:pt x="293" y="265"/>
                  </a:cubicBezTo>
                  <a:cubicBezTo>
                    <a:pt x="293" y="264"/>
                    <a:pt x="294" y="263"/>
                    <a:pt x="294" y="263"/>
                  </a:cubicBezTo>
                  <a:cubicBezTo>
                    <a:pt x="295" y="263"/>
                    <a:pt x="296" y="264"/>
                    <a:pt x="296" y="265"/>
                  </a:cubicBezTo>
                  <a:cubicBezTo>
                    <a:pt x="296" y="266"/>
                    <a:pt x="296" y="267"/>
                    <a:pt x="296" y="270"/>
                  </a:cubicBezTo>
                  <a:close/>
                  <a:moveTo>
                    <a:pt x="292" y="219"/>
                  </a:moveTo>
                  <a:lnTo>
                    <a:pt x="292" y="219"/>
                  </a:lnTo>
                  <a:cubicBezTo>
                    <a:pt x="293" y="219"/>
                    <a:pt x="293" y="218"/>
                    <a:pt x="293" y="218"/>
                  </a:cubicBezTo>
                  <a:cubicBezTo>
                    <a:pt x="293" y="219"/>
                    <a:pt x="293" y="220"/>
                    <a:pt x="293" y="222"/>
                  </a:cubicBezTo>
                  <a:lnTo>
                    <a:pt x="293" y="233"/>
                  </a:lnTo>
                  <a:lnTo>
                    <a:pt x="299" y="233"/>
                  </a:lnTo>
                  <a:lnTo>
                    <a:pt x="299" y="211"/>
                  </a:lnTo>
                  <a:lnTo>
                    <a:pt x="294" y="211"/>
                  </a:lnTo>
                  <a:lnTo>
                    <a:pt x="286" y="218"/>
                  </a:lnTo>
                  <a:lnTo>
                    <a:pt x="290" y="221"/>
                  </a:lnTo>
                  <a:lnTo>
                    <a:pt x="292" y="219"/>
                  </a:lnTo>
                  <a:lnTo>
                    <a:pt x="292" y="219"/>
                  </a:lnTo>
                  <a:close/>
                  <a:moveTo>
                    <a:pt x="300" y="184"/>
                  </a:moveTo>
                  <a:lnTo>
                    <a:pt x="300" y="184"/>
                  </a:lnTo>
                  <a:cubicBezTo>
                    <a:pt x="302" y="182"/>
                    <a:pt x="302" y="179"/>
                    <a:pt x="302" y="175"/>
                  </a:cubicBezTo>
                  <a:cubicBezTo>
                    <a:pt x="302" y="171"/>
                    <a:pt x="302" y="169"/>
                    <a:pt x="300" y="167"/>
                  </a:cubicBezTo>
                  <a:cubicBezTo>
                    <a:pt x="299" y="165"/>
                    <a:pt x="297" y="164"/>
                    <a:pt x="294" y="164"/>
                  </a:cubicBezTo>
                  <a:cubicBezTo>
                    <a:pt x="292" y="164"/>
                    <a:pt x="290" y="165"/>
                    <a:pt x="288" y="166"/>
                  </a:cubicBezTo>
                  <a:cubicBezTo>
                    <a:pt x="287" y="168"/>
                    <a:pt x="286" y="171"/>
                    <a:pt x="286" y="175"/>
                  </a:cubicBezTo>
                  <a:cubicBezTo>
                    <a:pt x="286" y="179"/>
                    <a:pt x="287" y="182"/>
                    <a:pt x="288" y="184"/>
                  </a:cubicBezTo>
                  <a:cubicBezTo>
                    <a:pt x="290" y="185"/>
                    <a:pt x="292" y="186"/>
                    <a:pt x="294" y="186"/>
                  </a:cubicBezTo>
                  <a:cubicBezTo>
                    <a:pt x="297" y="186"/>
                    <a:pt x="299" y="185"/>
                    <a:pt x="300" y="184"/>
                  </a:cubicBezTo>
                  <a:close/>
                  <a:moveTo>
                    <a:pt x="296" y="175"/>
                  </a:moveTo>
                  <a:lnTo>
                    <a:pt x="296" y="175"/>
                  </a:lnTo>
                  <a:cubicBezTo>
                    <a:pt x="296" y="178"/>
                    <a:pt x="296" y="179"/>
                    <a:pt x="296" y="180"/>
                  </a:cubicBezTo>
                  <a:cubicBezTo>
                    <a:pt x="296" y="181"/>
                    <a:pt x="295" y="182"/>
                    <a:pt x="294" y="182"/>
                  </a:cubicBezTo>
                  <a:cubicBezTo>
                    <a:pt x="294" y="182"/>
                    <a:pt x="293" y="181"/>
                    <a:pt x="293" y="180"/>
                  </a:cubicBezTo>
                  <a:cubicBezTo>
                    <a:pt x="292" y="179"/>
                    <a:pt x="292" y="178"/>
                    <a:pt x="292" y="175"/>
                  </a:cubicBezTo>
                  <a:cubicBezTo>
                    <a:pt x="292" y="173"/>
                    <a:pt x="292" y="171"/>
                    <a:pt x="293" y="170"/>
                  </a:cubicBezTo>
                  <a:cubicBezTo>
                    <a:pt x="293" y="169"/>
                    <a:pt x="294" y="169"/>
                    <a:pt x="294" y="169"/>
                  </a:cubicBezTo>
                  <a:cubicBezTo>
                    <a:pt x="295" y="169"/>
                    <a:pt x="296" y="169"/>
                    <a:pt x="296" y="170"/>
                  </a:cubicBezTo>
                  <a:cubicBezTo>
                    <a:pt x="296" y="171"/>
                    <a:pt x="296" y="173"/>
                    <a:pt x="296" y="175"/>
                  </a:cubicBezTo>
                  <a:close/>
                  <a:moveTo>
                    <a:pt x="312" y="259"/>
                  </a:moveTo>
                  <a:lnTo>
                    <a:pt x="312" y="259"/>
                  </a:lnTo>
                  <a:lnTo>
                    <a:pt x="305" y="265"/>
                  </a:lnTo>
                  <a:lnTo>
                    <a:pt x="308" y="269"/>
                  </a:lnTo>
                  <a:lnTo>
                    <a:pt x="310" y="267"/>
                  </a:lnTo>
                  <a:cubicBezTo>
                    <a:pt x="311" y="266"/>
                    <a:pt x="311" y="266"/>
                    <a:pt x="312" y="265"/>
                  </a:cubicBezTo>
                  <a:cubicBezTo>
                    <a:pt x="311" y="266"/>
                    <a:pt x="311" y="268"/>
                    <a:pt x="311" y="269"/>
                  </a:cubicBezTo>
                  <a:lnTo>
                    <a:pt x="311" y="281"/>
                  </a:lnTo>
                  <a:lnTo>
                    <a:pt x="317" y="281"/>
                  </a:lnTo>
                  <a:lnTo>
                    <a:pt x="317" y="259"/>
                  </a:lnTo>
                  <a:lnTo>
                    <a:pt x="312" y="259"/>
                  </a:lnTo>
                  <a:lnTo>
                    <a:pt x="312" y="259"/>
                  </a:lnTo>
                  <a:close/>
                  <a:moveTo>
                    <a:pt x="330" y="211"/>
                  </a:moveTo>
                  <a:lnTo>
                    <a:pt x="330" y="211"/>
                  </a:lnTo>
                  <a:lnTo>
                    <a:pt x="323" y="218"/>
                  </a:lnTo>
                  <a:lnTo>
                    <a:pt x="326" y="221"/>
                  </a:lnTo>
                  <a:lnTo>
                    <a:pt x="328" y="219"/>
                  </a:lnTo>
                  <a:cubicBezTo>
                    <a:pt x="329" y="219"/>
                    <a:pt x="329" y="218"/>
                    <a:pt x="330" y="218"/>
                  </a:cubicBezTo>
                  <a:cubicBezTo>
                    <a:pt x="330" y="219"/>
                    <a:pt x="329" y="220"/>
                    <a:pt x="329" y="222"/>
                  </a:cubicBezTo>
                  <a:lnTo>
                    <a:pt x="329" y="233"/>
                  </a:lnTo>
                  <a:lnTo>
                    <a:pt x="336" y="233"/>
                  </a:lnTo>
                  <a:lnTo>
                    <a:pt x="336" y="211"/>
                  </a:lnTo>
                  <a:lnTo>
                    <a:pt x="330" y="211"/>
                  </a:lnTo>
                  <a:lnTo>
                    <a:pt x="330" y="211"/>
                  </a:lnTo>
                  <a:close/>
                  <a:moveTo>
                    <a:pt x="330" y="259"/>
                  </a:moveTo>
                  <a:lnTo>
                    <a:pt x="330" y="259"/>
                  </a:lnTo>
                  <a:lnTo>
                    <a:pt x="323" y="265"/>
                  </a:lnTo>
                  <a:lnTo>
                    <a:pt x="326" y="269"/>
                  </a:lnTo>
                  <a:lnTo>
                    <a:pt x="328" y="267"/>
                  </a:lnTo>
                  <a:cubicBezTo>
                    <a:pt x="329" y="266"/>
                    <a:pt x="329" y="266"/>
                    <a:pt x="330" y="265"/>
                  </a:cubicBezTo>
                  <a:cubicBezTo>
                    <a:pt x="330" y="266"/>
                    <a:pt x="329" y="268"/>
                    <a:pt x="329" y="269"/>
                  </a:cubicBezTo>
                  <a:lnTo>
                    <a:pt x="329" y="281"/>
                  </a:lnTo>
                  <a:lnTo>
                    <a:pt x="336" y="281"/>
                  </a:lnTo>
                  <a:lnTo>
                    <a:pt x="336" y="259"/>
                  </a:lnTo>
                  <a:lnTo>
                    <a:pt x="330" y="259"/>
                  </a:lnTo>
                  <a:lnTo>
                    <a:pt x="330" y="259"/>
                  </a:lnTo>
                  <a:close/>
                  <a:moveTo>
                    <a:pt x="348" y="259"/>
                  </a:moveTo>
                  <a:lnTo>
                    <a:pt x="348" y="259"/>
                  </a:lnTo>
                  <a:lnTo>
                    <a:pt x="341" y="265"/>
                  </a:lnTo>
                  <a:lnTo>
                    <a:pt x="344" y="269"/>
                  </a:lnTo>
                  <a:lnTo>
                    <a:pt x="346" y="267"/>
                  </a:lnTo>
                  <a:cubicBezTo>
                    <a:pt x="347" y="266"/>
                    <a:pt x="347" y="266"/>
                    <a:pt x="348" y="265"/>
                  </a:cubicBezTo>
                  <a:cubicBezTo>
                    <a:pt x="348" y="266"/>
                    <a:pt x="348" y="268"/>
                    <a:pt x="348" y="269"/>
                  </a:cubicBezTo>
                  <a:lnTo>
                    <a:pt x="348" y="281"/>
                  </a:lnTo>
                  <a:lnTo>
                    <a:pt x="354" y="281"/>
                  </a:lnTo>
                  <a:lnTo>
                    <a:pt x="354" y="259"/>
                  </a:lnTo>
                  <a:lnTo>
                    <a:pt x="348" y="259"/>
                  </a:lnTo>
                  <a:lnTo>
                    <a:pt x="348" y="259"/>
                  </a:lnTo>
                  <a:close/>
                  <a:moveTo>
                    <a:pt x="282" y="231"/>
                  </a:moveTo>
                  <a:lnTo>
                    <a:pt x="282" y="231"/>
                  </a:lnTo>
                  <a:cubicBezTo>
                    <a:pt x="283" y="229"/>
                    <a:pt x="284" y="226"/>
                    <a:pt x="284" y="222"/>
                  </a:cubicBezTo>
                  <a:cubicBezTo>
                    <a:pt x="284" y="219"/>
                    <a:pt x="283" y="216"/>
                    <a:pt x="282" y="214"/>
                  </a:cubicBezTo>
                  <a:cubicBezTo>
                    <a:pt x="281" y="212"/>
                    <a:pt x="279" y="211"/>
                    <a:pt x="276" y="211"/>
                  </a:cubicBezTo>
                  <a:cubicBezTo>
                    <a:pt x="274" y="211"/>
                    <a:pt x="272" y="212"/>
                    <a:pt x="270" y="214"/>
                  </a:cubicBezTo>
                  <a:cubicBezTo>
                    <a:pt x="269" y="216"/>
                    <a:pt x="268" y="218"/>
                    <a:pt x="268" y="222"/>
                  </a:cubicBezTo>
                  <a:cubicBezTo>
                    <a:pt x="268" y="226"/>
                    <a:pt x="269" y="229"/>
                    <a:pt x="270" y="231"/>
                  </a:cubicBezTo>
                  <a:cubicBezTo>
                    <a:pt x="272" y="233"/>
                    <a:pt x="274" y="234"/>
                    <a:pt x="276" y="234"/>
                  </a:cubicBezTo>
                  <a:cubicBezTo>
                    <a:pt x="279" y="234"/>
                    <a:pt x="281" y="233"/>
                    <a:pt x="282" y="231"/>
                  </a:cubicBezTo>
                  <a:close/>
                  <a:moveTo>
                    <a:pt x="278" y="222"/>
                  </a:moveTo>
                  <a:lnTo>
                    <a:pt x="278" y="222"/>
                  </a:lnTo>
                  <a:cubicBezTo>
                    <a:pt x="278" y="225"/>
                    <a:pt x="278" y="227"/>
                    <a:pt x="278" y="227"/>
                  </a:cubicBezTo>
                  <a:cubicBezTo>
                    <a:pt x="277" y="228"/>
                    <a:pt x="277" y="229"/>
                    <a:pt x="276" y="229"/>
                  </a:cubicBezTo>
                  <a:cubicBezTo>
                    <a:pt x="275" y="229"/>
                    <a:pt x="275" y="228"/>
                    <a:pt x="275" y="228"/>
                  </a:cubicBezTo>
                  <a:cubicBezTo>
                    <a:pt x="274" y="227"/>
                    <a:pt x="274" y="225"/>
                    <a:pt x="274" y="222"/>
                  </a:cubicBezTo>
                  <a:cubicBezTo>
                    <a:pt x="274" y="220"/>
                    <a:pt x="274" y="218"/>
                    <a:pt x="275" y="217"/>
                  </a:cubicBezTo>
                  <a:cubicBezTo>
                    <a:pt x="275" y="216"/>
                    <a:pt x="275" y="216"/>
                    <a:pt x="276" y="216"/>
                  </a:cubicBezTo>
                  <a:cubicBezTo>
                    <a:pt x="277" y="216"/>
                    <a:pt x="277" y="216"/>
                    <a:pt x="278" y="217"/>
                  </a:cubicBezTo>
                  <a:cubicBezTo>
                    <a:pt x="278" y="218"/>
                    <a:pt x="278" y="220"/>
                    <a:pt x="278" y="222"/>
                  </a:cubicBezTo>
                  <a:close/>
                  <a:moveTo>
                    <a:pt x="275" y="186"/>
                  </a:moveTo>
                  <a:lnTo>
                    <a:pt x="275" y="186"/>
                  </a:lnTo>
                  <a:lnTo>
                    <a:pt x="281" y="186"/>
                  </a:lnTo>
                  <a:lnTo>
                    <a:pt x="281" y="164"/>
                  </a:lnTo>
                  <a:lnTo>
                    <a:pt x="276" y="164"/>
                  </a:lnTo>
                  <a:lnTo>
                    <a:pt x="268" y="170"/>
                  </a:lnTo>
                  <a:lnTo>
                    <a:pt x="272" y="174"/>
                  </a:lnTo>
                  <a:lnTo>
                    <a:pt x="274" y="172"/>
                  </a:lnTo>
                  <a:cubicBezTo>
                    <a:pt x="275" y="171"/>
                    <a:pt x="275" y="171"/>
                    <a:pt x="275" y="171"/>
                  </a:cubicBezTo>
                  <a:cubicBezTo>
                    <a:pt x="275" y="172"/>
                    <a:pt x="275" y="173"/>
                    <a:pt x="275" y="174"/>
                  </a:cubicBezTo>
                  <a:lnTo>
                    <a:pt x="275" y="1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4" name="Group 759">
            <a:extLst>
              <a:ext uri="{FF2B5EF4-FFF2-40B4-BE49-F238E27FC236}">
                <a16:creationId xmlns:a16="http://schemas.microsoft.com/office/drawing/2014/main" id="{701DE283-8563-4921-86E7-E57DC4CEE7A4}"/>
              </a:ext>
            </a:extLst>
          </p:cNvPr>
          <p:cNvGrpSpPr>
            <a:grpSpLocks noChangeAspect="1"/>
          </p:cNvGrpSpPr>
          <p:nvPr/>
        </p:nvGrpSpPr>
        <p:grpSpPr bwMode="auto">
          <a:xfrm>
            <a:off x="744940" y="4677135"/>
            <a:ext cx="369676" cy="369676"/>
            <a:chOff x="2732" y="2698"/>
            <a:chExt cx="340" cy="340"/>
          </a:xfrm>
          <a:solidFill>
            <a:schemeClr val="tx1"/>
          </a:solidFill>
        </p:grpSpPr>
        <p:sp>
          <p:nvSpPr>
            <p:cNvPr id="105" name="Freeform 760">
              <a:extLst>
                <a:ext uri="{FF2B5EF4-FFF2-40B4-BE49-F238E27FC236}">
                  <a16:creationId xmlns:a16="http://schemas.microsoft.com/office/drawing/2014/main" id="{80CDD3D5-B258-46EC-879D-6C5E942BBD50}"/>
                </a:ext>
              </a:extLst>
            </p:cNvPr>
            <p:cNvSpPr>
              <a:spLocks noEditPoints="1"/>
            </p:cNvSpPr>
            <p:nvPr/>
          </p:nvSpPr>
          <p:spPr bwMode="auto">
            <a:xfrm>
              <a:off x="2732" y="26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761">
              <a:extLst>
                <a:ext uri="{FF2B5EF4-FFF2-40B4-BE49-F238E27FC236}">
                  <a16:creationId xmlns:a16="http://schemas.microsoft.com/office/drawing/2014/main" id="{6B56DAB8-A28C-44C4-AFCA-F12D2DADBDED}"/>
                </a:ext>
              </a:extLst>
            </p:cNvPr>
            <p:cNvSpPr>
              <a:spLocks noEditPoints="1"/>
            </p:cNvSpPr>
            <p:nvPr/>
          </p:nvSpPr>
          <p:spPr bwMode="auto">
            <a:xfrm>
              <a:off x="2817" y="2762"/>
              <a:ext cx="170" cy="212"/>
            </a:xfrm>
            <a:custGeom>
              <a:avLst/>
              <a:gdLst>
                <a:gd name="T0" fmla="*/ 245 w 256"/>
                <a:gd name="T1" fmla="*/ 320 h 320"/>
                <a:gd name="T2" fmla="*/ 234 w 256"/>
                <a:gd name="T3" fmla="*/ 309 h 320"/>
                <a:gd name="T4" fmla="*/ 234 w 256"/>
                <a:gd name="T5" fmla="*/ 213 h 320"/>
                <a:gd name="T6" fmla="*/ 192 w 256"/>
                <a:gd name="T7" fmla="*/ 170 h 320"/>
                <a:gd name="T8" fmla="*/ 64 w 256"/>
                <a:gd name="T9" fmla="*/ 170 h 320"/>
                <a:gd name="T10" fmla="*/ 21 w 256"/>
                <a:gd name="T11" fmla="*/ 213 h 320"/>
                <a:gd name="T12" fmla="*/ 21 w 256"/>
                <a:gd name="T13" fmla="*/ 309 h 320"/>
                <a:gd name="T14" fmla="*/ 10 w 256"/>
                <a:gd name="T15" fmla="*/ 320 h 320"/>
                <a:gd name="T16" fmla="*/ 0 w 256"/>
                <a:gd name="T17" fmla="*/ 309 h 320"/>
                <a:gd name="T18" fmla="*/ 0 w 256"/>
                <a:gd name="T19" fmla="*/ 213 h 320"/>
                <a:gd name="T20" fmla="*/ 64 w 256"/>
                <a:gd name="T21" fmla="*/ 149 h 320"/>
                <a:gd name="T22" fmla="*/ 192 w 256"/>
                <a:gd name="T23" fmla="*/ 149 h 320"/>
                <a:gd name="T24" fmla="*/ 256 w 256"/>
                <a:gd name="T25" fmla="*/ 213 h 320"/>
                <a:gd name="T26" fmla="*/ 256 w 256"/>
                <a:gd name="T27" fmla="*/ 309 h 320"/>
                <a:gd name="T28" fmla="*/ 245 w 256"/>
                <a:gd name="T29" fmla="*/ 320 h 320"/>
                <a:gd name="T30" fmla="*/ 192 w 256"/>
                <a:gd name="T31" fmla="*/ 64 h 320"/>
                <a:gd name="T32" fmla="*/ 128 w 256"/>
                <a:gd name="T33" fmla="*/ 0 h 320"/>
                <a:gd name="T34" fmla="*/ 64 w 256"/>
                <a:gd name="T35" fmla="*/ 64 h 320"/>
                <a:gd name="T36" fmla="*/ 128 w 256"/>
                <a:gd name="T37" fmla="*/ 128 h 320"/>
                <a:gd name="T38" fmla="*/ 192 w 256"/>
                <a:gd name="T39" fmla="*/ 64 h 320"/>
                <a:gd name="T40" fmla="*/ 170 w 256"/>
                <a:gd name="T41" fmla="*/ 64 h 320"/>
                <a:gd name="T42" fmla="*/ 128 w 256"/>
                <a:gd name="T43" fmla="*/ 106 h 320"/>
                <a:gd name="T44" fmla="*/ 85 w 256"/>
                <a:gd name="T45" fmla="*/ 64 h 320"/>
                <a:gd name="T46" fmla="*/ 128 w 256"/>
                <a:gd name="T47" fmla="*/ 21 h 320"/>
                <a:gd name="T48" fmla="*/ 170 w 256"/>
                <a:gd name="T49"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320">
                  <a:moveTo>
                    <a:pt x="245" y="320"/>
                  </a:moveTo>
                  <a:cubicBezTo>
                    <a:pt x="239" y="320"/>
                    <a:pt x="234" y="315"/>
                    <a:pt x="234" y="309"/>
                  </a:cubicBezTo>
                  <a:cubicBezTo>
                    <a:pt x="234" y="213"/>
                    <a:pt x="234" y="213"/>
                    <a:pt x="234" y="213"/>
                  </a:cubicBezTo>
                  <a:cubicBezTo>
                    <a:pt x="234" y="189"/>
                    <a:pt x="215" y="170"/>
                    <a:pt x="192" y="170"/>
                  </a:cubicBezTo>
                  <a:cubicBezTo>
                    <a:pt x="64" y="170"/>
                    <a:pt x="64" y="170"/>
                    <a:pt x="64" y="170"/>
                  </a:cubicBezTo>
                  <a:cubicBezTo>
                    <a:pt x="40" y="170"/>
                    <a:pt x="21" y="189"/>
                    <a:pt x="21" y="213"/>
                  </a:cubicBezTo>
                  <a:cubicBezTo>
                    <a:pt x="21" y="309"/>
                    <a:pt x="21" y="309"/>
                    <a:pt x="21" y="309"/>
                  </a:cubicBezTo>
                  <a:cubicBezTo>
                    <a:pt x="21" y="315"/>
                    <a:pt x="16" y="320"/>
                    <a:pt x="10" y="320"/>
                  </a:cubicBezTo>
                  <a:cubicBezTo>
                    <a:pt x="4" y="320"/>
                    <a:pt x="0" y="315"/>
                    <a:pt x="0" y="309"/>
                  </a:cubicBezTo>
                  <a:cubicBezTo>
                    <a:pt x="0" y="213"/>
                    <a:pt x="0" y="213"/>
                    <a:pt x="0" y="213"/>
                  </a:cubicBezTo>
                  <a:cubicBezTo>
                    <a:pt x="0" y="178"/>
                    <a:pt x="28" y="149"/>
                    <a:pt x="64" y="149"/>
                  </a:cubicBezTo>
                  <a:cubicBezTo>
                    <a:pt x="192" y="149"/>
                    <a:pt x="192" y="149"/>
                    <a:pt x="192" y="149"/>
                  </a:cubicBezTo>
                  <a:cubicBezTo>
                    <a:pt x="227" y="149"/>
                    <a:pt x="256" y="178"/>
                    <a:pt x="256" y="213"/>
                  </a:cubicBezTo>
                  <a:cubicBezTo>
                    <a:pt x="256" y="309"/>
                    <a:pt x="256" y="309"/>
                    <a:pt x="256" y="309"/>
                  </a:cubicBezTo>
                  <a:cubicBezTo>
                    <a:pt x="256" y="315"/>
                    <a:pt x="251" y="320"/>
                    <a:pt x="245" y="320"/>
                  </a:cubicBezTo>
                  <a:close/>
                  <a:moveTo>
                    <a:pt x="192" y="64"/>
                  </a:moveTo>
                  <a:cubicBezTo>
                    <a:pt x="192" y="28"/>
                    <a:pt x="163" y="0"/>
                    <a:pt x="128" y="0"/>
                  </a:cubicBezTo>
                  <a:cubicBezTo>
                    <a:pt x="92" y="0"/>
                    <a:pt x="64" y="28"/>
                    <a:pt x="64" y="64"/>
                  </a:cubicBezTo>
                  <a:cubicBezTo>
                    <a:pt x="64" y="99"/>
                    <a:pt x="92" y="128"/>
                    <a:pt x="128" y="128"/>
                  </a:cubicBezTo>
                  <a:cubicBezTo>
                    <a:pt x="163" y="128"/>
                    <a:pt x="192" y="99"/>
                    <a:pt x="192" y="64"/>
                  </a:cubicBezTo>
                  <a:close/>
                  <a:moveTo>
                    <a:pt x="170" y="64"/>
                  </a:moveTo>
                  <a:cubicBezTo>
                    <a:pt x="170" y="87"/>
                    <a:pt x="151" y="106"/>
                    <a:pt x="128" y="106"/>
                  </a:cubicBezTo>
                  <a:cubicBezTo>
                    <a:pt x="104" y="106"/>
                    <a:pt x="85" y="87"/>
                    <a:pt x="85" y="64"/>
                  </a:cubicBezTo>
                  <a:cubicBezTo>
                    <a:pt x="85" y="40"/>
                    <a:pt x="104" y="21"/>
                    <a:pt x="128" y="21"/>
                  </a:cubicBezTo>
                  <a:cubicBezTo>
                    <a:pt x="151" y="21"/>
                    <a:pt x="170" y="40"/>
                    <a:pt x="170"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09" name="Group 592">
            <a:extLst>
              <a:ext uri="{FF2B5EF4-FFF2-40B4-BE49-F238E27FC236}">
                <a16:creationId xmlns:a16="http://schemas.microsoft.com/office/drawing/2014/main" id="{625601EC-0E5D-4017-96C3-2DBDD523C568}"/>
              </a:ext>
            </a:extLst>
          </p:cNvPr>
          <p:cNvGrpSpPr>
            <a:grpSpLocks noChangeAspect="1"/>
          </p:cNvGrpSpPr>
          <p:nvPr/>
        </p:nvGrpSpPr>
        <p:grpSpPr bwMode="auto">
          <a:xfrm>
            <a:off x="1813802" y="5319576"/>
            <a:ext cx="370763" cy="369675"/>
            <a:chOff x="373" y="1933"/>
            <a:chExt cx="341" cy="340"/>
          </a:xfrm>
          <a:solidFill>
            <a:schemeClr val="tx1"/>
          </a:solidFill>
        </p:grpSpPr>
        <p:sp>
          <p:nvSpPr>
            <p:cNvPr id="110" name="Freeform 693">
              <a:extLst>
                <a:ext uri="{FF2B5EF4-FFF2-40B4-BE49-F238E27FC236}">
                  <a16:creationId xmlns:a16="http://schemas.microsoft.com/office/drawing/2014/main" id="{14EA0553-094D-4476-8174-2CFC36690279}"/>
                </a:ext>
              </a:extLst>
            </p:cNvPr>
            <p:cNvSpPr>
              <a:spLocks/>
            </p:cNvSpPr>
            <p:nvPr/>
          </p:nvSpPr>
          <p:spPr bwMode="auto">
            <a:xfrm>
              <a:off x="436" y="2031"/>
              <a:ext cx="207" cy="157"/>
            </a:xfrm>
            <a:custGeom>
              <a:avLst/>
              <a:gdLst>
                <a:gd name="T0" fmla="*/ 307 w 311"/>
                <a:gd name="T1" fmla="*/ 4 h 236"/>
                <a:gd name="T2" fmla="*/ 292 w 311"/>
                <a:gd name="T3" fmla="*/ 4 h 236"/>
                <a:gd name="T4" fmla="*/ 86 w 311"/>
                <a:gd name="T5" fmla="*/ 210 h 236"/>
                <a:gd name="T6" fmla="*/ 19 w 311"/>
                <a:gd name="T7" fmla="*/ 143 h 236"/>
                <a:gd name="T8" fmla="*/ 4 w 311"/>
                <a:gd name="T9" fmla="*/ 143 h 236"/>
                <a:gd name="T10" fmla="*/ 4 w 311"/>
                <a:gd name="T11" fmla="*/ 158 h 236"/>
                <a:gd name="T12" fmla="*/ 78 w 311"/>
                <a:gd name="T13" fmla="*/ 233 h 236"/>
                <a:gd name="T14" fmla="*/ 86 w 311"/>
                <a:gd name="T15" fmla="*/ 236 h 236"/>
                <a:gd name="T16" fmla="*/ 94 w 311"/>
                <a:gd name="T17" fmla="*/ 233 h 236"/>
                <a:gd name="T18" fmla="*/ 307 w 311"/>
                <a:gd name="T19" fmla="*/ 19 h 236"/>
                <a:gd name="T20" fmla="*/ 307 w 311"/>
                <a:gd name="T21" fmla="*/ 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236">
                  <a:moveTo>
                    <a:pt x="307" y="4"/>
                  </a:moveTo>
                  <a:cubicBezTo>
                    <a:pt x="303" y="0"/>
                    <a:pt x="296" y="0"/>
                    <a:pt x="292" y="4"/>
                  </a:cubicBezTo>
                  <a:cubicBezTo>
                    <a:pt x="86" y="210"/>
                    <a:pt x="86" y="210"/>
                    <a:pt x="86" y="210"/>
                  </a:cubicBezTo>
                  <a:cubicBezTo>
                    <a:pt x="19" y="143"/>
                    <a:pt x="19" y="143"/>
                    <a:pt x="19" y="143"/>
                  </a:cubicBezTo>
                  <a:cubicBezTo>
                    <a:pt x="15" y="139"/>
                    <a:pt x="8" y="139"/>
                    <a:pt x="4" y="143"/>
                  </a:cubicBezTo>
                  <a:cubicBezTo>
                    <a:pt x="0" y="147"/>
                    <a:pt x="0" y="154"/>
                    <a:pt x="4" y="158"/>
                  </a:cubicBezTo>
                  <a:cubicBezTo>
                    <a:pt x="78" y="233"/>
                    <a:pt x="78" y="233"/>
                    <a:pt x="78" y="233"/>
                  </a:cubicBezTo>
                  <a:cubicBezTo>
                    <a:pt x="81" y="235"/>
                    <a:pt x="83" y="236"/>
                    <a:pt x="86" y="236"/>
                  </a:cubicBezTo>
                  <a:cubicBezTo>
                    <a:pt x="89" y="236"/>
                    <a:pt x="91" y="235"/>
                    <a:pt x="94" y="233"/>
                  </a:cubicBezTo>
                  <a:cubicBezTo>
                    <a:pt x="307" y="19"/>
                    <a:pt x="307" y="19"/>
                    <a:pt x="307" y="19"/>
                  </a:cubicBezTo>
                  <a:cubicBezTo>
                    <a:pt x="311" y="15"/>
                    <a:pt x="311" y="8"/>
                    <a:pt x="30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694">
              <a:extLst>
                <a:ext uri="{FF2B5EF4-FFF2-40B4-BE49-F238E27FC236}">
                  <a16:creationId xmlns:a16="http://schemas.microsoft.com/office/drawing/2014/main" id="{D7961F25-FA2E-4765-9230-EDD5DA31A0C9}"/>
                </a:ext>
              </a:extLst>
            </p:cNvPr>
            <p:cNvSpPr>
              <a:spLocks noEditPoints="1"/>
            </p:cNvSpPr>
            <p:nvPr/>
          </p:nvSpPr>
          <p:spPr bwMode="auto">
            <a:xfrm>
              <a:off x="373" y="1933"/>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16" name="object 20">
            <a:extLst>
              <a:ext uri="{FF2B5EF4-FFF2-40B4-BE49-F238E27FC236}">
                <a16:creationId xmlns:a16="http://schemas.microsoft.com/office/drawing/2014/main" id="{FB2D2AFA-3E7D-4734-980C-3F829C228BBF}"/>
              </a:ext>
            </a:extLst>
          </p:cNvPr>
          <p:cNvSpPr/>
          <p:nvPr/>
        </p:nvSpPr>
        <p:spPr>
          <a:xfrm>
            <a:off x="1130247" y="2599392"/>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00A2DF"/>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138" name="object 20">
            <a:extLst>
              <a:ext uri="{FF2B5EF4-FFF2-40B4-BE49-F238E27FC236}">
                <a16:creationId xmlns:a16="http://schemas.microsoft.com/office/drawing/2014/main" id="{6E4A1746-F82E-4841-90AA-38226B76E1B3}"/>
              </a:ext>
            </a:extLst>
          </p:cNvPr>
          <p:cNvSpPr/>
          <p:nvPr/>
        </p:nvSpPr>
        <p:spPr>
          <a:xfrm>
            <a:off x="1474612" y="4559713"/>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00A2DF">
              <a:alpha val="50000"/>
            </a:srgbClr>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139" name="object 20">
            <a:extLst>
              <a:ext uri="{FF2B5EF4-FFF2-40B4-BE49-F238E27FC236}">
                <a16:creationId xmlns:a16="http://schemas.microsoft.com/office/drawing/2014/main" id="{605A3BE3-D841-4A14-8170-A415C7CC523D}"/>
              </a:ext>
            </a:extLst>
          </p:cNvPr>
          <p:cNvSpPr/>
          <p:nvPr/>
        </p:nvSpPr>
        <p:spPr>
          <a:xfrm>
            <a:off x="1174353" y="5219522"/>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00A2DF"/>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118" name="object 20">
            <a:extLst>
              <a:ext uri="{FF2B5EF4-FFF2-40B4-BE49-F238E27FC236}">
                <a16:creationId xmlns:a16="http://schemas.microsoft.com/office/drawing/2014/main" id="{06A3A8E4-C182-424D-A4FA-97442EA67437}"/>
              </a:ext>
            </a:extLst>
          </p:cNvPr>
          <p:cNvSpPr/>
          <p:nvPr/>
        </p:nvSpPr>
        <p:spPr>
          <a:xfrm>
            <a:off x="1119073" y="3954581"/>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00A2DF"/>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117" name="object 20">
            <a:extLst>
              <a:ext uri="{FF2B5EF4-FFF2-40B4-BE49-F238E27FC236}">
                <a16:creationId xmlns:a16="http://schemas.microsoft.com/office/drawing/2014/main" id="{82055B28-AD34-4887-8BEB-42960EFF52DE}"/>
              </a:ext>
            </a:extLst>
          </p:cNvPr>
          <p:cNvSpPr/>
          <p:nvPr/>
        </p:nvSpPr>
        <p:spPr>
          <a:xfrm>
            <a:off x="1476189" y="3254438"/>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00A2DF"/>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115" name="object 20">
            <a:extLst>
              <a:ext uri="{FF2B5EF4-FFF2-40B4-BE49-F238E27FC236}">
                <a16:creationId xmlns:a16="http://schemas.microsoft.com/office/drawing/2014/main" id="{CCD64A22-519B-4455-BB28-3EFD902BCE0A}"/>
              </a:ext>
            </a:extLst>
          </p:cNvPr>
          <p:cNvSpPr/>
          <p:nvPr/>
        </p:nvSpPr>
        <p:spPr>
          <a:xfrm>
            <a:off x="1476189" y="1939583"/>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00A2DF"/>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03BCD05C-93EE-47C4-8231-9D1FB594A5E7}"/>
              </a:ext>
            </a:extLst>
          </p:cNvPr>
          <p:cNvSpPr/>
          <p:nvPr/>
        </p:nvSpPr>
        <p:spPr>
          <a:xfrm>
            <a:off x="8171812" y="6545636"/>
            <a:ext cx="3328687" cy="276999"/>
          </a:xfrm>
          <a:prstGeom prst="rect">
            <a:avLst/>
          </a:prstGeom>
          <a:solidFill>
            <a:srgbClr val="00A2DF"/>
          </a:solidFill>
        </p:spPr>
        <p:txBody>
          <a:bodyPr wrap="square">
            <a:spAutoFit/>
          </a:bodyPr>
          <a:lstStyle/>
          <a:p>
            <a:r>
              <a:rPr lang="en-AU" sz="600" b="1">
                <a:solidFill>
                  <a:schemeClr val="bg1"/>
                </a:solidFill>
                <a:latin typeface="Arial" panose="020B0604020202020204" pitchFamily="34" charset="0"/>
                <a:ea typeface="Calibri" panose="020F0502020204030204" pitchFamily="34" charset="0"/>
              </a:rPr>
              <a:t>*Please note: </a:t>
            </a:r>
            <a:r>
              <a:rPr lang="en-AU" sz="600">
                <a:solidFill>
                  <a:schemeClr val="bg1"/>
                </a:solidFill>
                <a:latin typeface="Arial" panose="020B0604020202020204" pitchFamily="34" charset="0"/>
                <a:ea typeface="Calibri" panose="020F0502020204030204" pitchFamily="34" charset="0"/>
              </a:rPr>
              <a:t>the process may vary in line with the methodology that works best for your agency and the order of the process may also vary in line with where you are on the journey. </a:t>
            </a:r>
            <a:endParaRPr lang="en-AU" sz="600">
              <a:solidFill>
                <a:schemeClr val="bg1"/>
              </a:solidFill>
            </a:endParaRPr>
          </a:p>
        </p:txBody>
      </p:sp>
      <p:sp>
        <p:nvSpPr>
          <p:cNvPr id="71" name="Flowchart: Connector 13">
            <a:extLst>
              <a:ext uri="{FF2B5EF4-FFF2-40B4-BE49-F238E27FC236}">
                <a16:creationId xmlns:a16="http://schemas.microsoft.com/office/drawing/2014/main" id="{7BA3E848-8CD6-D549-97E4-60B1D5FF387F}"/>
              </a:ext>
            </a:extLst>
          </p:cNvPr>
          <p:cNvSpPr/>
          <p:nvPr/>
        </p:nvSpPr>
        <p:spPr>
          <a:xfrm>
            <a:off x="6268021"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Flowchart: Connector 20">
            <a:extLst>
              <a:ext uri="{FF2B5EF4-FFF2-40B4-BE49-F238E27FC236}">
                <a16:creationId xmlns:a16="http://schemas.microsoft.com/office/drawing/2014/main" id="{501AE979-F15B-6544-A8C9-B580C5478C47}"/>
              </a:ext>
            </a:extLst>
          </p:cNvPr>
          <p:cNvSpPr/>
          <p:nvPr/>
        </p:nvSpPr>
        <p:spPr>
          <a:xfrm>
            <a:off x="5424569"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TextBox 76">
            <a:extLst>
              <a:ext uri="{FF2B5EF4-FFF2-40B4-BE49-F238E27FC236}">
                <a16:creationId xmlns:a16="http://schemas.microsoft.com/office/drawing/2014/main" id="{FD00BDA9-2C6D-3F4E-82E6-33E56DC971BC}"/>
              </a:ext>
            </a:extLst>
          </p:cNvPr>
          <p:cNvSpPr txBox="1"/>
          <p:nvPr/>
        </p:nvSpPr>
        <p:spPr>
          <a:xfrm>
            <a:off x="606658" y="354318"/>
            <a:ext cx="10508131" cy="430887"/>
          </a:xfrm>
          <a:prstGeom prst="rect">
            <a:avLst/>
          </a:prstGeom>
          <a:noFill/>
        </p:spPr>
        <p:txBody>
          <a:bodyPr wrap="square" lIns="91440" tIns="45720" rIns="91440" bIns="45720" rtlCol="0" anchor="t">
            <a:spAutoFit/>
          </a:bodyPr>
          <a:lstStyle/>
          <a:p>
            <a:pPr>
              <a:defRPr/>
            </a:pPr>
            <a:r>
              <a:rPr lang="en-AU" sz="2200" b="1">
                <a:solidFill>
                  <a:prstClr val="white"/>
                </a:solidFill>
                <a:latin typeface="Arial" panose="020B0604020202020204" pitchFamily="34" charset="0"/>
                <a:cs typeface="Arial" panose="020B0604020202020204" pitchFamily="34" charset="0"/>
              </a:rPr>
              <a:t>Phase 3: Deploy and Embed</a:t>
            </a:r>
            <a:endParaRPr kumimoji="0" lang="en-AU" sz="2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83" name="Graphic 4">
            <a:extLst>
              <a:ext uri="{FF2B5EF4-FFF2-40B4-BE49-F238E27FC236}">
                <a16:creationId xmlns:a16="http://schemas.microsoft.com/office/drawing/2014/main" id="{DB53E815-085C-7A4F-B0B8-0C2582F51FB4}"/>
              </a:ext>
            </a:extLst>
          </p:cNvPr>
          <p:cNvGrpSpPr/>
          <p:nvPr/>
        </p:nvGrpSpPr>
        <p:grpSpPr>
          <a:xfrm>
            <a:off x="5424569" y="228310"/>
            <a:ext cx="666807" cy="640958"/>
            <a:chOff x="3607758" y="4793256"/>
            <a:chExt cx="362309" cy="361971"/>
          </a:xfrm>
          <a:solidFill>
            <a:srgbClr val="012069"/>
          </a:solidFill>
        </p:grpSpPr>
        <p:sp>
          <p:nvSpPr>
            <p:cNvPr id="99" name="Graphic 4">
              <a:extLst>
                <a:ext uri="{FF2B5EF4-FFF2-40B4-BE49-F238E27FC236}">
                  <a16:creationId xmlns:a16="http://schemas.microsoft.com/office/drawing/2014/main" id="{2EFF66BF-2AF5-F74A-A205-F40706E1933E}"/>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101" name="Graphic 4">
              <a:extLst>
                <a:ext uri="{FF2B5EF4-FFF2-40B4-BE49-F238E27FC236}">
                  <a16:creationId xmlns:a16="http://schemas.microsoft.com/office/drawing/2014/main" id="{DC178DF7-2D18-7549-BC65-7B49EE632A8B}"/>
                </a:ext>
              </a:extLst>
            </p:cNvPr>
            <p:cNvSpPr/>
            <p:nvPr/>
          </p:nvSpPr>
          <p:spPr>
            <a:xfrm>
              <a:off x="3708719" y="4871326"/>
              <a:ext cx="162304" cy="204740"/>
            </a:xfrm>
            <a:custGeom>
              <a:avLst/>
              <a:gdLst>
                <a:gd name="connsiteX0" fmla="*/ 157831 w 162304"/>
                <a:gd name="connsiteY0" fmla="*/ 14498 h 204740"/>
                <a:gd name="connsiteX1" fmla="*/ 151441 w 162304"/>
                <a:gd name="connsiteY1" fmla="*/ 14498 h 204740"/>
                <a:gd name="connsiteX2" fmla="*/ 84986 w 162304"/>
                <a:gd name="connsiteY2" fmla="*/ 15136 h 204740"/>
                <a:gd name="connsiteX3" fmla="*/ 2556 w 162304"/>
                <a:gd name="connsiteY3" fmla="*/ 14498 h 204740"/>
                <a:gd name="connsiteX4" fmla="*/ 0 w 162304"/>
                <a:gd name="connsiteY4" fmla="*/ 19605 h 204740"/>
                <a:gd name="connsiteX5" fmla="*/ 0 w 162304"/>
                <a:gd name="connsiteY5" fmla="*/ 198356 h 204740"/>
                <a:gd name="connsiteX6" fmla="*/ 6390 w 162304"/>
                <a:gd name="connsiteY6" fmla="*/ 204740 h 204740"/>
                <a:gd name="connsiteX7" fmla="*/ 12780 w 162304"/>
                <a:gd name="connsiteY7" fmla="*/ 198356 h 204740"/>
                <a:gd name="connsiteX8" fmla="*/ 12780 w 162304"/>
                <a:gd name="connsiteY8" fmla="*/ 119834 h 204740"/>
                <a:gd name="connsiteX9" fmla="*/ 76679 w 162304"/>
                <a:gd name="connsiteY9" fmla="*/ 121110 h 204740"/>
                <a:gd name="connsiteX10" fmla="*/ 159109 w 162304"/>
                <a:gd name="connsiteY10" fmla="*/ 121749 h 204740"/>
                <a:gd name="connsiteX11" fmla="*/ 162304 w 162304"/>
                <a:gd name="connsiteY11" fmla="*/ 116642 h 204740"/>
                <a:gd name="connsiteX12" fmla="*/ 162304 w 162304"/>
                <a:gd name="connsiteY12" fmla="*/ 20243 h 204740"/>
                <a:gd name="connsiteX13" fmla="*/ 157831 w 162304"/>
                <a:gd name="connsiteY13" fmla="*/ 14498 h 204740"/>
                <a:gd name="connsiteX14" fmla="*/ 148246 w 162304"/>
                <a:gd name="connsiteY14" fmla="*/ 112811 h 204740"/>
                <a:gd name="connsiteX15" fmla="*/ 84347 w 162304"/>
                <a:gd name="connsiteY15" fmla="*/ 112173 h 204740"/>
                <a:gd name="connsiteX16" fmla="*/ 46646 w 162304"/>
                <a:gd name="connsiteY16" fmla="*/ 96851 h 204740"/>
                <a:gd name="connsiteX17" fmla="*/ 12141 w 162304"/>
                <a:gd name="connsiteY17" fmla="*/ 105789 h 204740"/>
                <a:gd name="connsiteX18" fmla="*/ 12141 w 162304"/>
                <a:gd name="connsiteY18" fmla="*/ 23435 h 204740"/>
                <a:gd name="connsiteX19" fmla="*/ 76040 w 162304"/>
                <a:gd name="connsiteY19" fmla="*/ 24712 h 204740"/>
                <a:gd name="connsiteX20" fmla="*/ 148885 w 162304"/>
                <a:gd name="connsiteY20" fmla="*/ 31096 h 204740"/>
                <a:gd name="connsiteX21" fmla="*/ 148246 w 162304"/>
                <a:gd name="connsiteY21" fmla="*/ 112811 h 20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04" h="204740">
                  <a:moveTo>
                    <a:pt x="157831" y="14498"/>
                  </a:moveTo>
                  <a:cubicBezTo>
                    <a:pt x="155914" y="13221"/>
                    <a:pt x="153358" y="13859"/>
                    <a:pt x="151441" y="14498"/>
                  </a:cubicBezTo>
                  <a:cubicBezTo>
                    <a:pt x="150802" y="14498"/>
                    <a:pt x="110546" y="41311"/>
                    <a:pt x="84986" y="15136"/>
                  </a:cubicBezTo>
                  <a:cubicBezTo>
                    <a:pt x="58148" y="-11677"/>
                    <a:pt x="19170" y="3007"/>
                    <a:pt x="2556" y="14498"/>
                  </a:cubicBezTo>
                  <a:cubicBezTo>
                    <a:pt x="639" y="15775"/>
                    <a:pt x="0" y="17690"/>
                    <a:pt x="0" y="19605"/>
                  </a:cubicBezTo>
                  <a:lnTo>
                    <a:pt x="0" y="198356"/>
                  </a:lnTo>
                  <a:cubicBezTo>
                    <a:pt x="0" y="202187"/>
                    <a:pt x="2556" y="204740"/>
                    <a:pt x="6390" y="204740"/>
                  </a:cubicBezTo>
                  <a:cubicBezTo>
                    <a:pt x="10224" y="204740"/>
                    <a:pt x="12780" y="202187"/>
                    <a:pt x="12780" y="198356"/>
                  </a:cubicBezTo>
                  <a:lnTo>
                    <a:pt x="12780" y="119834"/>
                  </a:lnTo>
                  <a:cubicBezTo>
                    <a:pt x="22365" y="114088"/>
                    <a:pt x="53675" y="98128"/>
                    <a:pt x="76679" y="121110"/>
                  </a:cubicBezTo>
                  <a:cubicBezTo>
                    <a:pt x="102878" y="147285"/>
                    <a:pt x="141856" y="133240"/>
                    <a:pt x="159109" y="121749"/>
                  </a:cubicBezTo>
                  <a:cubicBezTo>
                    <a:pt x="161026" y="120472"/>
                    <a:pt x="162304" y="118557"/>
                    <a:pt x="162304" y="116642"/>
                  </a:cubicBezTo>
                  <a:lnTo>
                    <a:pt x="162304" y="20243"/>
                  </a:lnTo>
                  <a:cubicBezTo>
                    <a:pt x="161665" y="17690"/>
                    <a:pt x="159748" y="15136"/>
                    <a:pt x="157831" y="14498"/>
                  </a:cubicBezTo>
                  <a:close/>
                  <a:moveTo>
                    <a:pt x="148246" y="112811"/>
                  </a:moveTo>
                  <a:cubicBezTo>
                    <a:pt x="138661" y="118557"/>
                    <a:pt x="106712" y="133878"/>
                    <a:pt x="84347" y="112173"/>
                  </a:cubicBezTo>
                  <a:cubicBezTo>
                    <a:pt x="74762" y="101958"/>
                    <a:pt x="60704" y="96851"/>
                    <a:pt x="46646" y="96851"/>
                  </a:cubicBezTo>
                  <a:cubicBezTo>
                    <a:pt x="34505" y="96851"/>
                    <a:pt x="23004" y="100043"/>
                    <a:pt x="12141" y="105789"/>
                  </a:cubicBezTo>
                  <a:lnTo>
                    <a:pt x="12141" y="23435"/>
                  </a:lnTo>
                  <a:cubicBezTo>
                    <a:pt x="21726" y="17690"/>
                    <a:pt x="53675" y="2368"/>
                    <a:pt x="76040" y="24712"/>
                  </a:cubicBezTo>
                  <a:cubicBezTo>
                    <a:pt x="98405" y="47056"/>
                    <a:pt x="129076" y="40672"/>
                    <a:pt x="148885" y="31096"/>
                  </a:cubicBezTo>
                  <a:lnTo>
                    <a:pt x="148246" y="112811"/>
                  </a:lnTo>
                  <a:close/>
                </a:path>
              </a:pathLst>
            </a:custGeom>
            <a:grpFill/>
            <a:ln w="6390" cap="flat">
              <a:noFill/>
              <a:prstDash val="solid"/>
              <a:miter/>
            </a:ln>
          </p:spPr>
          <p:txBody>
            <a:bodyPr rtlCol="0" anchor="ctr"/>
            <a:lstStyle/>
            <a:p>
              <a:endParaRPr lang="en-US"/>
            </a:p>
          </p:txBody>
        </p:sp>
      </p:grpSp>
      <p:grpSp>
        <p:nvGrpSpPr>
          <p:cNvPr id="103" name="Graphic 4">
            <a:extLst>
              <a:ext uri="{FF2B5EF4-FFF2-40B4-BE49-F238E27FC236}">
                <a16:creationId xmlns:a16="http://schemas.microsoft.com/office/drawing/2014/main" id="{97EE3013-2E41-2F4F-9D5F-8099248B647F}"/>
              </a:ext>
            </a:extLst>
          </p:cNvPr>
          <p:cNvGrpSpPr/>
          <p:nvPr/>
        </p:nvGrpSpPr>
        <p:grpSpPr>
          <a:xfrm>
            <a:off x="6253957" y="228310"/>
            <a:ext cx="682651" cy="649914"/>
            <a:chOff x="1515054" y="3339623"/>
            <a:chExt cx="362309" cy="361971"/>
          </a:xfrm>
          <a:solidFill>
            <a:srgbClr val="9D8AD1"/>
          </a:solidFill>
        </p:grpSpPr>
        <p:sp>
          <p:nvSpPr>
            <p:cNvPr id="108" name="Graphic 4">
              <a:extLst>
                <a:ext uri="{FF2B5EF4-FFF2-40B4-BE49-F238E27FC236}">
                  <a16:creationId xmlns:a16="http://schemas.microsoft.com/office/drawing/2014/main" id="{7D10C03E-18FC-5A4D-BB78-158B94E2C01F}"/>
                </a:ext>
              </a:extLst>
            </p:cNvPr>
            <p:cNvSpPr/>
            <p:nvPr/>
          </p:nvSpPr>
          <p:spPr>
            <a:xfrm>
              <a:off x="1515054" y="3339623"/>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349204 h 361971"/>
                <a:gd name="connsiteX7" fmla="*/ 12780 w 362309"/>
                <a:gd name="connsiteY7" fmla="*/ 180667 h 361971"/>
                <a:gd name="connsiteX8" fmla="*/ 180835 w 362309"/>
                <a:gd name="connsiteY8" fmla="*/ 12768 h 361971"/>
                <a:gd name="connsiteX9" fmla="*/ 349529 w 362309"/>
                <a:gd name="connsiteY9" fmla="*/ 181305 h 361971"/>
                <a:gd name="connsiteX10" fmla="*/ 349529 w 362309"/>
                <a:gd name="connsiteY10" fmla="*/ 181305 h 361971"/>
                <a:gd name="connsiteX11" fmla="*/ 180835 w 362309"/>
                <a:gd name="connsiteY11" fmla="*/ 349204 h 361971"/>
                <a:gd name="connsiteX12" fmla="*/ 180835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lnTo>
                    <a:pt x="362309" y="180667"/>
                  </a:lnTo>
                  <a:cubicBezTo>
                    <a:pt x="361670" y="81077"/>
                    <a:pt x="280518"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119" name="Graphic 4">
              <a:extLst>
                <a:ext uri="{FF2B5EF4-FFF2-40B4-BE49-F238E27FC236}">
                  <a16:creationId xmlns:a16="http://schemas.microsoft.com/office/drawing/2014/main" id="{1E7E900C-2BF2-E74C-BB19-823718D4D311}"/>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endParaRPr lang="en-US"/>
            </a:p>
          </p:txBody>
        </p:sp>
        <p:sp>
          <p:nvSpPr>
            <p:cNvPr id="120" name="Graphic 4">
              <a:extLst>
                <a:ext uri="{FF2B5EF4-FFF2-40B4-BE49-F238E27FC236}">
                  <a16:creationId xmlns:a16="http://schemas.microsoft.com/office/drawing/2014/main" id="{86F35A74-B15A-0A46-9CFF-60941D54F478}"/>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endParaRPr lang="en-US"/>
            </a:p>
          </p:txBody>
        </p:sp>
        <p:sp>
          <p:nvSpPr>
            <p:cNvPr id="121" name="Graphic 4">
              <a:extLst>
                <a:ext uri="{FF2B5EF4-FFF2-40B4-BE49-F238E27FC236}">
                  <a16:creationId xmlns:a16="http://schemas.microsoft.com/office/drawing/2014/main" id="{E183A897-7483-FF4B-BC62-139F1EA73017}"/>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endParaRPr lang="en-US"/>
            </a:p>
          </p:txBody>
        </p:sp>
        <p:sp>
          <p:nvSpPr>
            <p:cNvPr id="122" name="Graphic 4">
              <a:extLst>
                <a:ext uri="{FF2B5EF4-FFF2-40B4-BE49-F238E27FC236}">
                  <a16:creationId xmlns:a16="http://schemas.microsoft.com/office/drawing/2014/main" id="{2361E89D-4696-4A40-957A-ADAF42CD2389}"/>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endParaRPr lang="en-US"/>
            </a:p>
          </p:txBody>
        </p:sp>
        <p:sp>
          <p:nvSpPr>
            <p:cNvPr id="123" name="Graphic 4">
              <a:extLst>
                <a:ext uri="{FF2B5EF4-FFF2-40B4-BE49-F238E27FC236}">
                  <a16:creationId xmlns:a16="http://schemas.microsoft.com/office/drawing/2014/main" id="{2E2B4194-BCB4-0E46-B380-F63B40AE5F84}"/>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endParaRPr lang="en-US"/>
            </a:p>
          </p:txBody>
        </p:sp>
        <p:sp>
          <p:nvSpPr>
            <p:cNvPr id="124" name="Graphic 4">
              <a:extLst>
                <a:ext uri="{FF2B5EF4-FFF2-40B4-BE49-F238E27FC236}">
                  <a16:creationId xmlns:a16="http://schemas.microsoft.com/office/drawing/2014/main" id="{3CE94799-9A53-4640-B890-823CFB30842A}"/>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endParaRPr lang="en-US"/>
            </a:p>
          </p:txBody>
        </p:sp>
        <p:sp>
          <p:nvSpPr>
            <p:cNvPr id="125" name="Graphic 4">
              <a:extLst>
                <a:ext uri="{FF2B5EF4-FFF2-40B4-BE49-F238E27FC236}">
                  <a16:creationId xmlns:a16="http://schemas.microsoft.com/office/drawing/2014/main" id="{F6F2C418-02F4-5644-AF07-3A7501AAF32E}"/>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endParaRPr lang="en-US"/>
            </a:p>
          </p:txBody>
        </p:sp>
        <p:sp>
          <p:nvSpPr>
            <p:cNvPr id="126" name="Graphic 4">
              <a:extLst>
                <a:ext uri="{FF2B5EF4-FFF2-40B4-BE49-F238E27FC236}">
                  <a16:creationId xmlns:a16="http://schemas.microsoft.com/office/drawing/2014/main" id="{8C959A82-EB4F-8D4A-97DC-E453DAA4E832}"/>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endParaRPr lang="en-US"/>
            </a:p>
          </p:txBody>
        </p:sp>
      </p:grpSp>
      <p:sp>
        <p:nvSpPr>
          <p:cNvPr id="127" name="Flowchart: Connector 13">
            <a:extLst>
              <a:ext uri="{FF2B5EF4-FFF2-40B4-BE49-F238E27FC236}">
                <a16:creationId xmlns:a16="http://schemas.microsoft.com/office/drawing/2014/main" id="{ABE7815F-B31F-5A49-B970-839B8CD3047C}"/>
              </a:ext>
            </a:extLst>
          </p:cNvPr>
          <p:cNvSpPr/>
          <p:nvPr/>
        </p:nvSpPr>
        <p:spPr>
          <a:xfrm>
            <a:off x="7111473" y="225615"/>
            <a:ext cx="666807" cy="643653"/>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28" name="Graphic 4">
            <a:extLst>
              <a:ext uri="{FF2B5EF4-FFF2-40B4-BE49-F238E27FC236}">
                <a16:creationId xmlns:a16="http://schemas.microsoft.com/office/drawing/2014/main" id="{06159A8D-F319-FC4B-8BDB-AFC730E5B33B}"/>
              </a:ext>
            </a:extLst>
          </p:cNvPr>
          <p:cNvGrpSpPr/>
          <p:nvPr/>
        </p:nvGrpSpPr>
        <p:grpSpPr>
          <a:xfrm>
            <a:off x="7099189" y="228310"/>
            <a:ext cx="682651" cy="643653"/>
            <a:chOff x="467743" y="4308712"/>
            <a:chExt cx="361670" cy="361971"/>
          </a:xfrm>
          <a:solidFill>
            <a:srgbClr val="00A2DF"/>
          </a:solidFill>
        </p:grpSpPr>
        <p:sp>
          <p:nvSpPr>
            <p:cNvPr id="129" name="Graphic 4">
              <a:extLst>
                <a:ext uri="{FF2B5EF4-FFF2-40B4-BE49-F238E27FC236}">
                  <a16:creationId xmlns:a16="http://schemas.microsoft.com/office/drawing/2014/main" id="{EFCA30CB-8C61-5542-92C6-EBF16B491A39}"/>
                </a:ext>
              </a:extLst>
            </p:cNvPr>
            <p:cNvSpPr/>
            <p:nvPr/>
          </p:nvSpPr>
          <p:spPr>
            <a:xfrm>
              <a:off x="467743" y="4308712"/>
              <a:ext cx="361670" cy="361971"/>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9204 h 361971"/>
                <a:gd name="connsiteX8" fmla="*/ 12780 w 361670"/>
                <a:gd name="connsiteY8" fmla="*/ 181305 h 361971"/>
                <a:gd name="connsiteX9" fmla="*/ 180835 w 361670"/>
                <a:gd name="connsiteY9" fmla="*/ 12768 h 361971"/>
                <a:gd name="connsiteX10" fmla="*/ 348891 w 361670"/>
                <a:gd name="connsiteY10" fmla="*/ 181305 h 361971"/>
                <a:gd name="connsiteX11" fmla="*/ 348891 w 361670"/>
                <a:gd name="connsiteY11" fmla="*/ 181305 h 361971"/>
                <a:gd name="connsiteX12" fmla="*/ 180835 w 361670"/>
                <a:gd name="connsiteY12" fmla="*/ 349204 h 361971"/>
                <a:gd name="connsiteX13" fmla="*/ 180835 w 361670"/>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1077"/>
                    <a:pt x="281157" y="0"/>
                    <a:pt x="180835" y="0"/>
                  </a:cubicBezTo>
                  <a:cubicBezTo>
                    <a:pt x="180835" y="0"/>
                    <a:pt x="180835" y="0"/>
                    <a:pt x="180835" y="0"/>
                  </a:cubicBezTo>
                  <a:close/>
                  <a:moveTo>
                    <a:pt x="180835" y="349204"/>
                  </a:moveTo>
                  <a:cubicBezTo>
                    <a:pt x="87542" y="349204"/>
                    <a:pt x="12780" y="273873"/>
                    <a:pt x="12780" y="181305"/>
                  </a:cubicBezTo>
                  <a:cubicBezTo>
                    <a:pt x="12780" y="88099"/>
                    <a:pt x="88181" y="12768"/>
                    <a:pt x="180835" y="12768"/>
                  </a:cubicBezTo>
                  <a:cubicBezTo>
                    <a:pt x="273489" y="12768"/>
                    <a:pt x="348891" y="88099"/>
                    <a:pt x="348891" y="181305"/>
                  </a:cubicBezTo>
                  <a:lnTo>
                    <a:pt x="348891"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130" name="Graphic 4">
              <a:extLst>
                <a:ext uri="{FF2B5EF4-FFF2-40B4-BE49-F238E27FC236}">
                  <a16:creationId xmlns:a16="http://schemas.microsoft.com/office/drawing/2014/main" id="{40F37AC2-96B3-5F49-937C-67D15BF87B47}"/>
                </a:ext>
              </a:extLst>
            </p:cNvPr>
            <p:cNvSpPr/>
            <p:nvPr/>
          </p:nvSpPr>
          <p:spPr>
            <a:xfrm>
              <a:off x="617431" y="4466396"/>
              <a:ext cx="61819" cy="127041"/>
            </a:xfrm>
            <a:custGeom>
              <a:avLst/>
              <a:gdLst>
                <a:gd name="connsiteX0" fmla="*/ 50956 w 61819"/>
                <a:gd name="connsiteY0" fmla="*/ 91930 h 127041"/>
                <a:gd name="connsiteX1" fmla="*/ 37537 w 61819"/>
                <a:gd name="connsiteY1" fmla="*/ 105336 h 127041"/>
                <a:gd name="connsiteX2" fmla="*/ 37537 w 61819"/>
                <a:gd name="connsiteY2" fmla="*/ 6384 h 127041"/>
                <a:gd name="connsiteX3" fmla="*/ 31147 w 61819"/>
                <a:gd name="connsiteY3" fmla="*/ 0 h 127041"/>
                <a:gd name="connsiteX4" fmla="*/ 24757 w 61819"/>
                <a:gd name="connsiteY4" fmla="*/ 6384 h 127041"/>
                <a:gd name="connsiteX5" fmla="*/ 24757 w 61819"/>
                <a:gd name="connsiteY5" fmla="*/ 105336 h 127041"/>
                <a:gd name="connsiteX6" fmla="*/ 11339 w 61819"/>
                <a:gd name="connsiteY6" fmla="*/ 91930 h 127041"/>
                <a:gd name="connsiteX7" fmla="*/ 2393 w 61819"/>
                <a:gd name="connsiteY7" fmla="*/ 90653 h 127041"/>
                <a:gd name="connsiteX8" fmla="*/ 1115 w 61819"/>
                <a:gd name="connsiteY8" fmla="*/ 99590 h 127041"/>
                <a:gd name="connsiteX9" fmla="*/ 2393 w 61819"/>
                <a:gd name="connsiteY9" fmla="*/ 100867 h 127041"/>
                <a:gd name="connsiteX10" fmla="*/ 26674 w 61819"/>
                <a:gd name="connsiteY10" fmla="*/ 125126 h 127041"/>
                <a:gd name="connsiteX11" fmla="*/ 28591 w 61819"/>
                <a:gd name="connsiteY11" fmla="*/ 126403 h 127041"/>
                <a:gd name="connsiteX12" fmla="*/ 31147 w 61819"/>
                <a:gd name="connsiteY12" fmla="*/ 127041 h 127041"/>
                <a:gd name="connsiteX13" fmla="*/ 33703 w 61819"/>
                <a:gd name="connsiteY13" fmla="*/ 126403 h 127041"/>
                <a:gd name="connsiteX14" fmla="*/ 35620 w 61819"/>
                <a:gd name="connsiteY14" fmla="*/ 125126 h 127041"/>
                <a:gd name="connsiteX15" fmla="*/ 59902 w 61819"/>
                <a:gd name="connsiteY15" fmla="*/ 100867 h 127041"/>
                <a:gd name="connsiteX16" fmla="*/ 59902 w 61819"/>
                <a:gd name="connsiteY16" fmla="*/ 91930 h 127041"/>
                <a:gd name="connsiteX17" fmla="*/ 50956 w 61819"/>
                <a:gd name="connsiteY17" fmla="*/ 91930 h 127041"/>
                <a:gd name="connsiteX18" fmla="*/ 50956 w 61819"/>
                <a:gd name="connsiteY18" fmla="*/ 91930 h 12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819" h="127041">
                  <a:moveTo>
                    <a:pt x="50956" y="91930"/>
                  </a:moveTo>
                  <a:lnTo>
                    <a:pt x="37537" y="105336"/>
                  </a:lnTo>
                  <a:lnTo>
                    <a:pt x="37537" y="6384"/>
                  </a:lnTo>
                  <a:cubicBezTo>
                    <a:pt x="37537" y="2554"/>
                    <a:pt x="34981" y="0"/>
                    <a:pt x="31147" y="0"/>
                  </a:cubicBezTo>
                  <a:cubicBezTo>
                    <a:pt x="27313" y="0"/>
                    <a:pt x="24757" y="2554"/>
                    <a:pt x="24757" y="6384"/>
                  </a:cubicBezTo>
                  <a:lnTo>
                    <a:pt x="24757" y="105336"/>
                  </a:lnTo>
                  <a:lnTo>
                    <a:pt x="11339" y="91930"/>
                  </a:lnTo>
                  <a:cubicBezTo>
                    <a:pt x="9422" y="89376"/>
                    <a:pt x="4949" y="88738"/>
                    <a:pt x="2393" y="90653"/>
                  </a:cubicBezTo>
                  <a:cubicBezTo>
                    <a:pt x="-163" y="92568"/>
                    <a:pt x="-802" y="97037"/>
                    <a:pt x="1115" y="99590"/>
                  </a:cubicBezTo>
                  <a:cubicBezTo>
                    <a:pt x="1754" y="100229"/>
                    <a:pt x="1754" y="100867"/>
                    <a:pt x="2393" y="100867"/>
                  </a:cubicBezTo>
                  <a:lnTo>
                    <a:pt x="26674" y="125126"/>
                  </a:lnTo>
                  <a:cubicBezTo>
                    <a:pt x="27313" y="125765"/>
                    <a:pt x="27952" y="126403"/>
                    <a:pt x="28591" y="126403"/>
                  </a:cubicBezTo>
                  <a:cubicBezTo>
                    <a:pt x="29230" y="126403"/>
                    <a:pt x="29869" y="127041"/>
                    <a:pt x="31147" y="127041"/>
                  </a:cubicBezTo>
                  <a:cubicBezTo>
                    <a:pt x="31786" y="127041"/>
                    <a:pt x="33064" y="127041"/>
                    <a:pt x="33703" y="126403"/>
                  </a:cubicBezTo>
                  <a:cubicBezTo>
                    <a:pt x="34342" y="125765"/>
                    <a:pt x="34981" y="125765"/>
                    <a:pt x="35620" y="125126"/>
                  </a:cubicBezTo>
                  <a:lnTo>
                    <a:pt x="59902" y="100867"/>
                  </a:lnTo>
                  <a:cubicBezTo>
                    <a:pt x="62458" y="98313"/>
                    <a:pt x="62458" y="94483"/>
                    <a:pt x="59902" y="91930"/>
                  </a:cubicBezTo>
                  <a:cubicBezTo>
                    <a:pt x="57985" y="89376"/>
                    <a:pt x="54151" y="89376"/>
                    <a:pt x="50956" y="91930"/>
                  </a:cubicBezTo>
                  <a:lnTo>
                    <a:pt x="50956" y="91930"/>
                  </a:lnTo>
                  <a:close/>
                </a:path>
              </a:pathLst>
            </a:custGeom>
            <a:grpFill/>
            <a:ln w="6390" cap="flat">
              <a:noFill/>
              <a:prstDash val="solid"/>
              <a:miter/>
            </a:ln>
          </p:spPr>
          <p:txBody>
            <a:bodyPr rtlCol="0" anchor="ctr"/>
            <a:lstStyle/>
            <a:p>
              <a:endParaRPr lang="en-US"/>
            </a:p>
          </p:txBody>
        </p:sp>
        <p:sp>
          <p:nvSpPr>
            <p:cNvPr id="135" name="Graphic 4">
              <a:extLst>
                <a:ext uri="{FF2B5EF4-FFF2-40B4-BE49-F238E27FC236}">
                  <a16:creationId xmlns:a16="http://schemas.microsoft.com/office/drawing/2014/main" id="{A0BCD672-586B-1D42-958D-65F46CB9CCFF}"/>
                </a:ext>
              </a:extLst>
            </p:cNvPr>
            <p:cNvSpPr/>
            <p:nvPr/>
          </p:nvSpPr>
          <p:spPr>
            <a:xfrm>
              <a:off x="527808" y="4385319"/>
              <a:ext cx="239640" cy="143001"/>
            </a:xfrm>
            <a:custGeom>
              <a:avLst/>
              <a:gdLst>
                <a:gd name="connsiteX0" fmla="*/ 202561 w 239640"/>
                <a:gd name="connsiteY0" fmla="*/ 65117 h 143001"/>
                <a:gd name="connsiteX1" fmla="*/ 197449 w 239640"/>
                <a:gd name="connsiteY1" fmla="*/ 65117 h 143001"/>
                <a:gd name="connsiteX2" fmla="*/ 197449 w 239640"/>
                <a:gd name="connsiteY2" fmla="*/ 63840 h 143001"/>
                <a:gd name="connsiteX3" fmla="*/ 133550 w 239640"/>
                <a:gd name="connsiteY3" fmla="*/ 0 h 143001"/>
                <a:gd name="connsiteX4" fmla="*/ 71567 w 239640"/>
                <a:gd name="connsiteY4" fmla="*/ 42773 h 143001"/>
                <a:gd name="connsiteX5" fmla="*/ 52398 w 239640"/>
                <a:gd name="connsiteY5" fmla="*/ 38304 h 143001"/>
                <a:gd name="connsiteX6" fmla="*/ 0 w 239640"/>
                <a:gd name="connsiteY6" fmla="*/ 90653 h 143001"/>
                <a:gd name="connsiteX7" fmla="*/ 52398 w 239640"/>
                <a:gd name="connsiteY7" fmla="*/ 143001 h 143001"/>
                <a:gd name="connsiteX8" fmla="*/ 52398 w 239640"/>
                <a:gd name="connsiteY8" fmla="*/ 143001 h 143001"/>
                <a:gd name="connsiteX9" fmla="*/ 79874 w 239640"/>
                <a:gd name="connsiteY9" fmla="*/ 143001 h 143001"/>
                <a:gd name="connsiteX10" fmla="*/ 86264 w 239640"/>
                <a:gd name="connsiteY10" fmla="*/ 136617 h 143001"/>
                <a:gd name="connsiteX11" fmla="*/ 79874 w 239640"/>
                <a:gd name="connsiteY11" fmla="*/ 130233 h 143001"/>
                <a:gd name="connsiteX12" fmla="*/ 52398 w 239640"/>
                <a:gd name="connsiteY12" fmla="*/ 130233 h 143001"/>
                <a:gd name="connsiteX13" fmla="*/ 12780 w 239640"/>
                <a:gd name="connsiteY13" fmla="*/ 90653 h 143001"/>
                <a:gd name="connsiteX14" fmla="*/ 52398 w 239640"/>
                <a:gd name="connsiteY14" fmla="*/ 51072 h 143001"/>
                <a:gd name="connsiteX15" fmla="*/ 72206 w 239640"/>
                <a:gd name="connsiteY15" fmla="*/ 57456 h 143001"/>
                <a:gd name="connsiteX16" fmla="*/ 73484 w 239640"/>
                <a:gd name="connsiteY16" fmla="*/ 58094 h 143001"/>
                <a:gd name="connsiteX17" fmla="*/ 74123 w 239640"/>
                <a:gd name="connsiteY17" fmla="*/ 58094 h 143001"/>
                <a:gd name="connsiteX18" fmla="*/ 74123 w 239640"/>
                <a:gd name="connsiteY18" fmla="*/ 58094 h 143001"/>
                <a:gd name="connsiteX19" fmla="*/ 79235 w 239640"/>
                <a:gd name="connsiteY19" fmla="*/ 56818 h 143001"/>
                <a:gd name="connsiteX20" fmla="*/ 80513 w 239640"/>
                <a:gd name="connsiteY20" fmla="*/ 55541 h 143001"/>
                <a:gd name="connsiteX21" fmla="*/ 80513 w 239640"/>
                <a:gd name="connsiteY21" fmla="*/ 55541 h 143001"/>
                <a:gd name="connsiteX22" fmla="*/ 81152 w 239640"/>
                <a:gd name="connsiteY22" fmla="*/ 54264 h 143001"/>
                <a:gd name="connsiteX23" fmla="*/ 81791 w 239640"/>
                <a:gd name="connsiteY23" fmla="*/ 53626 h 143001"/>
                <a:gd name="connsiteX24" fmla="*/ 81791 w 239640"/>
                <a:gd name="connsiteY24" fmla="*/ 53626 h 143001"/>
                <a:gd name="connsiteX25" fmla="*/ 132911 w 239640"/>
                <a:gd name="connsiteY25" fmla="*/ 12768 h 143001"/>
                <a:gd name="connsiteX26" fmla="*/ 184030 w 239640"/>
                <a:gd name="connsiteY26" fmla="*/ 63840 h 143001"/>
                <a:gd name="connsiteX27" fmla="*/ 183391 w 239640"/>
                <a:gd name="connsiteY27" fmla="*/ 70224 h 143001"/>
                <a:gd name="connsiteX28" fmla="*/ 183391 w 239640"/>
                <a:gd name="connsiteY28" fmla="*/ 71501 h 143001"/>
                <a:gd name="connsiteX29" fmla="*/ 185947 w 239640"/>
                <a:gd name="connsiteY29" fmla="*/ 81077 h 143001"/>
                <a:gd name="connsiteX30" fmla="*/ 193615 w 239640"/>
                <a:gd name="connsiteY30" fmla="*/ 79800 h 143001"/>
                <a:gd name="connsiteX31" fmla="*/ 195532 w 239640"/>
                <a:gd name="connsiteY31" fmla="*/ 78523 h 143001"/>
                <a:gd name="connsiteX32" fmla="*/ 201922 w 239640"/>
                <a:gd name="connsiteY32" fmla="*/ 77885 h 143001"/>
                <a:gd name="connsiteX33" fmla="*/ 226843 w 239640"/>
                <a:gd name="connsiteY33" fmla="*/ 105336 h 143001"/>
                <a:gd name="connsiteX34" fmla="*/ 201922 w 239640"/>
                <a:gd name="connsiteY34" fmla="*/ 130233 h 143001"/>
                <a:gd name="connsiteX35" fmla="*/ 161026 w 239640"/>
                <a:gd name="connsiteY35" fmla="*/ 130233 h 143001"/>
                <a:gd name="connsiteX36" fmla="*/ 154637 w 239640"/>
                <a:gd name="connsiteY36" fmla="*/ 136617 h 143001"/>
                <a:gd name="connsiteX37" fmla="*/ 161026 w 239640"/>
                <a:gd name="connsiteY37" fmla="*/ 143001 h 143001"/>
                <a:gd name="connsiteX38" fmla="*/ 201922 w 239640"/>
                <a:gd name="connsiteY38" fmla="*/ 143001 h 143001"/>
                <a:gd name="connsiteX39" fmla="*/ 239623 w 239640"/>
                <a:gd name="connsiteY39" fmla="*/ 102144 h 143001"/>
                <a:gd name="connsiteX40" fmla="*/ 202561 w 239640"/>
                <a:gd name="connsiteY40" fmla="*/ 65117 h 143001"/>
                <a:gd name="connsiteX41" fmla="*/ 202561 w 239640"/>
                <a:gd name="connsiteY41" fmla="*/ 65117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9640" h="143001">
                  <a:moveTo>
                    <a:pt x="202561" y="65117"/>
                  </a:moveTo>
                  <a:cubicBezTo>
                    <a:pt x="200644" y="65117"/>
                    <a:pt x="199366" y="65117"/>
                    <a:pt x="197449" y="65117"/>
                  </a:cubicBezTo>
                  <a:lnTo>
                    <a:pt x="197449" y="63840"/>
                  </a:lnTo>
                  <a:cubicBezTo>
                    <a:pt x="197449" y="28728"/>
                    <a:pt x="168694" y="0"/>
                    <a:pt x="133550" y="0"/>
                  </a:cubicBezTo>
                  <a:cubicBezTo>
                    <a:pt x="106073" y="0"/>
                    <a:pt x="81152" y="17237"/>
                    <a:pt x="71567" y="42773"/>
                  </a:cubicBezTo>
                  <a:cubicBezTo>
                    <a:pt x="65816" y="39581"/>
                    <a:pt x="58787" y="38304"/>
                    <a:pt x="52398" y="38304"/>
                  </a:cubicBezTo>
                  <a:cubicBezTo>
                    <a:pt x="23643" y="38304"/>
                    <a:pt x="0" y="61925"/>
                    <a:pt x="0" y="90653"/>
                  </a:cubicBezTo>
                  <a:cubicBezTo>
                    <a:pt x="0" y="119381"/>
                    <a:pt x="23643" y="143001"/>
                    <a:pt x="52398" y="143001"/>
                  </a:cubicBezTo>
                  <a:lnTo>
                    <a:pt x="52398" y="143001"/>
                  </a:lnTo>
                  <a:lnTo>
                    <a:pt x="79874" y="143001"/>
                  </a:lnTo>
                  <a:cubicBezTo>
                    <a:pt x="83708" y="143001"/>
                    <a:pt x="86264" y="140448"/>
                    <a:pt x="86264" y="136617"/>
                  </a:cubicBezTo>
                  <a:cubicBezTo>
                    <a:pt x="86264" y="132787"/>
                    <a:pt x="83708" y="130233"/>
                    <a:pt x="79874" y="130233"/>
                  </a:cubicBezTo>
                  <a:lnTo>
                    <a:pt x="52398" y="130233"/>
                  </a:lnTo>
                  <a:cubicBezTo>
                    <a:pt x="30672" y="130233"/>
                    <a:pt x="12780" y="112358"/>
                    <a:pt x="12780" y="90653"/>
                  </a:cubicBezTo>
                  <a:cubicBezTo>
                    <a:pt x="12780" y="68947"/>
                    <a:pt x="30672" y="51072"/>
                    <a:pt x="52398" y="51072"/>
                  </a:cubicBezTo>
                  <a:cubicBezTo>
                    <a:pt x="59426" y="51072"/>
                    <a:pt x="66455" y="52987"/>
                    <a:pt x="72206" y="57456"/>
                  </a:cubicBezTo>
                  <a:cubicBezTo>
                    <a:pt x="72845" y="57456"/>
                    <a:pt x="72845" y="58094"/>
                    <a:pt x="73484" y="58094"/>
                  </a:cubicBezTo>
                  <a:lnTo>
                    <a:pt x="74123" y="58094"/>
                  </a:lnTo>
                  <a:lnTo>
                    <a:pt x="74123" y="58094"/>
                  </a:lnTo>
                  <a:cubicBezTo>
                    <a:pt x="76040" y="58733"/>
                    <a:pt x="77957" y="58094"/>
                    <a:pt x="79235" y="56818"/>
                  </a:cubicBezTo>
                  <a:cubicBezTo>
                    <a:pt x="79874" y="56179"/>
                    <a:pt x="80513" y="56179"/>
                    <a:pt x="80513" y="55541"/>
                  </a:cubicBezTo>
                  <a:lnTo>
                    <a:pt x="80513" y="55541"/>
                  </a:lnTo>
                  <a:cubicBezTo>
                    <a:pt x="80513" y="54902"/>
                    <a:pt x="81152" y="54902"/>
                    <a:pt x="81152" y="54264"/>
                  </a:cubicBezTo>
                  <a:cubicBezTo>
                    <a:pt x="81152" y="54264"/>
                    <a:pt x="81152" y="53626"/>
                    <a:pt x="81791" y="53626"/>
                  </a:cubicBezTo>
                  <a:lnTo>
                    <a:pt x="81791" y="53626"/>
                  </a:lnTo>
                  <a:cubicBezTo>
                    <a:pt x="87542" y="30005"/>
                    <a:pt x="108629" y="12768"/>
                    <a:pt x="132911" y="12768"/>
                  </a:cubicBezTo>
                  <a:cubicBezTo>
                    <a:pt x="161026" y="12768"/>
                    <a:pt x="184030" y="35751"/>
                    <a:pt x="184030" y="63840"/>
                  </a:cubicBezTo>
                  <a:cubicBezTo>
                    <a:pt x="184030" y="65755"/>
                    <a:pt x="184030" y="68309"/>
                    <a:pt x="183391" y="70224"/>
                  </a:cubicBezTo>
                  <a:cubicBezTo>
                    <a:pt x="183391" y="70224"/>
                    <a:pt x="183391" y="70862"/>
                    <a:pt x="183391" y="71501"/>
                  </a:cubicBezTo>
                  <a:cubicBezTo>
                    <a:pt x="182113" y="74693"/>
                    <a:pt x="182752" y="78523"/>
                    <a:pt x="185947" y="81077"/>
                  </a:cubicBezTo>
                  <a:cubicBezTo>
                    <a:pt x="188503" y="82354"/>
                    <a:pt x="191698" y="82354"/>
                    <a:pt x="193615" y="79800"/>
                  </a:cubicBezTo>
                  <a:cubicBezTo>
                    <a:pt x="194254" y="79162"/>
                    <a:pt x="194893" y="79162"/>
                    <a:pt x="195532" y="78523"/>
                  </a:cubicBezTo>
                  <a:cubicBezTo>
                    <a:pt x="197449" y="77885"/>
                    <a:pt x="200005" y="77885"/>
                    <a:pt x="201922" y="77885"/>
                  </a:cubicBezTo>
                  <a:cubicBezTo>
                    <a:pt x="216619" y="78523"/>
                    <a:pt x="227482" y="90653"/>
                    <a:pt x="226843" y="105336"/>
                  </a:cubicBezTo>
                  <a:cubicBezTo>
                    <a:pt x="226204" y="118742"/>
                    <a:pt x="215341" y="129595"/>
                    <a:pt x="201922" y="130233"/>
                  </a:cubicBezTo>
                  <a:lnTo>
                    <a:pt x="161026" y="130233"/>
                  </a:lnTo>
                  <a:cubicBezTo>
                    <a:pt x="157192" y="130233"/>
                    <a:pt x="154637" y="132787"/>
                    <a:pt x="154637" y="136617"/>
                  </a:cubicBezTo>
                  <a:cubicBezTo>
                    <a:pt x="154637" y="140448"/>
                    <a:pt x="157192" y="143001"/>
                    <a:pt x="161026" y="143001"/>
                  </a:cubicBezTo>
                  <a:lnTo>
                    <a:pt x="201922" y="143001"/>
                  </a:lnTo>
                  <a:cubicBezTo>
                    <a:pt x="223648" y="142363"/>
                    <a:pt x="240262" y="123849"/>
                    <a:pt x="239623" y="102144"/>
                  </a:cubicBezTo>
                  <a:cubicBezTo>
                    <a:pt x="238984" y="81715"/>
                    <a:pt x="222370" y="65117"/>
                    <a:pt x="202561" y="65117"/>
                  </a:cubicBezTo>
                  <a:lnTo>
                    <a:pt x="202561" y="65117"/>
                  </a:lnTo>
                  <a:close/>
                </a:path>
              </a:pathLst>
            </a:custGeom>
            <a:grpFill/>
            <a:ln w="6390" cap="flat">
              <a:noFill/>
              <a:prstDash val="solid"/>
              <a:miter/>
            </a:ln>
          </p:spPr>
          <p:txBody>
            <a:bodyPr rtlCol="0" anchor="ctr"/>
            <a:lstStyle/>
            <a:p>
              <a:endParaRPr lang="en-US"/>
            </a:p>
          </p:txBody>
        </p:sp>
      </p:grpSp>
      <p:sp>
        <p:nvSpPr>
          <p:cNvPr id="136" name="Flowchart: Connector 13">
            <a:extLst>
              <a:ext uri="{FF2B5EF4-FFF2-40B4-BE49-F238E27FC236}">
                <a16:creationId xmlns:a16="http://schemas.microsoft.com/office/drawing/2014/main" id="{CF818897-18E4-194E-B6D1-46CEB713259C}"/>
              </a:ext>
            </a:extLst>
          </p:cNvPr>
          <p:cNvSpPr/>
          <p:nvPr/>
        </p:nvSpPr>
        <p:spPr>
          <a:xfrm>
            <a:off x="7954925"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7" name="Graphic 4">
            <a:extLst>
              <a:ext uri="{FF2B5EF4-FFF2-40B4-BE49-F238E27FC236}">
                <a16:creationId xmlns:a16="http://schemas.microsoft.com/office/drawing/2014/main" id="{FDAB3950-28E9-9341-8934-FD39A27D3609}"/>
              </a:ext>
            </a:extLst>
          </p:cNvPr>
          <p:cNvGrpSpPr/>
          <p:nvPr/>
        </p:nvGrpSpPr>
        <p:grpSpPr>
          <a:xfrm>
            <a:off x="7944421" y="228310"/>
            <a:ext cx="682650" cy="643653"/>
            <a:chOff x="6754802" y="2371173"/>
            <a:chExt cx="361670" cy="361333"/>
          </a:xfrm>
          <a:solidFill>
            <a:srgbClr val="CBBEA5"/>
          </a:solidFill>
        </p:grpSpPr>
        <p:sp>
          <p:nvSpPr>
            <p:cNvPr id="140" name="Graphic 4">
              <a:extLst>
                <a:ext uri="{FF2B5EF4-FFF2-40B4-BE49-F238E27FC236}">
                  <a16:creationId xmlns:a16="http://schemas.microsoft.com/office/drawing/2014/main" id="{C69EDFAC-519B-9F4B-AE09-B76DBBC25AFB}"/>
                </a:ext>
              </a:extLst>
            </p:cNvPr>
            <p:cNvSpPr/>
            <p:nvPr/>
          </p:nvSpPr>
          <p:spPr>
            <a:xfrm>
              <a:off x="6754802" y="2371173"/>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0836 w 361670"/>
                <a:gd name="connsiteY5" fmla="*/ 349204 h 361333"/>
                <a:gd name="connsiteX6" fmla="*/ 12780 w 361670"/>
                <a:gd name="connsiteY6" fmla="*/ 181305 h 361333"/>
                <a:gd name="connsiteX7" fmla="*/ 180836 w 361670"/>
                <a:gd name="connsiteY7" fmla="*/ 13406 h 361333"/>
                <a:gd name="connsiteX8" fmla="*/ 348890 w 361670"/>
                <a:gd name="connsiteY8" fmla="*/ 181305 h 361333"/>
                <a:gd name="connsiteX9" fmla="*/ 180836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6" y="0"/>
                  </a:moveTo>
                  <a:cubicBezTo>
                    <a:pt x="80513" y="0"/>
                    <a:pt x="0" y="81077"/>
                    <a:pt x="0" y="180667"/>
                  </a:cubicBezTo>
                  <a:cubicBezTo>
                    <a:pt x="0" y="280257"/>
                    <a:pt x="81153" y="361333"/>
                    <a:pt x="180836" y="361333"/>
                  </a:cubicBezTo>
                  <a:cubicBezTo>
                    <a:pt x="281157" y="361333"/>
                    <a:pt x="361670" y="280257"/>
                    <a:pt x="361670" y="180667"/>
                  </a:cubicBezTo>
                  <a:cubicBezTo>
                    <a:pt x="361670" y="81077"/>
                    <a:pt x="280518" y="0"/>
                    <a:pt x="180836" y="0"/>
                  </a:cubicBezTo>
                  <a:close/>
                  <a:moveTo>
                    <a:pt x="180836" y="349204"/>
                  </a:moveTo>
                  <a:cubicBezTo>
                    <a:pt x="88181" y="349204"/>
                    <a:pt x="12780" y="273873"/>
                    <a:pt x="12780" y="181305"/>
                  </a:cubicBezTo>
                  <a:cubicBezTo>
                    <a:pt x="12780" y="88738"/>
                    <a:pt x="88181" y="13406"/>
                    <a:pt x="180836" y="13406"/>
                  </a:cubicBezTo>
                  <a:cubicBezTo>
                    <a:pt x="273490" y="13406"/>
                    <a:pt x="348890" y="88738"/>
                    <a:pt x="348890" y="181305"/>
                  </a:cubicBezTo>
                  <a:cubicBezTo>
                    <a:pt x="348890" y="273873"/>
                    <a:pt x="273490" y="349204"/>
                    <a:pt x="180836" y="349204"/>
                  </a:cubicBezTo>
                  <a:close/>
                </a:path>
              </a:pathLst>
            </a:custGeom>
            <a:grpFill/>
            <a:ln w="6390" cap="flat">
              <a:noFill/>
              <a:prstDash val="solid"/>
              <a:miter/>
            </a:ln>
          </p:spPr>
          <p:txBody>
            <a:bodyPr rtlCol="0" anchor="ctr"/>
            <a:lstStyle/>
            <a:p>
              <a:endParaRPr lang="en-US"/>
            </a:p>
          </p:txBody>
        </p:sp>
        <p:sp>
          <p:nvSpPr>
            <p:cNvPr id="141" name="Graphic 4">
              <a:extLst>
                <a:ext uri="{FF2B5EF4-FFF2-40B4-BE49-F238E27FC236}">
                  <a16:creationId xmlns:a16="http://schemas.microsoft.com/office/drawing/2014/main" id="{2852ED82-7CBE-A843-B602-E8CA6A0D59AC}"/>
                </a:ext>
              </a:extLst>
            </p:cNvPr>
            <p:cNvSpPr/>
            <p:nvPr/>
          </p:nvSpPr>
          <p:spPr>
            <a:xfrm>
              <a:off x="6873016" y="2533326"/>
              <a:ext cx="125242" cy="109804"/>
            </a:xfrm>
            <a:custGeom>
              <a:avLst/>
              <a:gdLst>
                <a:gd name="connsiteX0" fmla="*/ 62622 w 125242"/>
                <a:gd name="connsiteY0" fmla="*/ 0 h 109804"/>
                <a:gd name="connsiteX1" fmla="*/ 0 w 125242"/>
                <a:gd name="connsiteY1" fmla="*/ 37027 h 109804"/>
                <a:gd name="connsiteX2" fmla="*/ 0 w 125242"/>
                <a:gd name="connsiteY2" fmla="*/ 103420 h 109804"/>
                <a:gd name="connsiteX3" fmla="*/ 6390 w 125242"/>
                <a:gd name="connsiteY3" fmla="*/ 109804 h 109804"/>
                <a:gd name="connsiteX4" fmla="*/ 12780 w 125242"/>
                <a:gd name="connsiteY4" fmla="*/ 103420 h 109804"/>
                <a:gd name="connsiteX5" fmla="*/ 12780 w 125242"/>
                <a:gd name="connsiteY5" fmla="*/ 37027 h 109804"/>
                <a:gd name="connsiteX6" fmla="*/ 62622 w 125242"/>
                <a:gd name="connsiteY6" fmla="*/ 12768 h 109804"/>
                <a:gd name="connsiteX7" fmla="*/ 112463 w 125242"/>
                <a:gd name="connsiteY7" fmla="*/ 37027 h 109804"/>
                <a:gd name="connsiteX8" fmla="*/ 112463 w 125242"/>
                <a:gd name="connsiteY8" fmla="*/ 103420 h 109804"/>
                <a:gd name="connsiteX9" fmla="*/ 118853 w 125242"/>
                <a:gd name="connsiteY9" fmla="*/ 109804 h 109804"/>
                <a:gd name="connsiteX10" fmla="*/ 125243 w 125242"/>
                <a:gd name="connsiteY10" fmla="*/ 103420 h 109804"/>
                <a:gd name="connsiteX11" fmla="*/ 125243 w 125242"/>
                <a:gd name="connsiteY11" fmla="*/ 37027 h 109804"/>
                <a:gd name="connsiteX12" fmla="*/ 62622 w 125242"/>
                <a:gd name="connsiteY12" fmla="*/ 0 h 10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242" h="109804">
                  <a:moveTo>
                    <a:pt x="62622" y="0"/>
                  </a:moveTo>
                  <a:cubicBezTo>
                    <a:pt x="40257" y="0"/>
                    <a:pt x="0" y="14045"/>
                    <a:pt x="0" y="37027"/>
                  </a:cubicBezTo>
                  <a:lnTo>
                    <a:pt x="0" y="103420"/>
                  </a:lnTo>
                  <a:cubicBezTo>
                    <a:pt x="0" y="107251"/>
                    <a:pt x="2556" y="109804"/>
                    <a:pt x="6390" y="109804"/>
                  </a:cubicBezTo>
                  <a:cubicBezTo>
                    <a:pt x="10224" y="109804"/>
                    <a:pt x="12780" y="107251"/>
                    <a:pt x="12780" y="103420"/>
                  </a:cubicBezTo>
                  <a:lnTo>
                    <a:pt x="12780" y="37027"/>
                  </a:lnTo>
                  <a:cubicBezTo>
                    <a:pt x="12780" y="24897"/>
                    <a:pt x="44091" y="12768"/>
                    <a:pt x="62622" y="12768"/>
                  </a:cubicBezTo>
                  <a:cubicBezTo>
                    <a:pt x="81153" y="12768"/>
                    <a:pt x="112463" y="24897"/>
                    <a:pt x="112463" y="37027"/>
                  </a:cubicBezTo>
                  <a:lnTo>
                    <a:pt x="112463" y="103420"/>
                  </a:lnTo>
                  <a:cubicBezTo>
                    <a:pt x="112463" y="107251"/>
                    <a:pt x="115019" y="109804"/>
                    <a:pt x="118853" y="109804"/>
                  </a:cubicBezTo>
                  <a:cubicBezTo>
                    <a:pt x="122687" y="109804"/>
                    <a:pt x="125243" y="107251"/>
                    <a:pt x="125243" y="103420"/>
                  </a:cubicBezTo>
                  <a:lnTo>
                    <a:pt x="125243" y="37027"/>
                  </a:lnTo>
                  <a:cubicBezTo>
                    <a:pt x="125243" y="14045"/>
                    <a:pt x="84986" y="0"/>
                    <a:pt x="62622" y="0"/>
                  </a:cubicBezTo>
                  <a:close/>
                </a:path>
              </a:pathLst>
            </a:custGeom>
            <a:grpFill/>
            <a:ln w="6390" cap="flat">
              <a:noFill/>
              <a:prstDash val="solid"/>
              <a:miter/>
            </a:ln>
          </p:spPr>
          <p:txBody>
            <a:bodyPr rtlCol="0" anchor="ctr"/>
            <a:lstStyle/>
            <a:p>
              <a:endParaRPr lang="en-US"/>
            </a:p>
          </p:txBody>
        </p:sp>
        <p:sp>
          <p:nvSpPr>
            <p:cNvPr id="142" name="Graphic 4">
              <a:extLst>
                <a:ext uri="{FF2B5EF4-FFF2-40B4-BE49-F238E27FC236}">
                  <a16:creationId xmlns:a16="http://schemas.microsoft.com/office/drawing/2014/main" id="{1A91FC15-391D-5146-BAC4-E18DC55EB87E}"/>
                </a:ext>
              </a:extLst>
            </p:cNvPr>
            <p:cNvSpPr/>
            <p:nvPr/>
          </p:nvSpPr>
          <p:spPr>
            <a:xfrm>
              <a:off x="6990591" y="2543541"/>
              <a:ext cx="69011" cy="94483"/>
            </a:xfrm>
            <a:custGeom>
              <a:avLst/>
              <a:gdLst>
                <a:gd name="connsiteX0" fmla="*/ 11502 w 69011"/>
                <a:gd name="connsiteY0" fmla="*/ 0 h 94483"/>
                <a:gd name="connsiteX1" fmla="*/ 6390 w 69011"/>
                <a:gd name="connsiteY1" fmla="*/ 0 h 94483"/>
                <a:gd name="connsiteX2" fmla="*/ 0 w 69011"/>
                <a:gd name="connsiteY2" fmla="*/ 6384 h 94483"/>
                <a:gd name="connsiteX3" fmla="*/ 6390 w 69011"/>
                <a:gd name="connsiteY3" fmla="*/ 12768 h 94483"/>
                <a:gd name="connsiteX4" fmla="*/ 11502 w 69011"/>
                <a:gd name="connsiteY4" fmla="*/ 12768 h 94483"/>
                <a:gd name="connsiteX5" fmla="*/ 56232 w 69011"/>
                <a:gd name="connsiteY5" fmla="*/ 37027 h 94483"/>
                <a:gd name="connsiteX6" fmla="*/ 56232 w 69011"/>
                <a:gd name="connsiteY6" fmla="*/ 88099 h 94483"/>
                <a:gd name="connsiteX7" fmla="*/ 62622 w 69011"/>
                <a:gd name="connsiteY7" fmla="*/ 94483 h 94483"/>
                <a:gd name="connsiteX8" fmla="*/ 69012 w 69011"/>
                <a:gd name="connsiteY8" fmla="*/ 88099 h 94483"/>
                <a:gd name="connsiteX9" fmla="*/ 69012 w 69011"/>
                <a:gd name="connsiteY9" fmla="*/ 37027 h 94483"/>
                <a:gd name="connsiteX10" fmla="*/ 11502 w 69011"/>
                <a:gd name="connsiteY10" fmla="*/ 0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11502" y="0"/>
                  </a:moveTo>
                  <a:lnTo>
                    <a:pt x="6390" y="0"/>
                  </a:lnTo>
                  <a:cubicBezTo>
                    <a:pt x="2556" y="0"/>
                    <a:pt x="0" y="2554"/>
                    <a:pt x="0" y="6384"/>
                  </a:cubicBezTo>
                  <a:cubicBezTo>
                    <a:pt x="0" y="10214"/>
                    <a:pt x="2556" y="12768"/>
                    <a:pt x="6390" y="12768"/>
                  </a:cubicBezTo>
                  <a:lnTo>
                    <a:pt x="11502" y="12768"/>
                  </a:lnTo>
                  <a:cubicBezTo>
                    <a:pt x="28755" y="12768"/>
                    <a:pt x="56232" y="26174"/>
                    <a:pt x="56232" y="37027"/>
                  </a:cubicBezTo>
                  <a:lnTo>
                    <a:pt x="56232" y="88099"/>
                  </a:lnTo>
                  <a:cubicBezTo>
                    <a:pt x="56232" y="91930"/>
                    <a:pt x="58787" y="94483"/>
                    <a:pt x="62622" y="94483"/>
                  </a:cubicBezTo>
                  <a:cubicBezTo>
                    <a:pt x="66456" y="94483"/>
                    <a:pt x="69012" y="91930"/>
                    <a:pt x="69012" y="88099"/>
                  </a:cubicBezTo>
                  <a:lnTo>
                    <a:pt x="69012" y="37027"/>
                  </a:lnTo>
                  <a:cubicBezTo>
                    <a:pt x="69012" y="15322"/>
                    <a:pt x="31950" y="0"/>
                    <a:pt x="11502" y="0"/>
                  </a:cubicBezTo>
                  <a:close/>
                </a:path>
              </a:pathLst>
            </a:custGeom>
            <a:grpFill/>
            <a:ln w="6390" cap="flat">
              <a:noFill/>
              <a:prstDash val="solid"/>
              <a:miter/>
            </a:ln>
          </p:spPr>
          <p:txBody>
            <a:bodyPr rtlCol="0" anchor="ctr"/>
            <a:lstStyle/>
            <a:p>
              <a:endParaRPr lang="en-US"/>
            </a:p>
          </p:txBody>
        </p:sp>
        <p:sp>
          <p:nvSpPr>
            <p:cNvPr id="143" name="Graphic 4">
              <a:extLst>
                <a:ext uri="{FF2B5EF4-FFF2-40B4-BE49-F238E27FC236}">
                  <a16:creationId xmlns:a16="http://schemas.microsoft.com/office/drawing/2014/main" id="{A882A563-30D5-C24F-A24C-7985BD84726D}"/>
                </a:ext>
              </a:extLst>
            </p:cNvPr>
            <p:cNvSpPr/>
            <p:nvPr/>
          </p:nvSpPr>
          <p:spPr>
            <a:xfrm>
              <a:off x="6811672" y="2543541"/>
              <a:ext cx="69011" cy="94483"/>
            </a:xfrm>
            <a:custGeom>
              <a:avLst/>
              <a:gdLst>
                <a:gd name="connsiteX0" fmla="*/ 69012 w 69011"/>
                <a:gd name="connsiteY0" fmla="*/ 6384 h 94483"/>
                <a:gd name="connsiteX1" fmla="*/ 62622 w 69011"/>
                <a:gd name="connsiteY1" fmla="*/ 0 h 94483"/>
                <a:gd name="connsiteX2" fmla="*/ 57509 w 69011"/>
                <a:gd name="connsiteY2" fmla="*/ 0 h 94483"/>
                <a:gd name="connsiteX3" fmla="*/ 0 w 69011"/>
                <a:gd name="connsiteY3" fmla="*/ 37027 h 94483"/>
                <a:gd name="connsiteX4" fmla="*/ 0 w 69011"/>
                <a:gd name="connsiteY4" fmla="*/ 88099 h 94483"/>
                <a:gd name="connsiteX5" fmla="*/ 6390 w 69011"/>
                <a:gd name="connsiteY5" fmla="*/ 94483 h 94483"/>
                <a:gd name="connsiteX6" fmla="*/ 12780 w 69011"/>
                <a:gd name="connsiteY6" fmla="*/ 88099 h 94483"/>
                <a:gd name="connsiteX7" fmla="*/ 12780 w 69011"/>
                <a:gd name="connsiteY7" fmla="*/ 37027 h 94483"/>
                <a:gd name="connsiteX8" fmla="*/ 57509 w 69011"/>
                <a:gd name="connsiteY8" fmla="*/ 12768 h 94483"/>
                <a:gd name="connsiteX9" fmla="*/ 62622 w 69011"/>
                <a:gd name="connsiteY9" fmla="*/ 12768 h 94483"/>
                <a:gd name="connsiteX10" fmla="*/ 69012 w 69011"/>
                <a:gd name="connsiteY10" fmla="*/ 6384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69012" y="6384"/>
                  </a:moveTo>
                  <a:cubicBezTo>
                    <a:pt x="69012" y="2554"/>
                    <a:pt x="66456" y="0"/>
                    <a:pt x="62622" y="0"/>
                  </a:cubicBezTo>
                  <a:lnTo>
                    <a:pt x="57509" y="0"/>
                  </a:lnTo>
                  <a:cubicBezTo>
                    <a:pt x="37062" y="0"/>
                    <a:pt x="0" y="15322"/>
                    <a:pt x="0" y="37027"/>
                  </a:cubicBezTo>
                  <a:lnTo>
                    <a:pt x="0" y="88099"/>
                  </a:lnTo>
                  <a:cubicBezTo>
                    <a:pt x="0" y="91930"/>
                    <a:pt x="2556" y="94483"/>
                    <a:pt x="6390" y="94483"/>
                  </a:cubicBezTo>
                  <a:cubicBezTo>
                    <a:pt x="10224" y="94483"/>
                    <a:pt x="12780" y="91930"/>
                    <a:pt x="12780" y="88099"/>
                  </a:cubicBezTo>
                  <a:lnTo>
                    <a:pt x="12780" y="37027"/>
                  </a:lnTo>
                  <a:cubicBezTo>
                    <a:pt x="12780" y="26174"/>
                    <a:pt x="40257" y="12768"/>
                    <a:pt x="57509" y="12768"/>
                  </a:cubicBezTo>
                  <a:lnTo>
                    <a:pt x="62622" y="12768"/>
                  </a:lnTo>
                  <a:cubicBezTo>
                    <a:pt x="65817" y="12768"/>
                    <a:pt x="69012" y="10214"/>
                    <a:pt x="69012" y="6384"/>
                  </a:cubicBezTo>
                  <a:close/>
                </a:path>
              </a:pathLst>
            </a:custGeom>
            <a:grpFill/>
            <a:ln w="6390" cap="flat">
              <a:noFill/>
              <a:prstDash val="solid"/>
              <a:miter/>
            </a:ln>
          </p:spPr>
          <p:txBody>
            <a:bodyPr rtlCol="0" anchor="ctr"/>
            <a:lstStyle/>
            <a:p>
              <a:endParaRPr lang="en-US"/>
            </a:p>
          </p:txBody>
        </p:sp>
        <p:sp>
          <p:nvSpPr>
            <p:cNvPr id="144" name="Graphic 4">
              <a:extLst>
                <a:ext uri="{FF2B5EF4-FFF2-40B4-BE49-F238E27FC236}">
                  <a16:creationId xmlns:a16="http://schemas.microsoft.com/office/drawing/2014/main" id="{2D7AC368-94F7-9C49-8213-EADE3041325F}"/>
                </a:ext>
              </a:extLst>
            </p:cNvPr>
            <p:cNvSpPr/>
            <p:nvPr/>
          </p:nvSpPr>
          <p:spPr>
            <a:xfrm>
              <a:off x="6896019" y="2447781"/>
              <a:ext cx="79235" cy="79161"/>
            </a:xfrm>
            <a:custGeom>
              <a:avLst/>
              <a:gdLst>
                <a:gd name="connsiteX0" fmla="*/ 39618 w 79235"/>
                <a:gd name="connsiteY0" fmla="*/ 79162 h 79161"/>
                <a:gd name="connsiteX1" fmla="*/ 79235 w 79235"/>
                <a:gd name="connsiteY1" fmla="*/ 39581 h 79161"/>
                <a:gd name="connsiteX2" fmla="*/ 39618 w 79235"/>
                <a:gd name="connsiteY2" fmla="*/ 0 h 79161"/>
                <a:gd name="connsiteX3" fmla="*/ 0 w 79235"/>
                <a:gd name="connsiteY3" fmla="*/ 39581 h 79161"/>
                <a:gd name="connsiteX4" fmla="*/ 39618 w 79235"/>
                <a:gd name="connsiteY4" fmla="*/ 79162 h 79161"/>
                <a:gd name="connsiteX5" fmla="*/ 39618 w 79235"/>
                <a:gd name="connsiteY5" fmla="*/ 12130 h 79161"/>
                <a:gd name="connsiteX6" fmla="*/ 66456 w 79235"/>
                <a:gd name="connsiteY6" fmla="*/ 38942 h 79161"/>
                <a:gd name="connsiteX7" fmla="*/ 39618 w 79235"/>
                <a:gd name="connsiteY7" fmla="*/ 65755 h 79161"/>
                <a:gd name="connsiteX8" fmla="*/ 12780 w 79235"/>
                <a:gd name="connsiteY8" fmla="*/ 38942 h 79161"/>
                <a:gd name="connsiteX9" fmla="*/ 39618 w 79235"/>
                <a:gd name="connsiteY9" fmla="*/ 12130 h 7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35" h="79161">
                  <a:moveTo>
                    <a:pt x="39618" y="79162"/>
                  </a:moveTo>
                  <a:cubicBezTo>
                    <a:pt x="61344" y="79162"/>
                    <a:pt x="79235" y="61286"/>
                    <a:pt x="79235" y="39581"/>
                  </a:cubicBezTo>
                  <a:cubicBezTo>
                    <a:pt x="79235" y="17875"/>
                    <a:pt x="61344" y="0"/>
                    <a:pt x="39618" y="0"/>
                  </a:cubicBezTo>
                  <a:cubicBezTo>
                    <a:pt x="17892" y="0"/>
                    <a:pt x="0" y="17875"/>
                    <a:pt x="0" y="39581"/>
                  </a:cubicBezTo>
                  <a:cubicBezTo>
                    <a:pt x="0" y="61286"/>
                    <a:pt x="17892" y="79162"/>
                    <a:pt x="39618" y="79162"/>
                  </a:cubicBezTo>
                  <a:close/>
                  <a:moveTo>
                    <a:pt x="39618" y="12130"/>
                  </a:moveTo>
                  <a:cubicBezTo>
                    <a:pt x="54314" y="12130"/>
                    <a:pt x="66456" y="24259"/>
                    <a:pt x="66456" y="38942"/>
                  </a:cubicBezTo>
                  <a:cubicBezTo>
                    <a:pt x="66456" y="53626"/>
                    <a:pt x="54314" y="65755"/>
                    <a:pt x="39618" y="65755"/>
                  </a:cubicBezTo>
                  <a:cubicBezTo>
                    <a:pt x="24921" y="65755"/>
                    <a:pt x="12780" y="53626"/>
                    <a:pt x="12780" y="38942"/>
                  </a:cubicBezTo>
                  <a:cubicBezTo>
                    <a:pt x="12780" y="24259"/>
                    <a:pt x="24921" y="12130"/>
                    <a:pt x="39618" y="12130"/>
                  </a:cubicBezTo>
                  <a:close/>
                </a:path>
              </a:pathLst>
            </a:custGeom>
            <a:grpFill/>
            <a:ln w="6390" cap="flat">
              <a:noFill/>
              <a:prstDash val="solid"/>
              <a:miter/>
            </a:ln>
          </p:spPr>
          <p:txBody>
            <a:bodyPr rtlCol="0" anchor="ctr"/>
            <a:lstStyle/>
            <a:p>
              <a:endParaRPr lang="en-US"/>
            </a:p>
          </p:txBody>
        </p:sp>
        <p:sp>
          <p:nvSpPr>
            <p:cNvPr id="145" name="Graphic 4">
              <a:extLst>
                <a:ext uri="{FF2B5EF4-FFF2-40B4-BE49-F238E27FC236}">
                  <a16:creationId xmlns:a16="http://schemas.microsoft.com/office/drawing/2014/main" id="{DBA5663B-905E-4B4D-A7FD-696BDF67491F}"/>
                </a:ext>
              </a:extLst>
            </p:cNvPr>
            <p:cNvSpPr/>
            <p:nvPr/>
          </p:nvSpPr>
          <p:spPr>
            <a:xfrm>
              <a:off x="6825730" y="2469487"/>
              <a:ext cx="65177" cy="65116"/>
            </a:xfrm>
            <a:custGeom>
              <a:avLst/>
              <a:gdLst>
                <a:gd name="connsiteX0" fmla="*/ 32589 w 65177"/>
                <a:gd name="connsiteY0" fmla="*/ 65117 h 65116"/>
                <a:gd name="connsiteX1" fmla="*/ 65178 w 65177"/>
                <a:gd name="connsiteY1" fmla="*/ 32558 h 65116"/>
                <a:gd name="connsiteX2" fmla="*/ 32589 w 65177"/>
                <a:gd name="connsiteY2" fmla="*/ 0 h 65116"/>
                <a:gd name="connsiteX3" fmla="*/ 0 w 65177"/>
                <a:gd name="connsiteY3" fmla="*/ 32558 h 65116"/>
                <a:gd name="connsiteX4" fmla="*/ 32589 w 65177"/>
                <a:gd name="connsiteY4" fmla="*/ 65117 h 65116"/>
                <a:gd name="connsiteX5" fmla="*/ 32589 w 65177"/>
                <a:gd name="connsiteY5" fmla="*/ 12768 h 65116"/>
                <a:gd name="connsiteX6" fmla="*/ 52398 w 65177"/>
                <a:gd name="connsiteY6" fmla="*/ 32558 h 65116"/>
                <a:gd name="connsiteX7" fmla="*/ 32589 w 65177"/>
                <a:gd name="connsiteY7" fmla="*/ 52349 h 65116"/>
                <a:gd name="connsiteX8" fmla="*/ 12780 w 65177"/>
                <a:gd name="connsiteY8" fmla="*/ 32558 h 65116"/>
                <a:gd name="connsiteX9" fmla="*/ 32589 w 6517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5116">
                  <a:moveTo>
                    <a:pt x="32589" y="65117"/>
                  </a:moveTo>
                  <a:cubicBezTo>
                    <a:pt x="50481" y="65117"/>
                    <a:pt x="65178" y="50433"/>
                    <a:pt x="65178" y="32558"/>
                  </a:cubicBezTo>
                  <a:cubicBezTo>
                    <a:pt x="65178" y="14683"/>
                    <a:pt x="50481" y="0"/>
                    <a:pt x="32589" y="0"/>
                  </a:cubicBezTo>
                  <a:cubicBezTo>
                    <a:pt x="14697" y="0"/>
                    <a:pt x="0" y="14683"/>
                    <a:pt x="0" y="32558"/>
                  </a:cubicBezTo>
                  <a:cubicBezTo>
                    <a:pt x="0" y="50433"/>
                    <a:pt x="14697" y="65117"/>
                    <a:pt x="32589" y="65117"/>
                  </a:cubicBezTo>
                  <a:close/>
                  <a:moveTo>
                    <a:pt x="32589" y="12768"/>
                  </a:moveTo>
                  <a:cubicBezTo>
                    <a:pt x="43452" y="12768"/>
                    <a:pt x="52398" y="21706"/>
                    <a:pt x="52398" y="32558"/>
                  </a:cubicBezTo>
                  <a:cubicBezTo>
                    <a:pt x="52398" y="43411"/>
                    <a:pt x="43452" y="52349"/>
                    <a:pt x="32589" y="52349"/>
                  </a:cubicBezTo>
                  <a:cubicBezTo>
                    <a:pt x="21726" y="52349"/>
                    <a:pt x="12780" y="43411"/>
                    <a:pt x="12780" y="32558"/>
                  </a:cubicBezTo>
                  <a:cubicBezTo>
                    <a:pt x="12780" y="21706"/>
                    <a:pt x="21726" y="12768"/>
                    <a:pt x="32589" y="12768"/>
                  </a:cubicBezTo>
                  <a:close/>
                </a:path>
              </a:pathLst>
            </a:custGeom>
            <a:grpFill/>
            <a:ln w="6390" cap="flat">
              <a:noFill/>
              <a:prstDash val="solid"/>
              <a:miter/>
            </a:ln>
          </p:spPr>
          <p:txBody>
            <a:bodyPr rtlCol="0" anchor="ctr"/>
            <a:lstStyle/>
            <a:p>
              <a:endParaRPr lang="en-US"/>
            </a:p>
          </p:txBody>
        </p:sp>
        <p:sp>
          <p:nvSpPr>
            <p:cNvPr id="146" name="Graphic 4">
              <a:extLst>
                <a:ext uri="{FF2B5EF4-FFF2-40B4-BE49-F238E27FC236}">
                  <a16:creationId xmlns:a16="http://schemas.microsoft.com/office/drawing/2014/main" id="{EBA4121D-6A0C-2F47-824A-F18E326D8DC4}"/>
                </a:ext>
              </a:extLst>
            </p:cNvPr>
            <p:cNvSpPr/>
            <p:nvPr/>
          </p:nvSpPr>
          <p:spPr>
            <a:xfrm>
              <a:off x="6980986" y="2469487"/>
              <a:ext cx="65197" cy="65116"/>
            </a:xfrm>
            <a:custGeom>
              <a:avLst/>
              <a:gdLst>
                <a:gd name="connsiteX0" fmla="*/ 32609 w 65197"/>
                <a:gd name="connsiteY0" fmla="*/ 65117 h 65116"/>
                <a:gd name="connsiteX1" fmla="*/ 65197 w 65197"/>
                <a:gd name="connsiteY1" fmla="*/ 32558 h 65116"/>
                <a:gd name="connsiteX2" fmla="*/ 32609 w 65197"/>
                <a:gd name="connsiteY2" fmla="*/ 0 h 65116"/>
                <a:gd name="connsiteX3" fmla="*/ 20 w 65197"/>
                <a:gd name="connsiteY3" fmla="*/ 32558 h 65116"/>
                <a:gd name="connsiteX4" fmla="*/ 32609 w 65197"/>
                <a:gd name="connsiteY4" fmla="*/ 65117 h 65116"/>
                <a:gd name="connsiteX5" fmla="*/ 32609 w 65197"/>
                <a:gd name="connsiteY5" fmla="*/ 12768 h 65116"/>
                <a:gd name="connsiteX6" fmla="*/ 52417 w 65197"/>
                <a:gd name="connsiteY6" fmla="*/ 32558 h 65116"/>
                <a:gd name="connsiteX7" fmla="*/ 32609 w 65197"/>
                <a:gd name="connsiteY7" fmla="*/ 52349 h 65116"/>
                <a:gd name="connsiteX8" fmla="*/ 12800 w 65197"/>
                <a:gd name="connsiteY8" fmla="*/ 32558 h 65116"/>
                <a:gd name="connsiteX9" fmla="*/ 32609 w 6519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7" h="65116">
                  <a:moveTo>
                    <a:pt x="32609" y="65117"/>
                  </a:moveTo>
                  <a:cubicBezTo>
                    <a:pt x="50501" y="65117"/>
                    <a:pt x="65197" y="50433"/>
                    <a:pt x="65197" y="32558"/>
                  </a:cubicBezTo>
                  <a:cubicBezTo>
                    <a:pt x="65197" y="14683"/>
                    <a:pt x="50501" y="0"/>
                    <a:pt x="32609" y="0"/>
                  </a:cubicBezTo>
                  <a:cubicBezTo>
                    <a:pt x="14717" y="0"/>
                    <a:pt x="20" y="14683"/>
                    <a:pt x="20" y="32558"/>
                  </a:cubicBezTo>
                  <a:cubicBezTo>
                    <a:pt x="-619" y="50433"/>
                    <a:pt x="14078" y="65117"/>
                    <a:pt x="32609" y="65117"/>
                  </a:cubicBezTo>
                  <a:close/>
                  <a:moveTo>
                    <a:pt x="32609" y="12768"/>
                  </a:moveTo>
                  <a:cubicBezTo>
                    <a:pt x="43472" y="12768"/>
                    <a:pt x="52417" y="21706"/>
                    <a:pt x="52417" y="32558"/>
                  </a:cubicBezTo>
                  <a:cubicBezTo>
                    <a:pt x="52417" y="43411"/>
                    <a:pt x="43472" y="52349"/>
                    <a:pt x="32609" y="52349"/>
                  </a:cubicBezTo>
                  <a:cubicBezTo>
                    <a:pt x="21746" y="52349"/>
                    <a:pt x="12800" y="43411"/>
                    <a:pt x="12800" y="32558"/>
                  </a:cubicBezTo>
                  <a:cubicBezTo>
                    <a:pt x="12800" y="21706"/>
                    <a:pt x="21107" y="12768"/>
                    <a:pt x="32609" y="12768"/>
                  </a:cubicBezTo>
                  <a:close/>
                </a:path>
              </a:pathLst>
            </a:custGeom>
            <a:grpFill/>
            <a:ln w="6390" cap="flat">
              <a:noFill/>
              <a:prstDash val="solid"/>
              <a:miter/>
            </a:ln>
          </p:spPr>
          <p:txBody>
            <a:bodyPr rtlCol="0" anchor="ctr"/>
            <a:lstStyle/>
            <a:p>
              <a:endParaRPr lang="en-US"/>
            </a:p>
          </p:txBody>
        </p:sp>
      </p:grpSp>
      <p:sp>
        <p:nvSpPr>
          <p:cNvPr id="149" name="Flowchart: Connector 13">
            <a:extLst>
              <a:ext uri="{FF2B5EF4-FFF2-40B4-BE49-F238E27FC236}">
                <a16:creationId xmlns:a16="http://schemas.microsoft.com/office/drawing/2014/main" id="{DC9727C4-75E8-1D4A-9DD5-1B940D0D0ADF}"/>
              </a:ext>
            </a:extLst>
          </p:cNvPr>
          <p:cNvSpPr/>
          <p:nvPr/>
        </p:nvSpPr>
        <p:spPr>
          <a:xfrm>
            <a:off x="8798378"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50" name="Graphic 4">
            <a:extLst>
              <a:ext uri="{FF2B5EF4-FFF2-40B4-BE49-F238E27FC236}">
                <a16:creationId xmlns:a16="http://schemas.microsoft.com/office/drawing/2014/main" id="{54DB0046-EC47-B940-BE8C-ACF299D242B3}"/>
              </a:ext>
            </a:extLst>
          </p:cNvPr>
          <p:cNvGrpSpPr/>
          <p:nvPr/>
        </p:nvGrpSpPr>
        <p:grpSpPr>
          <a:xfrm>
            <a:off x="8789650" y="228310"/>
            <a:ext cx="682651" cy="666300"/>
            <a:chOff x="467743" y="918179"/>
            <a:chExt cx="361670" cy="361333"/>
          </a:xfrm>
          <a:solidFill>
            <a:srgbClr val="197593"/>
          </a:solidFill>
        </p:grpSpPr>
        <p:sp>
          <p:nvSpPr>
            <p:cNvPr id="151" name="Graphic 4">
              <a:extLst>
                <a:ext uri="{FF2B5EF4-FFF2-40B4-BE49-F238E27FC236}">
                  <a16:creationId xmlns:a16="http://schemas.microsoft.com/office/drawing/2014/main" id="{8A550C7D-1AB2-7C48-A765-05081A7DA82B}"/>
                </a:ext>
              </a:extLst>
            </p:cNvPr>
            <p:cNvSpPr/>
            <p:nvPr/>
          </p:nvSpPr>
          <p:spPr>
            <a:xfrm>
              <a:off x="467743" y="918179"/>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234"/>
                    <a:pt x="273489" y="349204"/>
                    <a:pt x="180835" y="349204"/>
                  </a:cubicBezTo>
                  <a:close/>
                </a:path>
              </a:pathLst>
            </a:custGeom>
            <a:grpFill/>
            <a:ln w="6390" cap="flat">
              <a:noFill/>
              <a:prstDash val="solid"/>
              <a:miter/>
            </a:ln>
          </p:spPr>
          <p:txBody>
            <a:bodyPr rtlCol="0" anchor="ctr"/>
            <a:lstStyle/>
            <a:p>
              <a:endParaRPr lang="en-US"/>
            </a:p>
          </p:txBody>
        </p:sp>
        <p:sp>
          <p:nvSpPr>
            <p:cNvPr id="152" name="Graphic 4">
              <a:extLst>
                <a:ext uri="{FF2B5EF4-FFF2-40B4-BE49-F238E27FC236}">
                  <a16:creationId xmlns:a16="http://schemas.microsoft.com/office/drawing/2014/main" id="{3C6DF238-6241-FA43-A0BC-EE9632549870}"/>
                </a:ext>
              </a:extLst>
            </p:cNvPr>
            <p:cNvSpPr/>
            <p:nvPr/>
          </p:nvSpPr>
          <p:spPr>
            <a:xfrm>
              <a:off x="540588" y="999894"/>
              <a:ext cx="215463" cy="198541"/>
            </a:xfrm>
            <a:custGeom>
              <a:avLst/>
              <a:gdLst>
                <a:gd name="connsiteX0" fmla="*/ 201283 w 215463"/>
                <a:gd name="connsiteY0" fmla="*/ 0 h 198541"/>
                <a:gd name="connsiteX1" fmla="*/ 76040 w 215463"/>
                <a:gd name="connsiteY1" fmla="*/ 0 h 198541"/>
                <a:gd name="connsiteX2" fmla="*/ 62621 w 215463"/>
                <a:gd name="connsiteY2" fmla="*/ 14683 h 198541"/>
                <a:gd name="connsiteX3" fmla="*/ 62621 w 215463"/>
                <a:gd name="connsiteY3" fmla="*/ 74054 h 198541"/>
                <a:gd name="connsiteX4" fmla="*/ 13419 w 215463"/>
                <a:gd name="connsiteY4" fmla="*/ 74054 h 198541"/>
                <a:gd name="connsiteX5" fmla="*/ 1278 w 215463"/>
                <a:gd name="connsiteY5" fmla="*/ 87461 h 198541"/>
                <a:gd name="connsiteX6" fmla="*/ 0 w 215463"/>
                <a:gd name="connsiteY6" fmla="*/ 158323 h 198541"/>
                <a:gd name="connsiteX7" fmla="*/ 4473 w 215463"/>
                <a:gd name="connsiteY7" fmla="*/ 169814 h 198541"/>
                <a:gd name="connsiteX8" fmla="*/ 13419 w 215463"/>
                <a:gd name="connsiteY8" fmla="*/ 173644 h 198541"/>
                <a:gd name="connsiteX9" fmla="*/ 13419 w 215463"/>
                <a:gd name="connsiteY9" fmla="*/ 173644 h 198541"/>
                <a:gd name="connsiteX10" fmla="*/ 27477 w 215463"/>
                <a:gd name="connsiteY10" fmla="*/ 173644 h 198541"/>
                <a:gd name="connsiteX11" fmla="*/ 39618 w 215463"/>
                <a:gd name="connsiteY11" fmla="*/ 195350 h 198541"/>
                <a:gd name="connsiteX12" fmla="*/ 40257 w 215463"/>
                <a:gd name="connsiteY12" fmla="*/ 195988 h 198541"/>
                <a:gd name="connsiteX13" fmla="*/ 40896 w 215463"/>
                <a:gd name="connsiteY13" fmla="*/ 196627 h 198541"/>
                <a:gd name="connsiteX14" fmla="*/ 42174 w 215463"/>
                <a:gd name="connsiteY14" fmla="*/ 197265 h 198541"/>
                <a:gd name="connsiteX15" fmla="*/ 42813 w 215463"/>
                <a:gd name="connsiteY15" fmla="*/ 197903 h 198541"/>
                <a:gd name="connsiteX16" fmla="*/ 44730 w 215463"/>
                <a:gd name="connsiteY16" fmla="*/ 198542 h 198541"/>
                <a:gd name="connsiteX17" fmla="*/ 44730 w 215463"/>
                <a:gd name="connsiteY17" fmla="*/ 198542 h 198541"/>
                <a:gd name="connsiteX18" fmla="*/ 46008 w 215463"/>
                <a:gd name="connsiteY18" fmla="*/ 198542 h 198541"/>
                <a:gd name="connsiteX19" fmla="*/ 47925 w 215463"/>
                <a:gd name="connsiteY19" fmla="*/ 198542 h 198541"/>
                <a:gd name="connsiteX20" fmla="*/ 48564 w 215463"/>
                <a:gd name="connsiteY20" fmla="*/ 198542 h 198541"/>
                <a:gd name="connsiteX21" fmla="*/ 49203 w 215463"/>
                <a:gd name="connsiteY21" fmla="*/ 198542 h 198541"/>
                <a:gd name="connsiteX22" fmla="*/ 49203 w 215463"/>
                <a:gd name="connsiteY22" fmla="*/ 198542 h 198541"/>
                <a:gd name="connsiteX23" fmla="*/ 50481 w 215463"/>
                <a:gd name="connsiteY23" fmla="*/ 197265 h 198541"/>
                <a:gd name="connsiteX24" fmla="*/ 51119 w 215463"/>
                <a:gd name="connsiteY24" fmla="*/ 196627 h 198541"/>
                <a:gd name="connsiteX25" fmla="*/ 51758 w 215463"/>
                <a:gd name="connsiteY25" fmla="*/ 195350 h 198541"/>
                <a:gd name="connsiteX26" fmla="*/ 51758 w 215463"/>
                <a:gd name="connsiteY26" fmla="*/ 194711 h 198541"/>
                <a:gd name="connsiteX27" fmla="*/ 51758 w 215463"/>
                <a:gd name="connsiteY27" fmla="*/ 194711 h 198541"/>
                <a:gd name="connsiteX28" fmla="*/ 56231 w 215463"/>
                <a:gd name="connsiteY28" fmla="*/ 176198 h 198541"/>
                <a:gd name="connsiteX29" fmla="*/ 125882 w 215463"/>
                <a:gd name="connsiteY29" fmla="*/ 176198 h 198541"/>
                <a:gd name="connsiteX30" fmla="*/ 138023 w 215463"/>
                <a:gd name="connsiteY30" fmla="*/ 162792 h 198541"/>
                <a:gd name="connsiteX31" fmla="*/ 138023 w 215463"/>
                <a:gd name="connsiteY31" fmla="*/ 112996 h 198541"/>
                <a:gd name="connsiteX32" fmla="*/ 153997 w 215463"/>
                <a:gd name="connsiteY32" fmla="*/ 112996 h 198541"/>
                <a:gd name="connsiteX33" fmla="*/ 159109 w 215463"/>
                <a:gd name="connsiteY33" fmla="*/ 134064 h 198541"/>
                <a:gd name="connsiteX34" fmla="*/ 159109 w 215463"/>
                <a:gd name="connsiteY34" fmla="*/ 134064 h 198541"/>
                <a:gd name="connsiteX35" fmla="*/ 159109 w 215463"/>
                <a:gd name="connsiteY35" fmla="*/ 134702 h 198541"/>
                <a:gd name="connsiteX36" fmla="*/ 159748 w 215463"/>
                <a:gd name="connsiteY36" fmla="*/ 135979 h 198541"/>
                <a:gd name="connsiteX37" fmla="*/ 160387 w 215463"/>
                <a:gd name="connsiteY37" fmla="*/ 136617 h 198541"/>
                <a:gd name="connsiteX38" fmla="*/ 161665 w 215463"/>
                <a:gd name="connsiteY38" fmla="*/ 137894 h 198541"/>
                <a:gd name="connsiteX39" fmla="*/ 161665 w 215463"/>
                <a:gd name="connsiteY39" fmla="*/ 137894 h 198541"/>
                <a:gd name="connsiteX40" fmla="*/ 162304 w 215463"/>
                <a:gd name="connsiteY40" fmla="*/ 137894 h 198541"/>
                <a:gd name="connsiteX41" fmla="*/ 162943 w 215463"/>
                <a:gd name="connsiteY41" fmla="*/ 137894 h 198541"/>
                <a:gd name="connsiteX42" fmla="*/ 164860 w 215463"/>
                <a:gd name="connsiteY42" fmla="*/ 137894 h 198541"/>
                <a:gd name="connsiteX43" fmla="*/ 166138 w 215463"/>
                <a:gd name="connsiteY43" fmla="*/ 137894 h 198541"/>
                <a:gd name="connsiteX44" fmla="*/ 166138 w 215463"/>
                <a:gd name="connsiteY44" fmla="*/ 137894 h 198541"/>
                <a:gd name="connsiteX45" fmla="*/ 168055 w 215463"/>
                <a:gd name="connsiteY45" fmla="*/ 137256 h 198541"/>
                <a:gd name="connsiteX46" fmla="*/ 168694 w 215463"/>
                <a:gd name="connsiteY46" fmla="*/ 136617 h 198541"/>
                <a:gd name="connsiteX47" fmla="*/ 169972 w 215463"/>
                <a:gd name="connsiteY47" fmla="*/ 135979 h 198541"/>
                <a:gd name="connsiteX48" fmla="*/ 170611 w 215463"/>
                <a:gd name="connsiteY48" fmla="*/ 135340 h 198541"/>
                <a:gd name="connsiteX49" fmla="*/ 171250 w 215463"/>
                <a:gd name="connsiteY49" fmla="*/ 134702 h 198541"/>
                <a:gd name="connsiteX50" fmla="*/ 185308 w 215463"/>
                <a:gd name="connsiteY50" fmla="*/ 109804 h 198541"/>
                <a:gd name="connsiteX51" fmla="*/ 201283 w 215463"/>
                <a:gd name="connsiteY51" fmla="*/ 109804 h 198541"/>
                <a:gd name="connsiteX52" fmla="*/ 210868 w 215463"/>
                <a:gd name="connsiteY52" fmla="*/ 105974 h 198541"/>
                <a:gd name="connsiteX53" fmla="*/ 215341 w 215463"/>
                <a:gd name="connsiteY53" fmla="*/ 93845 h 198541"/>
                <a:gd name="connsiteX54" fmla="*/ 214063 w 215463"/>
                <a:gd name="connsiteY54" fmla="*/ 15322 h 198541"/>
                <a:gd name="connsiteX55" fmla="*/ 201283 w 215463"/>
                <a:gd name="connsiteY55" fmla="*/ 0 h 198541"/>
                <a:gd name="connsiteX56" fmla="*/ 125882 w 215463"/>
                <a:gd name="connsiteY56" fmla="*/ 161515 h 198541"/>
                <a:gd name="connsiteX57" fmla="*/ 125882 w 215463"/>
                <a:gd name="connsiteY57" fmla="*/ 162153 h 198541"/>
                <a:gd name="connsiteX58" fmla="*/ 52398 w 215463"/>
                <a:gd name="connsiteY58" fmla="*/ 162153 h 198541"/>
                <a:gd name="connsiteX59" fmla="*/ 51758 w 215463"/>
                <a:gd name="connsiteY59" fmla="*/ 162153 h 198541"/>
                <a:gd name="connsiteX60" fmla="*/ 45369 w 215463"/>
                <a:gd name="connsiteY60" fmla="*/ 166622 h 198541"/>
                <a:gd name="connsiteX61" fmla="*/ 43452 w 215463"/>
                <a:gd name="connsiteY61" fmla="*/ 174283 h 198541"/>
                <a:gd name="connsiteX62" fmla="*/ 37062 w 215463"/>
                <a:gd name="connsiteY62" fmla="*/ 163430 h 198541"/>
                <a:gd name="connsiteX63" fmla="*/ 36423 w 215463"/>
                <a:gd name="connsiteY63" fmla="*/ 162792 h 198541"/>
                <a:gd name="connsiteX64" fmla="*/ 35784 w 215463"/>
                <a:gd name="connsiteY64" fmla="*/ 161515 h 198541"/>
                <a:gd name="connsiteX65" fmla="*/ 34506 w 215463"/>
                <a:gd name="connsiteY65" fmla="*/ 160876 h 198541"/>
                <a:gd name="connsiteX66" fmla="*/ 33228 w 215463"/>
                <a:gd name="connsiteY66" fmla="*/ 160238 h 198541"/>
                <a:gd name="connsiteX67" fmla="*/ 31950 w 215463"/>
                <a:gd name="connsiteY67" fmla="*/ 160238 h 198541"/>
                <a:gd name="connsiteX68" fmla="*/ 31311 w 215463"/>
                <a:gd name="connsiteY68" fmla="*/ 160238 h 198541"/>
                <a:gd name="connsiteX69" fmla="*/ 14058 w 215463"/>
                <a:gd name="connsiteY69" fmla="*/ 160876 h 198541"/>
                <a:gd name="connsiteX70" fmla="*/ 13419 w 215463"/>
                <a:gd name="connsiteY70" fmla="*/ 158323 h 198541"/>
                <a:gd name="connsiteX71" fmla="*/ 14697 w 215463"/>
                <a:gd name="connsiteY71" fmla="*/ 87461 h 198541"/>
                <a:gd name="connsiteX72" fmla="*/ 14697 w 215463"/>
                <a:gd name="connsiteY72" fmla="*/ 86822 h 198541"/>
                <a:gd name="connsiteX73" fmla="*/ 63260 w 215463"/>
                <a:gd name="connsiteY73" fmla="*/ 86822 h 198541"/>
                <a:gd name="connsiteX74" fmla="*/ 63260 w 215463"/>
                <a:gd name="connsiteY74" fmla="*/ 97037 h 198541"/>
                <a:gd name="connsiteX75" fmla="*/ 76679 w 215463"/>
                <a:gd name="connsiteY75" fmla="*/ 111720 h 198541"/>
                <a:gd name="connsiteX76" fmla="*/ 126521 w 215463"/>
                <a:gd name="connsiteY76" fmla="*/ 111720 h 198541"/>
                <a:gd name="connsiteX77" fmla="*/ 126521 w 215463"/>
                <a:gd name="connsiteY77" fmla="*/ 161515 h 198541"/>
                <a:gd name="connsiteX78" fmla="*/ 201283 w 215463"/>
                <a:gd name="connsiteY78" fmla="*/ 96398 h 198541"/>
                <a:gd name="connsiteX79" fmla="*/ 181474 w 215463"/>
                <a:gd name="connsiteY79" fmla="*/ 95760 h 198541"/>
                <a:gd name="connsiteX80" fmla="*/ 180835 w 215463"/>
                <a:gd name="connsiteY80" fmla="*/ 95760 h 198541"/>
                <a:gd name="connsiteX81" fmla="*/ 178918 w 215463"/>
                <a:gd name="connsiteY81" fmla="*/ 96398 h 198541"/>
                <a:gd name="connsiteX82" fmla="*/ 178279 w 215463"/>
                <a:gd name="connsiteY82" fmla="*/ 96398 h 198541"/>
                <a:gd name="connsiteX83" fmla="*/ 177001 w 215463"/>
                <a:gd name="connsiteY83" fmla="*/ 97037 h 198541"/>
                <a:gd name="connsiteX84" fmla="*/ 176362 w 215463"/>
                <a:gd name="connsiteY84" fmla="*/ 97675 h 198541"/>
                <a:gd name="connsiteX85" fmla="*/ 175723 w 215463"/>
                <a:gd name="connsiteY85" fmla="*/ 98313 h 198541"/>
                <a:gd name="connsiteX86" fmla="*/ 168055 w 215463"/>
                <a:gd name="connsiteY86" fmla="*/ 112358 h 198541"/>
                <a:gd name="connsiteX87" fmla="*/ 165499 w 215463"/>
                <a:gd name="connsiteY87" fmla="*/ 102144 h 198541"/>
                <a:gd name="connsiteX88" fmla="*/ 159109 w 215463"/>
                <a:gd name="connsiteY88" fmla="*/ 97675 h 198541"/>
                <a:gd name="connsiteX89" fmla="*/ 158470 w 215463"/>
                <a:gd name="connsiteY89" fmla="*/ 97675 h 198541"/>
                <a:gd name="connsiteX90" fmla="*/ 132272 w 215463"/>
                <a:gd name="connsiteY90" fmla="*/ 97675 h 198541"/>
                <a:gd name="connsiteX91" fmla="*/ 132272 w 215463"/>
                <a:gd name="connsiteY91" fmla="*/ 97675 h 198541"/>
                <a:gd name="connsiteX92" fmla="*/ 132272 w 215463"/>
                <a:gd name="connsiteY92" fmla="*/ 97675 h 198541"/>
                <a:gd name="connsiteX93" fmla="*/ 76679 w 215463"/>
                <a:gd name="connsiteY93" fmla="*/ 97675 h 198541"/>
                <a:gd name="connsiteX94" fmla="*/ 76040 w 215463"/>
                <a:gd name="connsiteY94" fmla="*/ 95760 h 198541"/>
                <a:gd name="connsiteX95" fmla="*/ 76040 w 215463"/>
                <a:gd name="connsiteY95" fmla="*/ 13406 h 198541"/>
                <a:gd name="connsiteX96" fmla="*/ 76679 w 215463"/>
                <a:gd name="connsiteY96" fmla="*/ 11491 h 198541"/>
                <a:gd name="connsiteX97" fmla="*/ 201922 w 215463"/>
                <a:gd name="connsiteY97" fmla="*/ 11491 h 198541"/>
                <a:gd name="connsiteX98" fmla="*/ 202561 w 215463"/>
                <a:gd name="connsiteY98" fmla="*/ 13406 h 198541"/>
                <a:gd name="connsiteX99" fmla="*/ 203839 w 215463"/>
                <a:gd name="connsiteY99" fmla="*/ 91929 h 198541"/>
                <a:gd name="connsiteX100" fmla="*/ 201283 w 215463"/>
                <a:gd name="connsiteY100" fmla="*/ 96398 h 1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15463" h="198541">
                  <a:moveTo>
                    <a:pt x="201283" y="0"/>
                  </a:moveTo>
                  <a:lnTo>
                    <a:pt x="76040" y="0"/>
                  </a:lnTo>
                  <a:cubicBezTo>
                    <a:pt x="69011" y="0"/>
                    <a:pt x="62621" y="6384"/>
                    <a:pt x="62621" y="14683"/>
                  </a:cubicBezTo>
                  <a:lnTo>
                    <a:pt x="62621" y="74054"/>
                  </a:lnTo>
                  <a:lnTo>
                    <a:pt x="13419" y="74054"/>
                  </a:lnTo>
                  <a:cubicBezTo>
                    <a:pt x="6390" y="74054"/>
                    <a:pt x="1278" y="80438"/>
                    <a:pt x="1278" y="87461"/>
                  </a:cubicBezTo>
                  <a:lnTo>
                    <a:pt x="0" y="158323"/>
                  </a:lnTo>
                  <a:cubicBezTo>
                    <a:pt x="0" y="162792"/>
                    <a:pt x="1278" y="166622"/>
                    <a:pt x="4473" y="169814"/>
                  </a:cubicBezTo>
                  <a:cubicBezTo>
                    <a:pt x="7029" y="172368"/>
                    <a:pt x="10224" y="173644"/>
                    <a:pt x="13419" y="173644"/>
                  </a:cubicBezTo>
                  <a:cubicBezTo>
                    <a:pt x="13419" y="173644"/>
                    <a:pt x="13419" y="173644"/>
                    <a:pt x="13419" y="173644"/>
                  </a:cubicBezTo>
                  <a:lnTo>
                    <a:pt x="27477" y="173644"/>
                  </a:lnTo>
                  <a:lnTo>
                    <a:pt x="39618" y="195350"/>
                  </a:lnTo>
                  <a:cubicBezTo>
                    <a:pt x="39618" y="195350"/>
                    <a:pt x="39618" y="195350"/>
                    <a:pt x="40257" y="195988"/>
                  </a:cubicBezTo>
                  <a:cubicBezTo>
                    <a:pt x="40257" y="195988"/>
                    <a:pt x="40257" y="196627"/>
                    <a:pt x="40896" y="196627"/>
                  </a:cubicBezTo>
                  <a:cubicBezTo>
                    <a:pt x="40896" y="197265"/>
                    <a:pt x="41535" y="197265"/>
                    <a:pt x="42174" y="197265"/>
                  </a:cubicBezTo>
                  <a:cubicBezTo>
                    <a:pt x="42174" y="197265"/>
                    <a:pt x="42174" y="197265"/>
                    <a:pt x="42813" y="197903"/>
                  </a:cubicBezTo>
                  <a:cubicBezTo>
                    <a:pt x="43452" y="198542"/>
                    <a:pt x="44091" y="198542"/>
                    <a:pt x="44730" y="198542"/>
                  </a:cubicBezTo>
                  <a:cubicBezTo>
                    <a:pt x="44730" y="198542"/>
                    <a:pt x="44730" y="198542"/>
                    <a:pt x="44730" y="198542"/>
                  </a:cubicBezTo>
                  <a:cubicBezTo>
                    <a:pt x="45369" y="198542"/>
                    <a:pt x="46008" y="198542"/>
                    <a:pt x="46008" y="198542"/>
                  </a:cubicBezTo>
                  <a:cubicBezTo>
                    <a:pt x="46647" y="198542"/>
                    <a:pt x="47286" y="198542"/>
                    <a:pt x="47925" y="198542"/>
                  </a:cubicBezTo>
                  <a:cubicBezTo>
                    <a:pt x="47925" y="198542"/>
                    <a:pt x="48564" y="198542"/>
                    <a:pt x="48564" y="198542"/>
                  </a:cubicBezTo>
                  <a:cubicBezTo>
                    <a:pt x="48564" y="198542"/>
                    <a:pt x="49203" y="198542"/>
                    <a:pt x="49203" y="198542"/>
                  </a:cubicBezTo>
                  <a:cubicBezTo>
                    <a:pt x="49203" y="198542"/>
                    <a:pt x="49203" y="198542"/>
                    <a:pt x="49203" y="198542"/>
                  </a:cubicBezTo>
                  <a:cubicBezTo>
                    <a:pt x="49842" y="198542"/>
                    <a:pt x="49842" y="197903"/>
                    <a:pt x="50481" y="197265"/>
                  </a:cubicBezTo>
                  <a:cubicBezTo>
                    <a:pt x="50481" y="197265"/>
                    <a:pt x="51119" y="196627"/>
                    <a:pt x="51119" y="196627"/>
                  </a:cubicBezTo>
                  <a:cubicBezTo>
                    <a:pt x="51119" y="195988"/>
                    <a:pt x="51758" y="195988"/>
                    <a:pt x="51758" y="195350"/>
                  </a:cubicBezTo>
                  <a:cubicBezTo>
                    <a:pt x="51758" y="195350"/>
                    <a:pt x="51758" y="194711"/>
                    <a:pt x="51758" y="194711"/>
                  </a:cubicBezTo>
                  <a:cubicBezTo>
                    <a:pt x="51758" y="194711"/>
                    <a:pt x="51758" y="194711"/>
                    <a:pt x="51758" y="194711"/>
                  </a:cubicBezTo>
                  <a:lnTo>
                    <a:pt x="56231" y="176198"/>
                  </a:lnTo>
                  <a:lnTo>
                    <a:pt x="125882" y="176198"/>
                  </a:lnTo>
                  <a:cubicBezTo>
                    <a:pt x="132911" y="176198"/>
                    <a:pt x="138023" y="169814"/>
                    <a:pt x="138023" y="162792"/>
                  </a:cubicBezTo>
                  <a:lnTo>
                    <a:pt x="138023" y="112996"/>
                  </a:lnTo>
                  <a:lnTo>
                    <a:pt x="153997" y="112996"/>
                  </a:lnTo>
                  <a:lnTo>
                    <a:pt x="159109" y="134064"/>
                  </a:lnTo>
                  <a:cubicBezTo>
                    <a:pt x="159109" y="134064"/>
                    <a:pt x="159109" y="134064"/>
                    <a:pt x="159109" y="134064"/>
                  </a:cubicBezTo>
                  <a:cubicBezTo>
                    <a:pt x="159109" y="134064"/>
                    <a:pt x="159109" y="134702"/>
                    <a:pt x="159109" y="134702"/>
                  </a:cubicBezTo>
                  <a:cubicBezTo>
                    <a:pt x="159109" y="135340"/>
                    <a:pt x="159748" y="135979"/>
                    <a:pt x="159748" y="135979"/>
                  </a:cubicBezTo>
                  <a:cubicBezTo>
                    <a:pt x="159748" y="135979"/>
                    <a:pt x="160387" y="136617"/>
                    <a:pt x="160387" y="136617"/>
                  </a:cubicBezTo>
                  <a:cubicBezTo>
                    <a:pt x="161026" y="137256"/>
                    <a:pt x="161026" y="137256"/>
                    <a:pt x="161665" y="137894"/>
                  </a:cubicBezTo>
                  <a:cubicBezTo>
                    <a:pt x="161665" y="137894"/>
                    <a:pt x="161665" y="137894"/>
                    <a:pt x="161665" y="137894"/>
                  </a:cubicBezTo>
                  <a:cubicBezTo>
                    <a:pt x="161665" y="137894"/>
                    <a:pt x="162304" y="137894"/>
                    <a:pt x="162304" y="137894"/>
                  </a:cubicBezTo>
                  <a:cubicBezTo>
                    <a:pt x="162304" y="137894"/>
                    <a:pt x="162943" y="137894"/>
                    <a:pt x="162943" y="137894"/>
                  </a:cubicBezTo>
                  <a:cubicBezTo>
                    <a:pt x="163582" y="137894"/>
                    <a:pt x="164221" y="137894"/>
                    <a:pt x="164860" y="137894"/>
                  </a:cubicBezTo>
                  <a:cubicBezTo>
                    <a:pt x="165499" y="137894"/>
                    <a:pt x="166138" y="137894"/>
                    <a:pt x="166138" y="137894"/>
                  </a:cubicBezTo>
                  <a:cubicBezTo>
                    <a:pt x="166138" y="137894"/>
                    <a:pt x="166138" y="137894"/>
                    <a:pt x="166138" y="137894"/>
                  </a:cubicBezTo>
                  <a:cubicBezTo>
                    <a:pt x="166777" y="137894"/>
                    <a:pt x="167416" y="137256"/>
                    <a:pt x="168055" y="137256"/>
                  </a:cubicBezTo>
                  <a:cubicBezTo>
                    <a:pt x="168055" y="137256"/>
                    <a:pt x="168055" y="137256"/>
                    <a:pt x="168694" y="136617"/>
                  </a:cubicBezTo>
                  <a:cubicBezTo>
                    <a:pt x="169333" y="136617"/>
                    <a:pt x="169333" y="135979"/>
                    <a:pt x="169972" y="135979"/>
                  </a:cubicBezTo>
                  <a:cubicBezTo>
                    <a:pt x="169972" y="135979"/>
                    <a:pt x="169972" y="135340"/>
                    <a:pt x="170611" y="135340"/>
                  </a:cubicBezTo>
                  <a:cubicBezTo>
                    <a:pt x="170611" y="135340"/>
                    <a:pt x="170611" y="135340"/>
                    <a:pt x="171250" y="134702"/>
                  </a:cubicBezTo>
                  <a:lnTo>
                    <a:pt x="185308" y="109804"/>
                  </a:lnTo>
                  <a:lnTo>
                    <a:pt x="201283" y="109804"/>
                  </a:lnTo>
                  <a:cubicBezTo>
                    <a:pt x="205117" y="109804"/>
                    <a:pt x="208312" y="108528"/>
                    <a:pt x="210868" y="105974"/>
                  </a:cubicBezTo>
                  <a:cubicBezTo>
                    <a:pt x="214063" y="102782"/>
                    <a:pt x="215980" y="98313"/>
                    <a:pt x="215341" y="93845"/>
                  </a:cubicBezTo>
                  <a:lnTo>
                    <a:pt x="214063" y="15322"/>
                  </a:lnTo>
                  <a:cubicBezTo>
                    <a:pt x="214702" y="6384"/>
                    <a:pt x="208951" y="0"/>
                    <a:pt x="201283" y="0"/>
                  </a:cubicBezTo>
                  <a:close/>
                  <a:moveTo>
                    <a:pt x="125882" y="161515"/>
                  </a:moveTo>
                  <a:cubicBezTo>
                    <a:pt x="125882" y="162153"/>
                    <a:pt x="125882" y="162153"/>
                    <a:pt x="125882" y="162153"/>
                  </a:cubicBezTo>
                  <a:lnTo>
                    <a:pt x="52398" y="162153"/>
                  </a:lnTo>
                  <a:cubicBezTo>
                    <a:pt x="52398" y="162153"/>
                    <a:pt x="51758" y="162153"/>
                    <a:pt x="51758" y="162153"/>
                  </a:cubicBezTo>
                  <a:cubicBezTo>
                    <a:pt x="48564" y="162153"/>
                    <a:pt x="46008" y="164068"/>
                    <a:pt x="45369" y="166622"/>
                  </a:cubicBezTo>
                  <a:lnTo>
                    <a:pt x="43452" y="174283"/>
                  </a:lnTo>
                  <a:lnTo>
                    <a:pt x="37062" y="163430"/>
                  </a:lnTo>
                  <a:cubicBezTo>
                    <a:pt x="37062" y="163430"/>
                    <a:pt x="36423" y="162792"/>
                    <a:pt x="36423" y="162792"/>
                  </a:cubicBezTo>
                  <a:cubicBezTo>
                    <a:pt x="36423" y="162153"/>
                    <a:pt x="35784" y="162153"/>
                    <a:pt x="35784" y="161515"/>
                  </a:cubicBezTo>
                  <a:cubicBezTo>
                    <a:pt x="35784" y="161515"/>
                    <a:pt x="35145" y="160876"/>
                    <a:pt x="34506" y="160876"/>
                  </a:cubicBezTo>
                  <a:cubicBezTo>
                    <a:pt x="33867" y="160876"/>
                    <a:pt x="33867" y="160238"/>
                    <a:pt x="33228" y="160238"/>
                  </a:cubicBezTo>
                  <a:cubicBezTo>
                    <a:pt x="32589" y="160238"/>
                    <a:pt x="32589" y="160238"/>
                    <a:pt x="31950" y="160238"/>
                  </a:cubicBezTo>
                  <a:cubicBezTo>
                    <a:pt x="31950" y="160238"/>
                    <a:pt x="31311" y="160238"/>
                    <a:pt x="31311" y="160238"/>
                  </a:cubicBezTo>
                  <a:lnTo>
                    <a:pt x="14058" y="160876"/>
                  </a:lnTo>
                  <a:cubicBezTo>
                    <a:pt x="14058" y="160876"/>
                    <a:pt x="13419" y="160238"/>
                    <a:pt x="13419" y="158323"/>
                  </a:cubicBezTo>
                  <a:lnTo>
                    <a:pt x="14697" y="87461"/>
                  </a:lnTo>
                  <a:cubicBezTo>
                    <a:pt x="14697" y="86822"/>
                    <a:pt x="14697" y="86822"/>
                    <a:pt x="14697" y="86822"/>
                  </a:cubicBezTo>
                  <a:lnTo>
                    <a:pt x="63260" y="86822"/>
                  </a:lnTo>
                  <a:lnTo>
                    <a:pt x="63260" y="97037"/>
                  </a:lnTo>
                  <a:cubicBezTo>
                    <a:pt x="63260" y="105336"/>
                    <a:pt x="69011" y="111720"/>
                    <a:pt x="76679" y="111720"/>
                  </a:cubicBezTo>
                  <a:lnTo>
                    <a:pt x="126521" y="111720"/>
                  </a:lnTo>
                  <a:lnTo>
                    <a:pt x="126521" y="161515"/>
                  </a:lnTo>
                  <a:close/>
                  <a:moveTo>
                    <a:pt x="201283" y="96398"/>
                  </a:moveTo>
                  <a:lnTo>
                    <a:pt x="181474" y="95760"/>
                  </a:lnTo>
                  <a:cubicBezTo>
                    <a:pt x="181474" y="95760"/>
                    <a:pt x="180835" y="95760"/>
                    <a:pt x="180835" y="95760"/>
                  </a:cubicBezTo>
                  <a:cubicBezTo>
                    <a:pt x="180196" y="95760"/>
                    <a:pt x="179557" y="95760"/>
                    <a:pt x="178918" y="96398"/>
                  </a:cubicBezTo>
                  <a:cubicBezTo>
                    <a:pt x="178918" y="96398"/>
                    <a:pt x="178279" y="96398"/>
                    <a:pt x="178279" y="96398"/>
                  </a:cubicBezTo>
                  <a:cubicBezTo>
                    <a:pt x="177640" y="96398"/>
                    <a:pt x="177001" y="97037"/>
                    <a:pt x="177001" y="97037"/>
                  </a:cubicBezTo>
                  <a:cubicBezTo>
                    <a:pt x="177001" y="97037"/>
                    <a:pt x="176362" y="97675"/>
                    <a:pt x="176362" y="97675"/>
                  </a:cubicBezTo>
                  <a:cubicBezTo>
                    <a:pt x="176362" y="97675"/>
                    <a:pt x="175723" y="98313"/>
                    <a:pt x="175723" y="98313"/>
                  </a:cubicBezTo>
                  <a:lnTo>
                    <a:pt x="168055" y="112358"/>
                  </a:lnTo>
                  <a:lnTo>
                    <a:pt x="165499" y="102144"/>
                  </a:lnTo>
                  <a:cubicBezTo>
                    <a:pt x="164860" y="98952"/>
                    <a:pt x="161665" y="97037"/>
                    <a:pt x="159109" y="97675"/>
                  </a:cubicBezTo>
                  <a:cubicBezTo>
                    <a:pt x="159109" y="97675"/>
                    <a:pt x="158470" y="97675"/>
                    <a:pt x="158470" y="97675"/>
                  </a:cubicBezTo>
                  <a:lnTo>
                    <a:pt x="132272" y="97675"/>
                  </a:lnTo>
                  <a:cubicBezTo>
                    <a:pt x="132272" y="97675"/>
                    <a:pt x="132272" y="97675"/>
                    <a:pt x="132272" y="97675"/>
                  </a:cubicBezTo>
                  <a:cubicBezTo>
                    <a:pt x="132272" y="97675"/>
                    <a:pt x="132272" y="97675"/>
                    <a:pt x="132272" y="97675"/>
                  </a:cubicBezTo>
                  <a:lnTo>
                    <a:pt x="76679" y="97675"/>
                  </a:lnTo>
                  <a:cubicBezTo>
                    <a:pt x="76679" y="97675"/>
                    <a:pt x="76040" y="97037"/>
                    <a:pt x="76040" y="95760"/>
                  </a:cubicBezTo>
                  <a:lnTo>
                    <a:pt x="76040" y="13406"/>
                  </a:lnTo>
                  <a:cubicBezTo>
                    <a:pt x="76040" y="12130"/>
                    <a:pt x="76679" y="11491"/>
                    <a:pt x="76679" y="11491"/>
                  </a:cubicBezTo>
                  <a:lnTo>
                    <a:pt x="201922" y="11491"/>
                  </a:lnTo>
                  <a:cubicBezTo>
                    <a:pt x="201922" y="11491"/>
                    <a:pt x="202561" y="12130"/>
                    <a:pt x="202561" y="13406"/>
                  </a:cubicBezTo>
                  <a:lnTo>
                    <a:pt x="203839" y="91929"/>
                  </a:lnTo>
                  <a:cubicBezTo>
                    <a:pt x="202561" y="94483"/>
                    <a:pt x="202561" y="95760"/>
                    <a:pt x="201283" y="96398"/>
                  </a:cubicBezTo>
                  <a:close/>
                </a:path>
              </a:pathLst>
            </a:custGeom>
            <a:grpFill/>
            <a:ln w="6390" cap="flat">
              <a:noFill/>
              <a:prstDash val="solid"/>
              <a:miter/>
            </a:ln>
          </p:spPr>
          <p:txBody>
            <a:bodyPr rtlCol="0" anchor="ctr"/>
            <a:lstStyle/>
            <a:p>
              <a:endParaRPr lang="en-US"/>
            </a:p>
          </p:txBody>
        </p:sp>
        <p:sp>
          <p:nvSpPr>
            <p:cNvPr id="153" name="Graphic 4">
              <a:extLst>
                <a:ext uri="{FF2B5EF4-FFF2-40B4-BE49-F238E27FC236}">
                  <a16:creationId xmlns:a16="http://schemas.microsoft.com/office/drawing/2014/main" id="{98837230-6898-084B-9AB7-7BED1CFC1215}"/>
                </a:ext>
              </a:extLst>
            </p:cNvPr>
            <p:cNvSpPr/>
            <p:nvPr/>
          </p:nvSpPr>
          <p:spPr>
            <a:xfrm>
              <a:off x="640910" y="1049050"/>
              <a:ext cx="12779" cy="12767"/>
            </a:xfrm>
            <a:custGeom>
              <a:avLst/>
              <a:gdLst>
                <a:gd name="connsiteX0" fmla="*/ 10863 w 12779"/>
                <a:gd name="connsiteY0" fmla="*/ 1915 h 12767"/>
                <a:gd name="connsiteX1" fmla="*/ 8946 w 12779"/>
                <a:gd name="connsiteY1" fmla="*/ 638 h 12767"/>
                <a:gd name="connsiteX2" fmla="*/ 5112 w 12779"/>
                <a:gd name="connsiteY2" fmla="*/ 0 h 12767"/>
                <a:gd name="connsiteX3" fmla="*/ 3834 w 12779"/>
                <a:gd name="connsiteY3" fmla="*/ 638 h 12767"/>
                <a:gd name="connsiteX4" fmla="*/ 2556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224" y="1277"/>
                    <a:pt x="9585" y="638"/>
                    <a:pt x="8946" y="638"/>
                  </a:cubicBezTo>
                  <a:cubicBezTo>
                    <a:pt x="7668" y="0"/>
                    <a:pt x="6390" y="0"/>
                    <a:pt x="5112" y="0"/>
                  </a:cubicBezTo>
                  <a:cubicBezTo>
                    <a:pt x="4473" y="0"/>
                    <a:pt x="4473" y="0"/>
                    <a:pt x="3834" y="638"/>
                  </a:cubicBezTo>
                  <a:cubicBezTo>
                    <a:pt x="3195" y="638"/>
                    <a:pt x="3195" y="1277"/>
                    <a:pt x="2556" y="1277"/>
                  </a:cubicBezTo>
                  <a:cubicBezTo>
                    <a:pt x="1917" y="1277"/>
                    <a:pt x="1917" y="1915"/>
                    <a:pt x="1917" y="1915"/>
                  </a:cubicBezTo>
                  <a:cubicBezTo>
                    <a:pt x="1278" y="2554"/>
                    <a:pt x="639" y="3192"/>
                    <a:pt x="639" y="3830"/>
                  </a:cubicBezTo>
                  <a:cubicBezTo>
                    <a:pt x="639"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154" name="Graphic 4">
              <a:extLst>
                <a:ext uri="{FF2B5EF4-FFF2-40B4-BE49-F238E27FC236}">
                  <a16:creationId xmlns:a16="http://schemas.microsoft.com/office/drawing/2014/main" id="{6997E5E5-B316-A44B-BB63-B959D9E8674C}"/>
                </a:ext>
              </a:extLst>
            </p:cNvPr>
            <p:cNvSpPr/>
            <p:nvPr/>
          </p:nvSpPr>
          <p:spPr>
            <a:xfrm>
              <a:off x="706088" y="1049050"/>
              <a:ext cx="12779" cy="12767"/>
            </a:xfrm>
            <a:custGeom>
              <a:avLst/>
              <a:gdLst>
                <a:gd name="connsiteX0" fmla="*/ 10863 w 12779"/>
                <a:gd name="connsiteY0" fmla="*/ 1915 h 12767"/>
                <a:gd name="connsiteX1" fmla="*/ 10224 w 12779"/>
                <a:gd name="connsiteY1" fmla="*/ 1277 h 12767"/>
                <a:gd name="connsiteX2" fmla="*/ 8946 w 12779"/>
                <a:gd name="connsiteY2" fmla="*/ 638 h 12767"/>
                <a:gd name="connsiteX3" fmla="*/ 7668 w 12779"/>
                <a:gd name="connsiteY3" fmla="*/ 0 h 12767"/>
                <a:gd name="connsiteX4" fmla="*/ 3834 w 12779"/>
                <a:gd name="connsiteY4" fmla="*/ 638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863" y="1915"/>
                    <a:pt x="10224" y="1277"/>
                    <a:pt x="10224" y="1277"/>
                  </a:cubicBezTo>
                  <a:cubicBezTo>
                    <a:pt x="9585" y="1277"/>
                    <a:pt x="9585" y="638"/>
                    <a:pt x="8946" y="638"/>
                  </a:cubicBezTo>
                  <a:cubicBezTo>
                    <a:pt x="8307" y="638"/>
                    <a:pt x="8307" y="638"/>
                    <a:pt x="7668" y="0"/>
                  </a:cubicBezTo>
                  <a:cubicBezTo>
                    <a:pt x="6390" y="0"/>
                    <a:pt x="5112" y="0"/>
                    <a:pt x="3834" y="638"/>
                  </a:cubicBezTo>
                  <a:cubicBezTo>
                    <a:pt x="3195" y="638"/>
                    <a:pt x="2556" y="1277"/>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155" name="Graphic 4">
              <a:extLst>
                <a:ext uri="{FF2B5EF4-FFF2-40B4-BE49-F238E27FC236}">
                  <a16:creationId xmlns:a16="http://schemas.microsoft.com/office/drawing/2014/main" id="{CDAEF97C-B75A-7F40-B599-D9E56F0C6AC7}"/>
                </a:ext>
              </a:extLst>
            </p:cNvPr>
            <p:cNvSpPr/>
            <p:nvPr/>
          </p:nvSpPr>
          <p:spPr>
            <a:xfrm>
              <a:off x="672221" y="1049050"/>
              <a:ext cx="12779" cy="12767"/>
            </a:xfrm>
            <a:custGeom>
              <a:avLst/>
              <a:gdLst>
                <a:gd name="connsiteX0" fmla="*/ 11502 w 12779"/>
                <a:gd name="connsiteY0" fmla="*/ 1915 h 12767"/>
                <a:gd name="connsiteX1" fmla="*/ 9585 w 12779"/>
                <a:gd name="connsiteY1" fmla="*/ 638 h 12767"/>
                <a:gd name="connsiteX2" fmla="*/ 5751 w 12779"/>
                <a:gd name="connsiteY2" fmla="*/ 0 h 12767"/>
                <a:gd name="connsiteX3" fmla="*/ 4473 w 12779"/>
                <a:gd name="connsiteY3" fmla="*/ 638 h 12767"/>
                <a:gd name="connsiteX4" fmla="*/ 3195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1502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1502" y="1915"/>
                  </a:moveTo>
                  <a:cubicBezTo>
                    <a:pt x="10863" y="1277"/>
                    <a:pt x="10224" y="638"/>
                    <a:pt x="9585" y="638"/>
                  </a:cubicBezTo>
                  <a:cubicBezTo>
                    <a:pt x="8307" y="0"/>
                    <a:pt x="7029" y="0"/>
                    <a:pt x="5751" y="0"/>
                  </a:cubicBezTo>
                  <a:cubicBezTo>
                    <a:pt x="5112" y="0"/>
                    <a:pt x="5112" y="0"/>
                    <a:pt x="4473" y="638"/>
                  </a:cubicBezTo>
                  <a:cubicBezTo>
                    <a:pt x="3834" y="638"/>
                    <a:pt x="3834" y="1277"/>
                    <a:pt x="3195" y="1277"/>
                  </a:cubicBezTo>
                  <a:cubicBezTo>
                    <a:pt x="2556" y="1277"/>
                    <a:pt x="2556" y="1915"/>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780" y="3192"/>
                    <a:pt x="12141" y="2554"/>
                    <a:pt x="11502" y="1915"/>
                  </a:cubicBezTo>
                  <a:close/>
                </a:path>
              </a:pathLst>
            </a:custGeom>
            <a:grpFill/>
            <a:ln w="6390" cap="flat">
              <a:noFill/>
              <a:prstDash val="solid"/>
              <a:miter/>
            </a:ln>
          </p:spPr>
          <p:txBody>
            <a:bodyPr rtlCol="0" anchor="ctr"/>
            <a:lstStyle/>
            <a:p>
              <a:endParaRPr lang="en-US"/>
            </a:p>
          </p:txBody>
        </p:sp>
      </p:grpSp>
      <p:sp>
        <p:nvSpPr>
          <p:cNvPr id="156" name="Rectangle 155">
            <a:extLst>
              <a:ext uri="{FF2B5EF4-FFF2-40B4-BE49-F238E27FC236}">
                <a16:creationId xmlns:a16="http://schemas.microsoft.com/office/drawing/2014/main" id="{B6AFCE0D-540D-40DE-BA3A-BA25F4B826C0}"/>
              </a:ext>
            </a:extLst>
          </p:cNvPr>
          <p:cNvSpPr/>
          <p:nvPr/>
        </p:nvSpPr>
        <p:spPr>
          <a:xfrm>
            <a:off x="6091376" y="5925186"/>
            <a:ext cx="5453732" cy="369332"/>
          </a:xfrm>
          <a:prstGeom prst="rect">
            <a:avLst/>
          </a:prstGeom>
          <a:noFill/>
          <a:ln>
            <a:noFill/>
          </a:ln>
        </p:spPr>
        <p:txBody>
          <a:bodyPr wrap="square">
            <a:spAutoFit/>
          </a:bodyPr>
          <a:lstStyle/>
          <a:p>
            <a:r>
              <a:rPr lang="en-AU" sz="900" dirty="0">
                <a:latin typeface="Arial" panose="020B0604020202020204" pitchFamily="34" charset="0"/>
                <a:ea typeface="Open Sans" panose="020B0606030504020204" pitchFamily="34" charset="0"/>
                <a:cs typeface="Arial" panose="020B0604020202020204" pitchFamily="34" charset="0"/>
              </a:rPr>
              <a:t>You can re-use key messages that have worked in other implementations to your stakeholders, before, during, and post implementation. </a:t>
            </a:r>
            <a:endParaRPr lang="en-US" sz="800" dirty="0">
              <a:latin typeface="Arial" panose="020B0604020202020204" pitchFamily="34" charset="0"/>
              <a:ea typeface="Open Sans" panose="020B0606030504020204" pitchFamily="34" charset="0"/>
              <a:cs typeface="Arial" panose="020B0604020202020204" pitchFamily="34" charset="0"/>
            </a:endParaRPr>
          </a:p>
        </p:txBody>
      </p:sp>
      <p:sp>
        <p:nvSpPr>
          <p:cNvPr id="157" name="Rectangle 156">
            <a:extLst>
              <a:ext uri="{FF2B5EF4-FFF2-40B4-BE49-F238E27FC236}">
                <a16:creationId xmlns:a16="http://schemas.microsoft.com/office/drawing/2014/main" id="{FC54FEA7-D4B0-41A2-8520-FE64C08ED362}"/>
              </a:ext>
            </a:extLst>
          </p:cNvPr>
          <p:cNvSpPr/>
          <p:nvPr/>
        </p:nvSpPr>
        <p:spPr>
          <a:xfrm>
            <a:off x="2487532" y="5880634"/>
            <a:ext cx="3483900" cy="507831"/>
          </a:xfrm>
          <a:prstGeom prst="rect">
            <a:avLst/>
          </a:prstGeom>
          <a:noFill/>
          <a:ln>
            <a:noFill/>
          </a:ln>
        </p:spPr>
        <p:txBody>
          <a:bodyPr wrap="square">
            <a:spAutoFit/>
          </a:bodyPr>
          <a:lstStyle/>
          <a:p>
            <a:r>
              <a:rPr lang="en-US" sz="900" b="1" dirty="0">
                <a:latin typeface="Arial" panose="020B0604020202020204" pitchFamily="34" charset="0"/>
                <a:ea typeface="Open Sans" panose="020B0606030504020204" pitchFamily="34" charset="0"/>
                <a:cs typeface="Arial" panose="020B0604020202020204" pitchFamily="34" charset="0"/>
              </a:rPr>
              <a:t>3.6  Read key messaging related to where you’re at: </a:t>
            </a:r>
            <a:endParaRPr lang="en-US" sz="900" dirty="0">
              <a:latin typeface="Arial" panose="020B0604020202020204" pitchFamily="34" charset="0"/>
              <a:ea typeface="Open Sans" panose="020B0606030504020204" pitchFamily="34" charset="0"/>
              <a:cs typeface="Arial" panose="020B0604020202020204" pitchFamily="34" charset="0"/>
            </a:endParaRPr>
          </a:p>
          <a:p>
            <a:r>
              <a:rPr lang="en-AU" sz="900" dirty="0">
                <a:latin typeface="Arial" panose="020B0604020202020204" pitchFamily="34" charset="0"/>
                <a:ea typeface="Open Sans" panose="020B0606030504020204" pitchFamily="34" charset="0"/>
                <a:cs typeface="Arial" panose="020B0604020202020204" pitchFamily="34" charset="0"/>
              </a:rPr>
              <a:t>Review key messaging that we have provided which can help you sell the change to various stakeholders in your organisation</a:t>
            </a:r>
            <a:r>
              <a:rPr lang="en-US" sz="900" dirty="0">
                <a:latin typeface="Arial" panose="020B0604020202020204" pitchFamily="34" charset="0"/>
                <a:ea typeface="Open Sans" panose="020B0606030504020204" pitchFamily="34" charset="0"/>
                <a:cs typeface="Arial" panose="020B0604020202020204" pitchFamily="34" charset="0"/>
              </a:rPr>
              <a:t>.</a:t>
            </a:r>
          </a:p>
        </p:txBody>
      </p:sp>
    </p:spTree>
    <p:extLst>
      <p:ext uri="{BB962C8B-B14F-4D97-AF65-F5344CB8AC3E}">
        <p14:creationId xmlns:p14="http://schemas.microsoft.com/office/powerpoint/2010/main" val="2960023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oogle Shape;32;p6" descr="DTA-wordmark.png">
            <a:extLst>
              <a:ext uri="{FF2B5EF4-FFF2-40B4-BE49-F238E27FC236}">
                <a16:creationId xmlns:a16="http://schemas.microsoft.com/office/drawing/2014/main" id="{8AFBA575-A69E-8B4C-9E87-704DF110022B}"/>
              </a:ext>
            </a:extLst>
          </p:cNvPr>
          <p:cNvPicPr preferRelativeResize="0"/>
          <p:nvPr/>
        </p:nvPicPr>
        <p:blipFill>
          <a:blip r:embed="rId3">
            <a:alphaModFix/>
          </a:blip>
          <a:stretch>
            <a:fillRect/>
          </a:stretch>
        </p:blipFill>
        <p:spPr>
          <a:xfrm>
            <a:off x="11013487" y="319310"/>
            <a:ext cx="682651" cy="436900"/>
          </a:xfrm>
          <a:prstGeom prst="rect">
            <a:avLst/>
          </a:prstGeom>
          <a:noFill/>
          <a:ln>
            <a:noFill/>
          </a:ln>
        </p:spPr>
      </p:pic>
      <p:graphicFrame>
        <p:nvGraphicFramePr>
          <p:cNvPr id="3" name="Table 3">
            <a:extLst>
              <a:ext uri="{FF2B5EF4-FFF2-40B4-BE49-F238E27FC236}">
                <a16:creationId xmlns:a16="http://schemas.microsoft.com/office/drawing/2014/main" id="{DCEBDB0D-73AD-4A52-AB45-04424C595B13}"/>
              </a:ext>
            </a:extLst>
          </p:cNvPr>
          <p:cNvGraphicFramePr>
            <a:graphicFrameLocks noGrp="1"/>
          </p:cNvGraphicFramePr>
          <p:nvPr>
            <p:extLst>
              <p:ext uri="{D42A27DB-BD31-4B8C-83A1-F6EECF244321}">
                <p14:modId xmlns:p14="http://schemas.microsoft.com/office/powerpoint/2010/main" val="3339516665"/>
              </p:ext>
            </p:extLst>
          </p:nvPr>
        </p:nvGraphicFramePr>
        <p:xfrm>
          <a:off x="466466" y="1731116"/>
          <a:ext cx="11259068" cy="4748784"/>
        </p:xfrm>
        <a:graphic>
          <a:graphicData uri="http://schemas.openxmlformats.org/drawingml/2006/table">
            <a:tbl>
              <a:tblPr firstRow="1" bandRow="1">
                <a:tableStyleId>{F5AB1C69-6EDB-4FF4-983F-18BD219EF322}</a:tableStyleId>
              </a:tblPr>
              <a:tblGrid>
                <a:gridCol w="2814767">
                  <a:extLst>
                    <a:ext uri="{9D8B030D-6E8A-4147-A177-3AD203B41FA5}">
                      <a16:colId xmlns:a16="http://schemas.microsoft.com/office/drawing/2014/main" val="82233867"/>
                    </a:ext>
                  </a:extLst>
                </a:gridCol>
                <a:gridCol w="2814767">
                  <a:extLst>
                    <a:ext uri="{9D8B030D-6E8A-4147-A177-3AD203B41FA5}">
                      <a16:colId xmlns:a16="http://schemas.microsoft.com/office/drawing/2014/main" val="2748107686"/>
                    </a:ext>
                  </a:extLst>
                </a:gridCol>
                <a:gridCol w="2814767">
                  <a:extLst>
                    <a:ext uri="{9D8B030D-6E8A-4147-A177-3AD203B41FA5}">
                      <a16:colId xmlns:a16="http://schemas.microsoft.com/office/drawing/2014/main" val="4196416557"/>
                    </a:ext>
                  </a:extLst>
                </a:gridCol>
                <a:gridCol w="2814767">
                  <a:extLst>
                    <a:ext uri="{9D8B030D-6E8A-4147-A177-3AD203B41FA5}">
                      <a16:colId xmlns:a16="http://schemas.microsoft.com/office/drawing/2014/main" val="884953973"/>
                    </a:ext>
                  </a:extLst>
                </a:gridCol>
              </a:tblGrid>
              <a:tr h="421438">
                <a:tc>
                  <a:txBody>
                    <a:bodyPr/>
                    <a:lstStyle/>
                    <a:p>
                      <a:pPr algn="ctr"/>
                      <a:endParaRPr lang="en-AU">
                        <a:latin typeface="Arial" panose="020B0604020202020204" pitchFamily="34" charset="0"/>
                        <a:cs typeface="Arial" panose="020B0604020202020204" pitchFamily="34" charset="0"/>
                      </a:endParaRPr>
                    </a:p>
                    <a:p>
                      <a:pPr algn="ctr"/>
                      <a:endParaRPr lang="en-AU">
                        <a:latin typeface="Arial" panose="020B0604020202020204" pitchFamily="34" charset="0"/>
                        <a:cs typeface="Arial" panose="020B0604020202020204" pitchFamily="34" charset="0"/>
                      </a:endParaRPr>
                    </a:p>
                    <a:p>
                      <a:pPr algn="ctr"/>
                      <a:r>
                        <a:rPr lang="en-AU">
                          <a:latin typeface="Arial" panose="020B0604020202020204" pitchFamily="34" charset="0"/>
                          <a:cs typeface="Arial" panose="020B0604020202020204" pitchFamily="34" charset="0"/>
                        </a:rPr>
                        <a:t>Lean agencies</a:t>
                      </a:r>
                    </a:p>
                  </a:txBody>
                  <a:tcPr>
                    <a:solidFill>
                      <a:srgbClr val="00A2DF"/>
                    </a:solidFill>
                  </a:tcPr>
                </a:tc>
                <a:tc>
                  <a:txBody>
                    <a:bodyPr/>
                    <a:lstStyle/>
                    <a:p>
                      <a:pPr algn="ctr"/>
                      <a:endParaRPr lang="en-AU">
                        <a:latin typeface="Arial" panose="020B0604020202020204" pitchFamily="34" charset="0"/>
                        <a:cs typeface="Arial" panose="020B0604020202020204" pitchFamily="34" charset="0"/>
                      </a:endParaRPr>
                    </a:p>
                    <a:p>
                      <a:pPr algn="ctr"/>
                      <a:endParaRPr lang="en-AU">
                        <a:latin typeface="Arial" panose="020B0604020202020204" pitchFamily="34" charset="0"/>
                        <a:cs typeface="Arial" panose="020B0604020202020204" pitchFamily="34" charset="0"/>
                      </a:endParaRPr>
                    </a:p>
                    <a:p>
                      <a:pPr algn="ctr"/>
                      <a:r>
                        <a:rPr lang="en-AU">
                          <a:latin typeface="Arial" panose="020B0604020202020204" pitchFamily="34" charset="0"/>
                          <a:cs typeface="Arial" panose="020B0604020202020204" pitchFamily="34" charset="0"/>
                        </a:rPr>
                        <a:t>Aligned agencies</a:t>
                      </a:r>
                    </a:p>
                  </a:txBody>
                  <a:tcPr>
                    <a:solidFill>
                      <a:srgbClr val="00A2DF"/>
                    </a:solidFill>
                  </a:tcPr>
                </a:tc>
                <a:tc>
                  <a:txBody>
                    <a:bodyPr/>
                    <a:lstStyle/>
                    <a:p>
                      <a:pPr algn="ctr"/>
                      <a:endParaRPr lang="en-AU">
                        <a:latin typeface="Arial" panose="020B0604020202020204" pitchFamily="34" charset="0"/>
                        <a:cs typeface="Arial" panose="020B0604020202020204" pitchFamily="34" charset="0"/>
                      </a:endParaRPr>
                    </a:p>
                    <a:p>
                      <a:pPr algn="ctr"/>
                      <a:endParaRPr lang="en-AU">
                        <a:latin typeface="Arial" panose="020B0604020202020204" pitchFamily="34" charset="0"/>
                        <a:cs typeface="Arial" panose="020B0604020202020204" pitchFamily="34" charset="0"/>
                      </a:endParaRPr>
                    </a:p>
                    <a:p>
                      <a:pPr algn="ctr"/>
                      <a:r>
                        <a:rPr lang="en-AU">
                          <a:latin typeface="Arial" panose="020B0604020202020204" pitchFamily="34" charset="0"/>
                          <a:cs typeface="Arial" panose="020B0604020202020204" pitchFamily="34" charset="0"/>
                        </a:rPr>
                        <a:t>Self-directed agencies</a:t>
                      </a:r>
                    </a:p>
                  </a:txBody>
                  <a:tcPr>
                    <a:solidFill>
                      <a:srgbClr val="00A2DF"/>
                    </a:solidFill>
                  </a:tcPr>
                </a:tc>
                <a:tc>
                  <a:txBody>
                    <a:bodyPr/>
                    <a:lstStyle/>
                    <a:p>
                      <a:pPr algn="ctr"/>
                      <a:endParaRPr lang="en-AU">
                        <a:latin typeface="Arial" panose="020B0604020202020204" pitchFamily="34" charset="0"/>
                        <a:cs typeface="Arial" panose="020B0604020202020204" pitchFamily="34" charset="0"/>
                      </a:endParaRPr>
                    </a:p>
                    <a:p>
                      <a:pPr algn="ctr"/>
                      <a:endParaRPr lang="en-AU">
                        <a:latin typeface="Arial" panose="020B0604020202020204" pitchFamily="34" charset="0"/>
                        <a:cs typeface="Arial" panose="020B0604020202020204" pitchFamily="34" charset="0"/>
                      </a:endParaRPr>
                    </a:p>
                    <a:p>
                      <a:pPr algn="ctr"/>
                      <a:r>
                        <a:rPr lang="en-AU">
                          <a:latin typeface="Arial" panose="020B0604020202020204" pitchFamily="34" charset="0"/>
                          <a:cs typeface="Arial" panose="020B0604020202020204" pitchFamily="34" charset="0"/>
                        </a:rPr>
                        <a:t>Complex agencies</a:t>
                      </a:r>
                    </a:p>
                  </a:txBody>
                  <a:tcPr>
                    <a:solidFill>
                      <a:srgbClr val="00A2DF"/>
                    </a:solidFill>
                  </a:tcPr>
                </a:tc>
                <a:extLst>
                  <a:ext uri="{0D108BD9-81ED-4DB2-BD59-A6C34878D82A}">
                    <a16:rowId xmlns:a16="http://schemas.microsoft.com/office/drawing/2014/main" val="1849092589"/>
                  </a:ext>
                </a:extLst>
              </a:tr>
              <a:tr h="891822">
                <a:tc>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r>
                        <a:rPr lang="en-US" sz="1000">
                          <a:latin typeface="Arial" panose="020B0604020202020204" pitchFamily="34" charset="0"/>
                          <a:cs typeface="Arial" panose="020B0604020202020204" pitchFamily="34" charset="0"/>
                        </a:rPr>
                        <a:t>If you are a Lean agency, It is important that you are aware that the blueprint adoption is a business transformation.</a:t>
                      </a:r>
                    </a:p>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endParaRPr lang="en-US" sz="80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A business transformation involves adopting and shaping business processes to the technology and vice versa</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Business transformation typically requires your active involvement in the process of change, providing training materials and establishing new ways of working</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You will likely require the assistance of specialist vendors outside of the technology deployment itself</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For the technology deployment, you could consider, test and provide feedback on new technology services offered by a managed service provider</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You might like to consider any change or outage windows set by your managed service provider</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Historically, we have assisted Lean agencies with guidance on market procurement for technology and security assessment services. </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endParaRPr lang="en-US" sz="80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US" sz="9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r>
                        <a:rPr lang="en-US" sz="1000">
                          <a:latin typeface="Arial" panose="020B0604020202020204" pitchFamily="34" charset="0"/>
                          <a:cs typeface="Arial" panose="020B0604020202020204" pitchFamily="34" charset="0"/>
                        </a:rPr>
                        <a:t>Aligned agencies should carry out steps to implement the blueprint technology and the business change required to successfully use it.</a:t>
                      </a:r>
                    </a:p>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endParaRPr lang="en-US" sz="80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Key steps may include setting features or business requirements, establishing change and outage windows, installing and configuring technology </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You may benefit from a technology vendor partner to help you to implement or integrate the products</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Outside of the technology deployment itself, it is important that you consider that the blueprint adoption is a business transformation</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A business transformation involves adopting and shaping business processes to the technology and vice versa, so it typically requires your active involvement in the process of business change, providing training materials and establishing new ways of working</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The DTA has historically assisted Aligned agencies with guidance on market procurement for technology and security assessment services.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r>
                        <a:rPr lang="en-AU" sz="1000" u="none" strike="noStrike" cap="none">
                          <a:effectLst/>
                          <a:latin typeface="Arial" panose="020B0604020202020204" pitchFamily="34" charset="0"/>
                          <a:cs typeface="Arial" panose="020B0604020202020204" pitchFamily="34" charset="0"/>
                          <a:sym typeface="Arial"/>
                        </a:rPr>
                        <a:t>Self-directed agencies are</a:t>
                      </a:r>
                      <a:r>
                        <a:rPr lang="en-US" sz="1000">
                          <a:latin typeface="Arial" panose="020B0604020202020204" pitchFamily="34" charset="0"/>
                          <a:cs typeface="Arial" panose="020B0604020202020204" pitchFamily="34" charset="0"/>
                        </a:rPr>
                        <a:t> able to carry out your own technology implementations based on your own schedule, scope, requirements, capabilities and market procurement.</a:t>
                      </a:r>
                    </a:p>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endParaRPr lang="en-US" sz="80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Typically, the DTA would not be further involved at this point.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US" sz="9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AU" sz="900" u="none" strike="noStrike" cap="none">
                        <a:effectLst/>
                        <a:latin typeface="Arial" panose="020B0604020202020204" pitchFamily="34" charset="0"/>
                        <a:cs typeface="Arial" panose="020B0604020202020204" pitchFamily="34" charset="0"/>
                        <a:sym typeface="Arial"/>
                      </a:endParaRPr>
                    </a:p>
                    <a:p>
                      <a:endParaRPr lang="en-AU" sz="9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r>
                        <a:rPr lang="en-AU" sz="1000" u="none" strike="noStrike" cap="none">
                          <a:effectLst/>
                          <a:latin typeface="Arial" panose="020B0604020202020204" pitchFamily="34" charset="0"/>
                          <a:cs typeface="Arial" panose="020B0604020202020204" pitchFamily="34" charset="0"/>
                          <a:sym typeface="Arial"/>
                        </a:rPr>
                        <a:t>If you are a Complex agency, you </a:t>
                      </a:r>
                      <a:r>
                        <a:rPr lang="en-US" sz="1000" u="none" strike="noStrike" cap="none">
                          <a:effectLst/>
                          <a:latin typeface="Arial" panose="020B0604020202020204" pitchFamily="34" charset="0"/>
                          <a:cs typeface="Arial" panose="020B0604020202020204" pitchFamily="34" charset="0"/>
                          <a:sym typeface="Arial"/>
                        </a:rPr>
                        <a:t>would </a:t>
                      </a:r>
                      <a:r>
                        <a:rPr lang="en-US" sz="1000">
                          <a:latin typeface="Arial" panose="020B0604020202020204" pitchFamily="34" charset="0"/>
                          <a:cs typeface="Arial" panose="020B0604020202020204" pitchFamily="34" charset="0"/>
                        </a:rPr>
                        <a:t>carry out your own technology implementation based on your own schedule, scope, requirements and capabilities.</a:t>
                      </a:r>
                    </a:p>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endParaRPr lang="en-US" sz="80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Typically, the DTA would not be further involved at this point. </a:t>
                      </a:r>
                    </a:p>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endParaRPr lang="en-AU" sz="900" u="none" strike="noStrike" cap="none">
                        <a:effectLst/>
                        <a:latin typeface="Arial" panose="020B0604020202020204" pitchFamily="34" charset="0"/>
                        <a:cs typeface="Arial" panose="020B0604020202020204" pitchFamily="34" charset="0"/>
                        <a:sym typeface="Arial"/>
                      </a:endParaRPr>
                    </a:p>
                    <a:p>
                      <a:endParaRPr lang="en-AU" sz="9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053726685"/>
                  </a:ext>
                </a:extLst>
              </a:tr>
            </a:tbl>
          </a:graphicData>
        </a:graphic>
      </p:graphicFrame>
      <p:sp>
        <p:nvSpPr>
          <p:cNvPr id="6" name="Rectangle 5">
            <a:extLst>
              <a:ext uri="{FF2B5EF4-FFF2-40B4-BE49-F238E27FC236}">
                <a16:creationId xmlns:a16="http://schemas.microsoft.com/office/drawing/2014/main" id="{74FC4D93-C12C-524B-8CFE-66D2A1B11394}"/>
              </a:ext>
            </a:extLst>
          </p:cNvPr>
          <p:cNvSpPr/>
          <p:nvPr/>
        </p:nvSpPr>
        <p:spPr>
          <a:xfrm>
            <a:off x="437070" y="1366623"/>
            <a:ext cx="11259068" cy="307777"/>
          </a:xfrm>
          <a:prstGeom prst="rect">
            <a:avLst/>
          </a:prstGeom>
        </p:spPr>
        <p:txBody>
          <a:bodyPr wrap="square" lIns="91440" tIns="45720" rIns="91440" bIns="45720" anchor="t">
            <a:spAutoFit/>
          </a:bodyPr>
          <a:lstStyle/>
          <a:p>
            <a:r>
              <a:rPr lang="en-AU" sz="1400">
                <a:latin typeface="Arial" panose="020B0604020202020204" pitchFamily="34" charset="0"/>
                <a:ea typeface="Open Sans" panose="020B0606030504020204" pitchFamily="34" charset="0"/>
                <a:cs typeface="Arial" panose="020B0604020202020204" pitchFamily="34" charset="0"/>
              </a:rPr>
              <a:t>In each phase, it is important for you to set your agency up for success by understanding your unique circumstances and watch points:</a:t>
            </a:r>
          </a:p>
        </p:txBody>
      </p:sp>
      <p:grpSp>
        <p:nvGrpSpPr>
          <p:cNvPr id="7" name="Group 6">
            <a:extLst>
              <a:ext uri="{FF2B5EF4-FFF2-40B4-BE49-F238E27FC236}">
                <a16:creationId xmlns:a16="http://schemas.microsoft.com/office/drawing/2014/main" id="{CEAE84F3-9C57-45C3-A14A-FA4A43B4205B}"/>
              </a:ext>
            </a:extLst>
          </p:cNvPr>
          <p:cNvGrpSpPr/>
          <p:nvPr/>
        </p:nvGrpSpPr>
        <p:grpSpPr>
          <a:xfrm>
            <a:off x="1487132" y="1855606"/>
            <a:ext cx="9350129" cy="445162"/>
            <a:chOff x="1487132" y="2072181"/>
            <a:chExt cx="9350129" cy="445162"/>
          </a:xfrm>
        </p:grpSpPr>
        <p:grpSp>
          <p:nvGrpSpPr>
            <p:cNvPr id="8" name="Group 7">
              <a:extLst>
                <a:ext uri="{FF2B5EF4-FFF2-40B4-BE49-F238E27FC236}">
                  <a16:creationId xmlns:a16="http://schemas.microsoft.com/office/drawing/2014/main" id="{53060535-78F3-42A1-9E14-D33853BEC204}"/>
                </a:ext>
              </a:extLst>
            </p:cNvPr>
            <p:cNvGrpSpPr/>
            <p:nvPr/>
          </p:nvGrpSpPr>
          <p:grpSpPr>
            <a:xfrm>
              <a:off x="1487132" y="2213728"/>
              <a:ext cx="828185" cy="136066"/>
              <a:chOff x="823109" y="2887025"/>
              <a:chExt cx="828185" cy="136066"/>
            </a:xfrm>
          </p:grpSpPr>
          <p:sp>
            <p:nvSpPr>
              <p:cNvPr id="39" name="Oval 38">
                <a:extLst>
                  <a:ext uri="{FF2B5EF4-FFF2-40B4-BE49-F238E27FC236}">
                    <a16:creationId xmlns:a16="http://schemas.microsoft.com/office/drawing/2014/main" id="{26D617E1-3E79-4D05-81D4-917F3C815910}"/>
                  </a:ext>
                </a:extLst>
              </p:cNvPr>
              <p:cNvSpPr/>
              <p:nvPr/>
            </p:nvSpPr>
            <p:spPr>
              <a:xfrm>
                <a:off x="823109" y="2887025"/>
                <a:ext cx="136066" cy="1360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F9C5949-7506-42D6-829E-BF99DE09F147}"/>
                  </a:ext>
                </a:extLst>
              </p:cNvPr>
              <p:cNvSpPr/>
              <p:nvPr/>
            </p:nvSpPr>
            <p:spPr>
              <a:xfrm>
                <a:off x="1515228" y="2887025"/>
                <a:ext cx="136066" cy="1360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9693695-DAA7-4A50-80FC-5283A53D7716}"/>
                  </a:ext>
                </a:extLst>
              </p:cNvPr>
              <p:cNvCxnSpPr/>
              <p:nvPr/>
            </p:nvCxnSpPr>
            <p:spPr>
              <a:xfrm>
                <a:off x="891142" y="2959512"/>
                <a:ext cx="6921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3A96131-9302-4DD2-8206-3C2B609585C7}"/>
                </a:ext>
              </a:extLst>
            </p:cNvPr>
            <p:cNvGrpSpPr/>
            <p:nvPr/>
          </p:nvGrpSpPr>
          <p:grpSpPr>
            <a:xfrm>
              <a:off x="4324164" y="2115650"/>
              <a:ext cx="735143" cy="317633"/>
              <a:chOff x="3039302" y="2789590"/>
              <a:chExt cx="735143" cy="317633"/>
            </a:xfrm>
          </p:grpSpPr>
          <p:sp>
            <p:nvSpPr>
              <p:cNvPr id="33" name="Oval 32">
                <a:extLst>
                  <a:ext uri="{FF2B5EF4-FFF2-40B4-BE49-F238E27FC236}">
                    <a16:creationId xmlns:a16="http://schemas.microsoft.com/office/drawing/2014/main" id="{B81E8BEB-C4FE-4B06-8387-3BB301FF3EB3}"/>
                  </a:ext>
                </a:extLst>
              </p:cNvPr>
              <p:cNvSpPr/>
              <p:nvPr/>
            </p:nvSpPr>
            <p:spPr>
              <a:xfrm>
                <a:off x="3039302" y="2789590"/>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7E732C9-0EF3-49BC-A752-B62FCD54C0EB}"/>
                  </a:ext>
                </a:extLst>
              </p:cNvPr>
              <p:cNvSpPr/>
              <p:nvPr/>
            </p:nvSpPr>
            <p:spPr>
              <a:xfrm>
                <a:off x="3653665" y="2789590"/>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CCC8B94-E21B-49DE-9939-8B9450054E6E}"/>
                  </a:ext>
                </a:extLst>
              </p:cNvPr>
              <p:cNvSpPr/>
              <p:nvPr/>
            </p:nvSpPr>
            <p:spPr>
              <a:xfrm>
                <a:off x="3039302" y="2986443"/>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56114E3-AE9C-4C2D-8057-42D54575B601}"/>
                  </a:ext>
                </a:extLst>
              </p:cNvPr>
              <p:cNvSpPr/>
              <p:nvPr/>
            </p:nvSpPr>
            <p:spPr>
              <a:xfrm>
                <a:off x="3653665" y="2986443"/>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4F2C4BF7-8B9B-4B68-8F8C-4625F8F97372}"/>
                  </a:ext>
                </a:extLst>
              </p:cNvPr>
              <p:cNvCxnSpPr/>
              <p:nvPr/>
            </p:nvCxnSpPr>
            <p:spPr>
              <a:xfrm>
                <a:off x="3101941" y="2849980"/>
                <a:ext cx="6143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32C28EE-5F6F-4E11-8E11-96AB1C551ED2}"/>
                  </a:ext>
                </a:extLst>
              </p:cNvPr>
              <p:cNvCxnSpPr/>
              <p:nvPr/>
            </p:nvCxnSpPr>
            <p:spPr>
              <a:xfrm>
                <a:off x="3099692" y="3047221"/>
                <a:ext cx="6143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ED938DB-3BCD-4449-B94B-30955D583401}"/>
                </a:ext>
              </a:extLst>
            </p:cNvPr>
            <p:cNvGrpSpPr/>
            <p:nvPr/>
          </p:nvGrpSpPr>
          <p:grpSpPr>
            <a:xfrm>
              <a:off x="7128228" y="2086451"/>
              <a:ext cx="620144" cy="410218"/>
              <a:chOff x="5225092" y="2762680"/>
              <a:chExt cx="620144" cy="410218"/>
            </a:xfrm>
          </p:grpSpPr>
          <p:sp>
            <p:nvSpPr>
              <p:cNvPr id="26" name="Oval 25">
                <a:extLst>
                  <a:ext uri="{FF2B5EF4-FFF2-40B4-BE49-F238E27FC236}">
                    <a16:creationId xmlns:a16="http://schemas.microsoft.com/office/drawing/2014/main" id="{57660AAE-83B1-4996-ABF9-2A899E1539E4}"/>
                  </a:ext>
                </a:extLst>
              </p:cNvPr>
              <p:cNvSpPr/>
              <p:nvPr/>
            </p:nvSpPr>
            <p:spPr>
              <a:xfrm>
                <a:off x="5602129" y="2762680"/>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40951D9-9D3C-452C-9D6F-E8539F3950DF}"/>
                  </a:ext>
                </a:extLst>
              </p:cNvPr>
              <p:cNvSpPr/>
              <p:nvPr/>
            </p:nvSpPr>
            <p:spPr>
              <a:xfrm>
                <a:off x="5225092" y="2915311"/>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7C63D3E-B508-4298-AA95-B0F17329E792}"/>
                  </a:ext>
                </a:extLst>
              </p:cNvPr>
              <p:cNvSpPr/>
              <p:nvPr/>
            </p:nvSpPr>
            <p:spPr>
              <a:xfrm>
                <a:off x="5733876" y="2915311"/>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557E9E6-FDBE-4E4C-91D1-9176B0E78E69}"/>
                  </a:ext>
                </a:extLst>
              </p:cNvPr>
              <p:cNvSpPr/>
              <p:nvPr/>
            </p:nvSpPr>
            <p:spPr>
              <a:xfrm>
                <a:off x="5602129" y="3061538"/>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241133C8-42DD-4FDB-B2A0-7FE3332EAFF3}"/>
                  </a:ext>
                </a:extLst>
              </p:cNvPr>
              <p:cNvCxnSpPr/>
              <p:nvPr/>
            </p:nvCxnSpPr>
            <p:spPr>
              <a:xfrm>
                <a:off x="5257345" y="2974923"/>
                <a:ext cx="5664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32CE19-F1D8-43C2-9353-81B3E90F3249}"/>
                  </a:ext>
                </a:extLst>
              </p:cNvPr>
              <p:cNvCxnSpPr>
                <a:cxnSpLocks/>
              </p:cNvCxnSpPr>
              <p:nvPr/>
            </p:nvCxnSpPr>
            <p:spPr>
              <a:xfrm>
                <a:off x="5320144" y="2999642"/>
                <a:ext cx="316222" cy="1020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69535F-6872-4AF2-A6E9-1B7788316680}"/>
                  </a:ext>
                </a:extLst>
              </p:cNvPr>
              <p:cNvCxnSpPr>
                <a:cxnSpLocks/>
              </p:cNvCxnSpPr>
              <p:nvPr/>
            </p:nvCxnSpPr>
            <p:spPr>
              <a:xfrm flipV="1">
                <a:off x="5320144" y="2832655"/>
                <a:ext cx="292706" cy="12398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7EFED9D4-0763-4582-B549-28ED2D92C1A4}"/>
                </a:ext>
              </a:extLst>
            </p:cNvPr>
            <p:cNvGrpSpPr/>
            <p:nvPr/>
          </p:nvGrpSpPr>
          <p:grpSpPr>
            <a:xfrm>
              <a:off x="9921991" y="2072181"/>
              <a:ext cx="915270" cy="445162"/>
              <a:chOff x="7568078" y="2318436"/>
              <a:chExt cx="915270" cy="445162"/>
            </a:xfrm>
          </p:grpSpPr>
          <p:sp>
            <p:nvSpPr>
              <p:cNvPr id="12" name="Oval 11">
                <a:extLst>
                  <a:ext uri="{FF2B5EF4-FFF2-40B4-BE49-F238E27FC236}">
                    <a16:creationId xmlns:a16="http://schemas.microsoft.com/office/drawing/2014/main" id="{139ECE64-DD44-4C60-976A-CC5547697154}"/>
                  </a:ext>
                </a:extLst>
              </p:cNvPr>
              <p:cNvSpPr/>
              <p:nvPr/>
            </p:nvSpPr>
            <p:spPr>
              <a:xfrm>
                <a:off x="8219532" y="2318436"/>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F8313E5-8B43-4665-A74B-0B6B6E97CA42}"/>
                  </a:ext>
                </a:extLst>
              </p:cNvPr>
              <p:cNvSpPr/>
              <p:nvPr/>
            </p:nvSpPr>
            <p:spPr>
              <a:xfrm>
                <a:off x="8362502" y="2484069"/>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131BD11-7D28-476D-8301-03FE3D1C63D4}"/>
                  </a:ext>
                </a:extLst>
              </p:cNvPr>
              <p:cNvSpPr/>
              <p:nvPr/>
            </p:nvSpPr>
            <p:spPr>
              <a:xfrm>
                <a:off x="8219532" y="2642752"/>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0F714AC-1D33-41F1-BA09-F37FFF4DF485}"/>
                  </a:ext>
                </a:extLst>
              </p:cNvPr>
              <p:cNvSpPr/>
              <p:nvPr/>
            </p:nvSpPr>
            <p:spPr>
              <a:xfrm>
                <a:off x="7903735" y="2484069"/>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7E84D29-AD68-4028-831C-155DC1986BB1}"/>
                  </a:ext>
                </a:extLst>
              </p:cNvPr>
              <p:cNvSpPr/>
              <p:nvPr/>
            </p:nvSpPr>
            <p:spPr>
              <a:xfrm>
                <a:off x="7568078" y="2318436"/>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44CE6D3-2054-497A-A27F-5FCCF8CA24A6}"/>
                  </a:ext>
                </a:extLst>
              </p:cNvPr>
              <p:cNvSpPr/>
              <p:nvPr/>
            </p:nvSpPr>
            <p:spPr>
              <a:xfrm>
                <a:off x="7573168" y="2642752"/>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85BB313-6E42-449A-A107-07F9782A742F}"/>
                  </a:ext>
                </a:extLst>
              </p:cNvPr>
              <p:cNvCxnSpPr>
                <a:cxnSpLocks/>
              </p:cNvCxnSpPr>
              <p:nvPr/>
            </p:nvCxnSpPr>
            <p:spPr>
              <a:xfrm>
                <a:off x="8009758" y="2548448"/>
                <a:ext cx="45032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1F26F7-1C8A-4F9D-907A-4FAAB28BB8BE}"/>
                  </a:ext>
                </a:extLst>
              </p:cNvPr>
              <p:cNvCxnSpPr>
                <a:cxnSpLocks/>
              </p:cNvCxnSpPr>
              <p:nvPr/>
            </p:nvCxnSpPr>
            <p:spPr>
              <a:xfrm>
                <a:off x="7662028" y="2392307"/>
                <a:ext cx="581925" cy="2815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4742F58-1FFE-4114-9260-F5AAEE24AFA2}"/>
                  </a:ext>
                </a:extLst>
              </p:cNvPr>
              <p:cNvCxnSpPr>
                <a:cxnSpLocks/>
                <a:endCxn id="12" idx="2"/>
              </p:cNvCxnSpPr>
              <p:nvPr/>
            </p:nvCxnSpPr>
            <p:spPr>
              <a:xfrm>
                <a:off x="7682200" y="2378859"/>
                <a:ext cx="53733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867549-1704-4AC0-AB17-5BA331420993}"/>
                  </a:ext>
                </a:extLst>
              </p:cNvPr>
              <p:cNvCxnSpPr>
                <a:cxnSpLocks/>
              </p:cNvCxnSpPr>
              <p:nvPr/>
            </p:nvCxnSpPr>
            <p:spPr>
              <a:xfrm>
                <a:off x="8276163" y="2359275"/>
                <a:ext cx="0" cy="37059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426C8F8-D30C-4C0F-B0B5-5982389D8405}"/>
                  </a:ext>
                </a:extLst>
              </p:cNvPr>
              <p:cNvCxnSpPr>
                <a:cxnSpLocks/>
              </p:cNvCxnSpPr>
              <p:nvPr/>
            </p:nvCxnSpPr>
            <p:spPr>
              <a:xfrm>
                <a:off x="7629713" y="2359275"/>
                <a:ext cx="0" cy="37059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60ED1F-7FAB-4AAB-A3BB-EE72F989869D}"/>
                  </a:ext>
                </a:extLst>
              </p:cNvPr>
              <p:cNvCxnSpPr>
                <a:cxnSpLocks/>
              </p:cNvCxnSpPr>
              <p:nvPr/>
            </p:nvCxnSpPr>
            <p:spPr>
              <a:xfrm flipH="1">
                <a:off x="7649683" y="2382719"/>
                <a:ext cx="630852" cy="3088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49" name="Flowchart: Connector 13">
            <a:extLst>
              <a:ext uri="{FF2B5EF4-FFF2-40B4-BE49-F238E27FC236}">
                <a16:creationId xmlns:a16="http://schemas.microsoft.com/office/drawing/2014/main" id="{4AC23BC5-4B7F-5345-84CC-9A505EC58A73}"/>
              </a:ext>
            </a:extLst>
          </p:cNvPr>
          <p:cNvSpPr/>
          <p:nvPr/>
        </p:nvSpPr>
        <p:spPr>
          <a:xfrm>
            <a:off x="6268021"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Flowchart: Connector 20">
            <a:extLst>
              <a:ext uri="{FF2B5EF4-FFF2-40B4-BE49-F238E27FC236}">
                <a16:creationId xmlns:a16="http://schemas.microsoft.com/office/drawing/2014/main" id="{4699D3DD-C165-2C4F-9A97-F36C51694154}"/>
              </a:ext>
            </a:extLst>
          </p:cNvPr>
          <p:cNvSpPr/>
          <p:nvPr/>
        </p:nvSpPr>
        <p:spPr>
          <a:xfrm>
            <a:off x="5424569"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TextBox 50">
            <a:extLst>
              <a:ext uri="{FF2B5EF4-FFF2-40B4-BE49-F238E27FC236}">
                <a16:creationId xmlns:a16="http://schemas.microsoft.com/office/drawing/2014/main" id="{BF8C6A45-AAD4-D441-B1E0-100D885F2089}"/>
              </a:ext>
            </a:extLst>
          </p:cNvPr>
          <p:cNvSpPr txBox="1"/>
          <p:nvPr/>
        </p:nvSpPr>
        <p:spPr>
          <a:xfrm>
            <a:off x="606658" y="354318"/>
            <a:ext cx="10508131" cy="430887"/>
          </a:xfrm>
          <a:prstGeom prst="rect">
            <a:avLst/>
          </a:prstGeom>
          <a:noFill/>
        </p:spPr>
        <p:txBody>
          <a:bodyPr wrap="square" lIns="91440" tIns="45720" rIns="91440" bIns="45720" rtlCol="0" anchor="t">
            <a:spAutoFit/>
          </a:bodyPr>
          <a:lstStyle/>
          <a:p>
            <a:pPr>
              <a:defRPr/>
            </a:pPr>
            <a:r>
              <a:rPr lang="en-AU" sz="2200" b="1">
                <a:solidFill>
                  <a:prstClr val="white"/>
                </a:solidFill>
                <a:latin typeface="Arial" panose="020B0604020202020204" pitchFamily="34" charset="0"/>
                <a:cs typeface="Arial" panose="020B0604020202020204" pitchFamily="34" charset="0"/>
              </a:rPr>
              <a:t>Phase 3: Deploy and Embed</a:t>
            </a:r>
            <a:endParaRPr kumimoji="0" lang="en-AU" sz="2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52" name="Graphic 4">
            <a:extLst>
              <a:ext uri="{FF2B5EF4-FFF2-40B4-BE49-F238E27FC236}">
                <a16:creationId xmlns:a16="http://schemas.microsoft.com/office/drawing/2014/main" id="{69814B17-7C6C-CA4A-8161-B8C3A9DAC5A3}"/>
              </a:ext>
            </a:extLst>
          </p:cNvPr>
          <p:cNvGrpSpPr/>
          <p:nvPr/>
        </p:nvGrpSpPr>
        <p:grpSpPr>
          <a:xfrm>
            <a:off x="5424569" y="228310"/>
            <a:ext cx="666807" cy="640958"/>
            <a:chOff x="3607758" y="4793256"/>
            <a:chExt cx="362309" cy="361971"/>
          </a:xfrm>
          <a:solidFill>
            <a:srgbClr val="012069"/>
          </a:solidFill>
        </p:grpSpPr>
        <p:sp>
          <p:nvSpPr>
            <p:cNvPr id="53" name="Graphic 4">
              <a:extLst>
                <a:ext uri="{FF2B5EF4-FFF2-40B4-BE49-F238E27FC236}">
                  <a16:creationId xmlns:a16="http://schemas.microsoft.com/office/drawing/2014/main" id="{A65A6139-455D-084E-B632-9EA57B082199}"/>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54" name="Graphic 4">
              <a:extLst>
                <a:ext uri="{FF2B5EF4-FFF2-40B4-BE49-F238E27FC236}">
                  <a16:creationId xmlns:a16="http://schemas.microsoft.com/office/drawing/2014/main" id="{F18A31E3-252F-6D4A-939D-7EA51CB30581}"/>
                </a:ext>
              </a:extLst>
            </p:cNvPr>
            <p:cNvSpPr/>
            <p:nvPr/>
          </p:nvSpPr>
          <p:spPr>
            <a:xfrm>
              <a:off x="3708719" y="4871326"/>
              <a:ext cx="162304" cy="204740"/>
            </a:xfrm>
            <a:custGeom>
              <a:avLst/>
              <a:gdLst>
                <a:gd name="connsiteX0" fmla="*/ 157831 w 162304"/>
                <a:gd name="connsiteY0" fmla="*/ 14498 h 204740"/>
                <a:gd name="connsiteX1" fmla="*/ 151441 w 162304"/>
                <a:gd name="connsiteY1" fmla="*/ 14498 h 204740"/>
                <a:gd name="connsiteX2" fmla="*/ 84986 w 162304"/>
                <a:gd name="connsiteY2" fmla="*/ 15136 h 204740"/>
                <a:gd name="connsiteX3" fmla="*/ 2556 w 162304"/>
                <a:gd name="connsiteY3" fmla="*/ 14498 h 204740"/>
                <a:gd name="connsiteX4" fmla="*/ 0 w 162304"/>
                <a:gd name="connsiteY4" fmla="*/ 19605 h 204740"/>
                <a:gd name="connsiteX5" fmla="*/ 0 w 162304"/>
                <a:gd name="connsiteY5" fmla="*/ 198356 h 204740"/>
                <a:gd name="connsiteX6" fmla="*/ 6390 w 162304"/>
                <a:gd name="connsiteY6" fmla="*/ 204740 h 204740"/>
                <a:gd name="connsiteX7" fmla="*/ 12780 w 162304"/>
                <a:gd name="connsiteY7" fmla="*/ 198356 h 204740"/>
                <a:gd name="connsiteX8" fmla="*/ 12780 w 162304"/>
                <a:gd name="connsiteY8" fmla="*/ 119834 h 204740"/>
                <a:gd name="connsiteX9" fmla="*/ 76679 w 162304"/>
                <a:gd name="connsiteY9" fmla="*/ 121110 h 204740"/>
                <a:gd name="connsiteX10" fmla="*/ 159109 w 162304"/>
                <a:gd name="connsiteY10" fmla="*/ 121749 h 204740"/>
                <a:gd name="connsiteX11" fmla="*/ 162304 w 162304"/>
                <a:gd name="connsiteY11" fmla="*/ 116642 h 204740"/>
                <a:gd name="connsiteX12" fmla="*/ 162304 w 162304"/>
                <a:gd name="connsiteY12" fmla="*/ 20243 h 204740"/>
                <a:gd name="connsiteX13" fmla="*/ 157831 w 162304"/>
                <a:gd name="connsiteY13" fmla="*/ 14498 h 204740"/>
                <a:gd name="connsiteX14" fmla="*/ 148246 w 162304"/>
                <a:gd name="connsiteY14" fmla="*/ 112811 h 204740"/>
                <a:gd name="connsiteX15" fmla="*/ 84347 w 162304"/>
                <a:gd name="connsiteY15" fmla="*/ 112173 h 204740"/>
                <a:gd name="connsiteX16" fmla="*/ 46646 w 162304"/>
                <a:gd name="connsiteY16" fmla="*/ 96851 h 204740"/>
                <a:gd name="connsiteX17" fmla="*/ 12141 w 162304"/>
                <a:gd name="connsiteY17" fmla="*/ 105789 h 204740"/>
                <a:gd name="connsiteX18" fmla="*/ 12141 w 162304"/>
                <a:gd name="connsiteY18" fmla="*/ 23435 h 204740"/>
                <a:gd name="connsiteX19" fmla="*/ 76040 w 162304"/>
                <a:gd name="connsiteY19" fmla="*/ 24712 h 204740"/>
                <a:gd name="connsiteX20" fmla="*/ 148885 w 162304"/>
                <a:gd name="connsiteY20" fmla="*/ 31096 h 204740"/>
                <a:gd name="connsiteX21" fmla="*/ 148246 w 162304"/>
                <a:gd name="connsiteY21" fmla="*/ 112811 h 20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04" h="204740">
                  <a:moveTo>
                    <a:pt x="157831" y="14498"/>
                  </a:moveTo>
                  <a:cubicBezTo>
                    <a:pt x="155914" y="13221"/>
                    <a:pt x="153358" y="13859"/>
                    <a:pt x="151441" y="14498"/>
                  </a:cubicBezTo>
                  <a:cubicBezTo>
                    <a:pt x="150802" y="14498"/>
                    <a:pt x="110546" y="41311"/>
                    <a:pt x="84986" y="15136"/>
                  </a:cubicBezTo>
                  <a:cubicBezTo>
                    <a:pt x="58148" y="-11677"/>
                    <a:pt x="19170" y="3007"/>
                    <a:pt x="2556" y="14498"/>
                  </a:cubicBezTo>
                  <a:cubicBezTo>
                    <a:pt x="639" y="15775"/>
                    <a:pt x="0" y="17690"/>
                    <a:pt x="0" y="19605"/>
                  </a:cubicBezTo>
                  <a:lnTo>
                    <a:pt x="0" y="198356"/>
                  </a:lnTo>
                  <a:cubicBezTo>
                    <a:pt x="0" y="202187"/>
                    <a:pt x="2556" y="204740"/>
                    <a:pt x="6390" y="204740"/>
                  </a:cubicBezTo>
                  <a:cubicBezTo>
                    <a:pt x="10224" y="204740"/>
                    <a:pt x="12780" y="202187"/>
                    <a:pt x="12780" y="198356"/>
                  </a:cubicBezTo>
                  <a:lnTo>
                    <a:pt x="12780" y="119834"/>
                  </a:lnTo>
                  <a:cubicBezTo>
                    <a:pt x="22365" y="114088"/>
                    <a:pt x="53675" y="98128"/>
                    <a:pt x="76679" y="121110"/>
                  </a:cubicBezTo>
                  <a:cubicBezTo>
                    <a:pt x="102878" y="147285"/>
                    <a:pt x="141856" y="133240"/>
                    <a:pt x="159109" y="121749"/>
                  </a:cubicBezTo>
                  <a:cubicBezTo>
                    <a:pt x="161026" y="120472"/>
                    <a:pt x="162304" y="118557"/>
                    <a:pt x="162304" y="116642"/>
                  </a:cubicBezTo>
                  <a:lnTo>
                    <a:pt x="162304" y="20243"/>
                  </a:lnTo>
                  <a:cubicBezTo>
                    <a:pt x="161665" y="17690"/>
                    <a:pt x="159748" y="15136"/>
                    <a:pt x="157831" y="14498"/>
                  </a:cubicBezTo>
                  <a:close/>
                  <a:moveTo>
                    <a:pt x="148246" y="112811"/>
                  </a:moveTo>
                  <a:cubicBezTo>
                    <a:pt x="138661" y="118557"/>
                    <a:pt x="106712" y="133878"/>
                    <a:pt x="84347" y="112173"/>
                  </a:cubicBezTo>
                  <a:cubicBezTo>
                    <a:pt x="74762" y="101958"/>
                    <a:pt x="60704" y="96851"/>
                    <a:pt x="46646" y="96851"/>
                  </a:cubicBezTo>
                  <a:cubicBezTo>
                    <a:pt x="34505" y="96851"/>
                    <a:pt x="23004" y="100043"/>
                    <a:pt x="12141" y="105789"/>
                  </a:cubicBezTo>
                  <a:lnTo>
                    <a:pt x="12141" y="23435"/>
                  </a:lnTo>
                  <a:cubicBezTo>
                    <a:pt x="21726" y="17690"/>
                    <a:pt x="53675" y="2368"/>
                    <a:pt x="76040" y="24712"/>
                  </a:cubicBezTo>
                  <a:cubicBezTo>
                    <a:pt x="98405" y="47056"/>
                    <a:pt x="129076" y="40672"/>
                    <a:pt x="148885" y="31096"/>
                  </a:cubicBezTo>
                  <a:lnTo>
                    <a:pt x="148246" y="112811"/>
                  </a:lnTo>
                  <a:close/>
                </a:path>
              </a:pathLst>
            </a:custGeom>
            <a:grpFill/>
            <a:ln w="6390" cap="flat">
              <a:noFill/>
              <a:prstDash val="solid"/>
              <a:miter/>
            </a:ln>
          </p:spPr>
          <p:txBody>
            <a:bodyPr rtlCol="0" anchor="ctr"/>
            <a:lstStyle/>
            <a:p>
              <a:endParaRPr lang="en-US"/>
            </a:p>
          </p:txBody>
        </p:sp>
      </p:grpSp>
      <p:grpSp>
        <p:nvGrpSpPr>
          <p:cNvPr id="55" name="Graphic 4">
            <a:extLst>
              <a:ext uri="{FF2B5EF4-FFF2-40B4-BE49-F238E27FC236}">
                <a16:creationId xmlns:a16="http://schemas.microsoft.com/office/drawing/2014/main" id="{FF6CF48E-D060-954C-81D8-DA376854B7A0}"/>
              </a:ext>
            </a:extLst>
          </p:cNvPr>
          <p:cNvGrpSpPr/>
          <p:nvPr/>
        </p:nvGrpSpPr>
        <p:grpSpPr>
          <a:xfrm>
            <a:off x="6253957" y="228310"/>
            <a:ext cx="682651" cy="649914"/>
            <a:chOff x="1515054" y="3339623"/>
            <a:chExt cx="362309" cy="361971"/>
          </a:xfrm>
          <a:solidFill>
            <a:srgbClr val="9D8AD1"/>
          </a:solidFill>
        </p:grpSpPr>
        <p:sp>
          <p:nvSpPr>
            <p:cNvPr id="56" name="Graphic 4">
              <a:extLst>
                <a:ext uri="{FF2B5EF4-FFF2-40B4-BE49-F238E27FC236}">
                  <a16:creationId xmlns:a16="http://schemas.microsoft.com/office/drawing/2014/main" id="{84EF147D-9683-7A47-B6E8-8C86B598DA25}"/>
                </a:ext>
              </a:extLst>
            </p:cNvPr>
            <p:cNvSpPr/>
            <p:nvPr/>
          </p:nvSpPr>
          <p:spPr>
            <a:xfrm>
              <a:off x="1515054" y="3339623"/>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349204 h 361971"/>
                <a:gd name="connsiteX7" fmla="*/ 12780 w 362309"/>
                <a:gd name="connsiteY7" fmla="*/ 180667 h 361971"/>
                <a:gd name="connsiteX8" fmla="*/ 180835 w 362309"/>
                <a:gd name="connsiteY8" fmla="*/ 12768 h 361971"/>
                <a:gd name="connsiteX9" fmla="*/ 349529 w 362309"/>
                <a:gd name="connsiteY9" fmla="*/ 181305 h 361971"/>
                <a:gd name="connsiteX10" fmla="*/ 349529 w 362309"/>
                <a:gd name="connsiteY10" fmla="*/ 181305 h 361971"/>
                <a:gd name="connsiteX11" fmla="*/ 180835 w 362309"/>
                <a:gd name="connsiteY11" fmla="*/ 349204 h 361971"/>
                <a:gd name="connsiteX12" fmla="*/ 180835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lnTo>
                    <a:pt x="362309" y="180667"/>
                  </a:lnTo>
                  <a:cubicBezTo>
                    <a:pt x="361670" y="81077"/>
                    <a:pt x="280518"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57" name="Graphic 4">
              <a:extLst>
                <a:ext uri="{FF2B5EF4-FFF2-40B4-BE49-F238E27FC236}">
                  <a16:creationId xmlns:a16="http://schemas.microsoft.com/office/drawing/2014/main" id="{4B76C6E5-05A6-724C-8C0C-9E3BADDA0B27}"/>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endParaRPr lang="en-US"/>
            </a:p>
          </p:txBody>
        </p:sp>
        <p:sp>
          <p:nvSpPr>
            <p:cNvPr id="58" name="Graphic 4">
              <a:extLst>
                <a:ext uri="{FF2B5EF4-FFF2-40B4-BE49-F238E27FC236}">
                  <a16:creationId xmlns:a16="http://schemas.microsoft.com/office/drawing/2014/main" id="{B39C046E-1DAE-CA49-8D0F-5E4B020DBEC3}"/>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endParaRPr lang="en-US"/>
            </a:p>
          </p:txBody>
        </p:sp>
        <p:sp>
          <p:nvSpPr>
            <p:cNvPr id="59" name="Graphic 4">
              <a:extLst>
                <a:ext uri="{FF2B5EF4-FFF2-40B4-BE49-F238E27FC236}">
                  <a16:creationId xmlns:a16="http://schemas.microsoft.com/office/drawing/2014/main" id="{A7488F01-031F-DD46-801C-82AE5440CD04}"/>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endParaRPr lang="en-US"/>
            </a:p>
          </p:txBody>
        </p:sp>
        <p:sp>
          <p:nvSpPr>
            <p:cNvPr id="60" name="Graphic 4">
              <a:extLst>
                <a:ext uri="{FF2B5EF4-FFF2-40B4-BE49-F238E27FC236}">
                  <a16:creationId xmlns:a16="http://schemas.microsoft.com/office/drawing/2014/main" id="{842B160D-21A6-AE4C-A9B8-429B8348DCC2}"/>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endParaRPr lang="en-US"/>
            </a:p>
          </p:txBody>
        </p:sp>
        <p:sp>
          <p:nvSpPr>
            <p:cNvPr id="61" name="Graphic 4">
              <a:extLst>
                <a:ext uri="{FF2B5EF4-FFF2-40B4-BE49-F238E27FC236}">
                  <a16:creationId xmlns:a16="http://schemas.microsoft.com/office/drawing/2014/main" id="{BC5CA078-0110-8D4F-B571-9F61D595EF06}"/>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endParaRPr lang="en-US"/>
            </a:p>
          </p:txBody>
        </p:sp>
        <p:sp>
          <p:nvSpPr>
            <p:cNvPr id="62" name="Graphic 4">
              <a:extLst>
                <a:ext uri="{FF2B5EF4-FFF2-40B4-BE49-F238E27FC236}">
                  <a16:creationId xmlns:a16="http://schemas.microsoft.com/office/drawing/2014/main" id="{1F84D9E1-E437-3241-A062-68D8BEB2662E}"/>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endParaRPr lang="en-US"/>
            </a:p>
          </p:txBody>
        </p:sp>
        <p:sp>
          <p:nvSpPr>
            <p:cNvPr id="63" name="Graphic 4">
              <a:extLst>
                <a:ext uri="{FF2B5EF4-FFF2-40B4-BE49-F238E27FC236}">
                  <a16:creationId xmlns:a16="http://schemas.microsoft.com/office/drawing/2014/main" id="{613C14F8-1CE3-D441-AE0E-D0A7026EAE8D}"/>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endParaRPr lang="en-US"/>
            </a:p>
          </p:txBody>
        </p:sp>
        <p:sp>
          <p:nvSpPr>
            <p:cNvPr id="64" name="Graphic 4">
              <a:extLst>
                <a:ext uri="{FF2B5EF4-FFF2-40B4-BE49-F238E27FC236}">
                  <a16:creationId xmlns:a16="http://schemas.microsoft.com/office/drawing/2014/main" id="{7973D20A-4E36-9A4B-8036-47C946701180}"/>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endParaRPr lang="en-US"/>
            </a:p>
          </p:txBody>
        </p:sp>
      </p:grpSp>
      <p:sp>
        <p:nvSpPr>
          <p:cNvPr id="65" name="Flowchart: Connector 13">
            <a:extLst>
              <a:ext uri="{FF2B5EF4-FFF2-40B4-BE49-F238E27FC236}">
                <a16:creationId xmlns:a16="http://schemas.microsoft.com/office/drawing/2014/main" id="{F4BACE54-B4F0-0449-B6F0-C5B82531F8A2}"/>
              </a:ext>
            </a:extLst>
          </p:cNvPr>
          <p:cNvSpPr/>
          <p:nvPr/>
        </p:nvSpPr>
        <p:spPr>
          <a:xfrm>
            <a:off x="7111473" y="225615"/>
            <a:ext cx="666807" cy="643653"/>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66" name="Graphic 4">
            <a:extLst>
              <a:ext uri="{FF2B5EF4-FFF2-40B4-BE49-F238E27FC236}">
                <a16:creationId xmlns:a16="http://schemas.microsoft.com/office/drawing/2014/main" id="{EF63ABC7-E39A-0240-B732-4C0C7C6B094D}"/>
              </a:ext>
            </a:extLst>
          </p:cNvPr>
          <p:cNvGrpSpPr/>
          <p:nvPr/>
        </p:nvGrpSpPr>
        <p:grpSpPr>
          <a:xfrm>
            <a:off x="7099189" y="228310"/>
            <a:ext cx="682651" cy="643653"/>
            <a:chOff x="467743" y="4308712"/>
            <a:chExt cx="361670" cy="361971"/>
          </a:xfrm>
          <a:solidFill>
            <a:srgbClr val="00A2DF"/>
          </a:solidFill>
        </p:grpSpPr>
        <p:sp>
          <p:nvSpPr>
            <p:cNvPr id="67" name="Graphic 4">
              <a:extLst>
                <a:ext uri="{FF2B5EF4-FFF2-40B4-BE49-F238E27FC236}">
                  <a16:creationId xmlns:a16="http://schemas.microsoft.com/office/drawing/2014/main" id="{518A1C32-EDAA-A840-B795-C3AAA8A87A68}"/>
                </a:ext>
              </a:extLst>
            </p:cNvPr>
            <p:cNvSpPr/>
            <p:nvPr/>
          </p:nvSpPr>
          <p:spPr>
            <a:xfrm>
              <a:off x="467743" y="4308712"/>
              <a:ext cx="361670" cy="361971"/>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9204 h 361971"/>
                <a:gd name="connsiteX8" fmla="*/ 12780 w 361670"/>
                <a:gd name="connsiteY8" fmla="*/ 181305 h 361971"/>
                <a:gd name="connsiteX9" fmla="*/ 180835 w 361670"/>
                <a:gd name="connsiteY9" fmla="*/ 12768 h 361971"/>
                <a:gd name="connsiteX10" fmla="*/ 348891 w 361670"/>
                <a:gd name="connsiteY10" fmla="*/ 181305 h 361971"/>
                <a:gd name="connsiteX11" fmla="*/ 348891 w 361670"/>
                <a:gd name="connsiteY11" fmla="*/ 181305 h 361971"/>
                <a:gd name="connsiteX12" fmla="*/ 180835 w 361670"/>
                <a:gd name="connsiteY12" fmla="*/ 349204 h 361971"/>
                <a:gd name="connsiteX13" fmla="*/ 180835 w 361670"/>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1077"/>
                    <a:pt x="281157" y="0"/>
                    <a:pt x="180835" y="0"/>
                  </a:cubicBezTo>
                  <a:cubicBezTo>
                    <a:pt x="180835" y="0"/>
                    <a:pt x="180835" y="0"/>
                    <a:pt x="180835" y="0"/>
                  </a:cubicBezTo>
                  <a:close/>
                  <a:moveTo>
                    <a:pt x="180835" y="349204"/>
                  </a:moveTo>
                  <a:cubicBezTo>
                    <a:pt x="87542" y="349204"/>
                    <a:pt x="12780" y="273873"/>
                    <a:pt x="12780" y="181305"/>
                  </a:cubicBezTo>
                  <a:cubicBezTo>
                    <a:pt x="12780" y="88099"/>
                    <a:pt x="88181" y="12768"/>
                    <a:pt x="180835" y="12768"/>
                  </a:cubicBezTo>
                  <a:cubicBezTo>
                    <a:pt x="273489" y="12768"/>
                    <a:pt x="348891" y="88099"/>
                    <a:pt x="348891" y="181305"/>
                  </a:cubicBezTo>
                  <a:lnTo>
                    <a:pt x="348891"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68" name="Graphic 4">
              <a:extLst>
                <a:ext uri="{FF2B5EF4-FFF2-40B4-BE49-F238E27FC236}">
                  <a16:creationId xmlns:a16="http://schemas.microsoft.com/office/drawing/2014/main" id="{6D3E2EE8-FCD5-A640-960A-87862DBDD45B}"/>
                </a:ext>
              </a:extLst>
            </p:cNvPr>
            <p:cNvSpPr/>
            <p:nvPr/>
          </p:nvSpPr>
          <p:spPr>
            <a:xfrm>
              <a:off x="617431" y="4466396"/>
              <a:ext cx="61819" cy="127041"/>
            </a:xfrm>
            <a:custGeom>
              <a:avLst/>
              <a:gdLst>
                <a:gd name="connsiteX0" fmla="*/ 50956 w 61819"/>
                <a:gd name="connsiteY0" fmla="*/ 91930 h 127041"/>
                <a:gd name="connsiteX1" fmla="*/ 37537 w 61819"/>
                <a:gd name="connsiteY1" fmla="*/ 105336 h 127041"/>
                <a:gd name="connsiteX2" fmla="*/ 37537 w 61819"/>
                <a:gd name="connsiteY2" fmla="*/ 6384 h 127041"/>
                <a:gd name="connsiteX3" fmla="*/ 31147 w 61819"/>
                <a:gd name="connsiteY3" fmla="*/ 0 h 127041"/>
                <a:gd name="connsiteX4" fmla="*/ 24757 w 61819"/>
                <a:gd name="connsiteY4" fmla="*/ 6384 h 127041"/>
                <a:gd name="connsiteX5" fmla="*/ 24757 w 61819"/>
                <a:gd name="connsiteY5" fmla="*/ 105336 h 127041"/>
                <a:gd name="connsiteX6" fmla="*/ 11339 w 61819"/>
                <a:gd name="connsiteY6" fmla="*/ 91930 h 127041"/>
                <a:gd name="connsiteX7" fmla="*/ 2393 w 61819"/>
                <a:gd name="connsiteY7" fmla="*/ 90653 h 127041"/>
                <a:gd name="connsiteX8" fmla="*/ 1115 w 61819"/>
                <a:gd name="connsiteY8" fmla="*/ 99590 h 127041"/>
                <a:gd name="connsiteX9" fmla="*/ 2393 w 61819"/>
                <a:gd name="connsiteY9" fmla="*/ 100867 h 127041"/>
                <a:gd name="connsiteX10" fmla="*/ 26674 w 61819"/>
                <a:gd name="connsiteY10" fmla="*/ 125126 h 127041"/>
                <a:gd name="connsiteX11" fmla="*/ 28591 w 61819"/>
                <a:gd name="connsiteY11" fmla="*/ 126403 h 127041"/>
                <a:gd name="connsiteX12" fmla="*/ 31147 w 61819"/>
                <a:gd name="connsiteY12" fmla="*/ 127041 h 127041"/>
                <a:gd name="connsiteX13" fmla="*/ 33703 w 61819"/>
                <a:gd name="connsiteY13" fmla="*/ 126403 h 127041"/>
                <a:gd name="connsiteX14" fmla="*/ 35620 w 61819"/>
                <a:gd name="connsiteY14" fmla="*/ 125126 h 127041"/>
                <a:gd name="connsiteX15" fmla="*/ 59902 w 61819"/>
                <a:gd name="connsiteY15" fmla="*/ 100867 h 127041"/>
                <a:gd name="connsiteX16" fmla="*/ 59902 w 61819"/>
                <a:gd name="connsiteY16" fmla="*/ 91930 h 127041"/>
                <a:gd name="connsiteX17" fmla="*/ 50956 w 61819"/>
                <a:gd name="connsiteY17" fmla="*/ 91930 h 127041"/>
                <a:gd name="connsiteX18" fmla="*/ 50956 w 61819"/>
                <a:gd name="connsiteY18" fmla="*/ 91930 h 12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819" h="127041">
                  <a:moveTo>
                    <a:pt x="50956" y="91930"/>
                  </a:moveTo>
                  <a:lnTo>
                    <a:pt x="37537" y="105336"/>
                  </a:lnTo>
                  <a:lnTo>
                    <a:pt x="37537" y="6384"/>
                  </a:lnTo>
                  <a:cubicBezTo>
                    <a:pt x="37537" y="2554"/>
                    <a:pt x="34981" y="0"/>
                    <a:pt x="31147" y="0"/>
                  </a:cubicBezTo>
                  <a:cubicBezTo>
                    <a:pt x="27313" y="0"/>
                    <a:pt x="24757" y="2554"/>
                    <a:pt x="24757" y="6384"/>
                  </a:cubicBezTo>
                  <a:lnTo>
                    <a:pt x="24757" y="105336"/>
                  </a:lnTo>
                  <a:lnTo>
                    <a:pt x="11339" y="91930"/>
                  </a:lnTo>
                  <a:cubicBezTo>
                    <a:pt x="9422" y="89376"/>
                    <a:pt x="4949" y="88738"/>
                    <a:pt x="2393" y="90653"/>
                  </a:cubicBezTo>
                  <a:cubicBezTo>
                    <a:pt x="-163" y="92568"/>
                    <a:pt x="-802" y="97037"/>
                    <a:pt x="1115" y="99590"/>
                  </a:cubicBezTo>
                  <a:cubicBezTo>
                    <a:pt x="1754" y="100229"/>
                    <a:pt x="1754" y="100867"/>
                    <a:pt x="2393" y="100867"/>
                  </a:cubicBezTo>
                  <a:lnTo>
                    <a:pt x="26674" y="125126"/>
                  </a:lnTo>
                  <a:cubicBezTo>
                    <a:pt x="27313" y="125765"/>
                    <a:pt x="27952" y="126403"/>
                    <a:pt x="28591" y="126403"/>
                  </a:cubicBezTo>
                  <a:cubicBezTo>
                    <a:pt x="29230" y="126403"/>
                    <a:pt x="29869" y="127041"/>
                    <a:pt x="31147" y="127041"/>
                  </a:cubicBezTo>
                  <a:cubicBezTo>
                    <a:pt x="31786" y="127041"/>
                    <a:pt x="33064" y="127041"/>
                    <a:pt x="33703" y="126403"/>
                  </a:cubicBezTo>
                  <a:cubicBezTo>
                    <a:pt x="34342" y="125765"/>
                    <a:pt x="34981" y="125765"/>
                    <a:pt x="35620" y="125126"/>
                  </a:cubicBezTo>
                  <a:lnTo>
                    <a:pt x="59902" y="100867"/>
                  </a:lnTo>
                  <a:cubicBezTo>
                    <a:pt x="62458" y="98313"/>
                    <a:pt x="62458" y="94483"/>
                    <a:pt x="59902" y="91930"/>
                  </a:cubicBezTo>
                  <a:cubicBezTo>
                    <a:pt x="57985" y="89376"/>
                    <a:pt x="54151" y="89376"/>
                    <a:pt x="50956" y="91930"/>
                  </a:cubicBezTo>
                  <a:lnTo>
                    <a:pt x="50956" y="91930"/>
                  </a:lnTo>
                  <a:close/>
                </a:path>
              </a:pathLst>
            </a:custGeom>
            <a:grpFill/>
            <a:ln w="6390" cap="flat">
              <a:noFill/>
              <a:prstDash val="solid"/>
              <a:miter/>
            </a:ln>
          </p:spPr>
          <p:txBody>
            <a:bodyPr rtlCol="0" anchor="ctr"/>
            <a:lstStyle/>
            <a:p>
              <a:endParaRPr lang="en-US"/>
            </a:p>
          </p:txBody>
        </p:sp>
        <p:sp>
          <p:nvSpPr>
            <p:cNvPr id="69" name="Graphic 4">
              <a:extLst>
                <a:ext uri="{FF2B5EF4-FFF2-40B4-BE49-F238E27FC236}">
                  <a16:creationId xmlns:a16="http://schemas.microsoft.com/office/drawing/2014/main" id="{347C24F1-C4BB-FB4A-881A-E97CE9639FC5}"/>
                </a:ext>
              </a:extLst>
            </p:cNvPr>
            <p:cNvSpPr/>
            <p:nvPr/>
          </p:nvSpPr>
          <p:spPr>
            <a:xfrm>
              <a:off x="527808" y="4385319"/>
              <a:ext cx="239640" cy="143001"/>
            </a:xfrm>
            <a:custGeom>
              <a:avLst/>
              <a:gdLst>
                <a:gd name="connsiteX0" fmla="*/ 202561 w 239640"/>
                <a:gd name="connsiteY0" fmla="*/ 65117 h 143001"/>
                <a:gd name="connsiteX1" fmla="*/ 197449 w 239640"/>
                <a:gd name="connsiteY1" fmla="*/ 65117 h 143001"/>
                <a:gd name="connsiteX2" fmla="*/ 197449 w 239640"/>
                <a:gd name="connsiteY2" fmla="*/ 63840 h 143001"/>
                <a:gd name="connsiteX3" fmla="*/ 133550 w 239640"/>
                <a:gd name="connsiteY3" fmla="*/ 0 h 143001"/>
                <a:gd name="connsiteX4" fmla="*/ 71567 w 239640"/>
                <a:gd name="connsiteY4" fmla="*/ 42773 h 143001"/>
                <a:gd name="connsiteX5" fmla="*/ 52398 w 239640"/>
                <a:gd name="connsiteY5" fmla="*/ 38304 h 143001"/>
                <a:gd name="connsiteX6" fmla="*/ 0 w 239640"/>
                <a:gd name="connsiteY6" fmla="*/ 90653 h 143001"/>
                <a:gd name="connsiteX7" fmla="*/ 52398 w 239640"/>
                <a:gd name="connsiteY7" fmla="*/ 143001 h 143001"/>
                <a:gd name="connsiteX8" fmla="*/ 52398 w 239640"/>
                <a:gd name="connsiteY8" fmla="*/ 143001 h 143001"/>
                <a:gd name="connsiteX9" fmla="*/ 79874 w 239640"/>
                <a:gd name="connsiteY9" fmla="*/ 143001 h 143001"/>
                <a:gd name="connsiteX10" fmla="*/ 86264 w 239640"/>
                <a:gd name="connsiteY10" fmla="*/ 136617 h 143001"/>
                <a:gd name="connsiteX11" fmla="*/ 79874 w 239640"/>
                <a:gd name="connsiteY11" fmla="*/ 130233 h 143001"/>
                <a:gd name="connsiteX12" fmla="*/ 52398 w 239640"/>
                <a:gd name="connsiteY12" fmla="*/ 130233 h 143001"/>
                <a:gd name="connsiteX13" fmla="*/ 12780 w 239640"/>
                <a:gd name="connsiteY13" fmla="*/ 90653 h 143001"/>
                <a:gd name="connsiteX14" fmla="*/ 52398 w 239640"/>
                <a:gd name="connsiteY14" fmla="*/ 51072 h 143001"/>
                <a:gd name="connsiteX15" fmla="*/ 72206 w 239640"/>
                <a:gd name="connsiteY15" fmla="*/ 57456 h 143001"/>
                <a:gd name="connsiteX16" fmla="*/ 73484 w 239640"/>
                <a:gd name="connsiteY16" fmla="*/ 58094 h 143001"/>
                <a:gd name="connsiteX17" fmla="*/ 74123 w 239640"/>
                <a:gd name="connsiteY17" fmla="*/ 58094 h 143001"/>
                <a:gd name="connsiteX18" fmla="*/ 74123 w 239640"/>
                <a:gd name="connsiteY18" fmla="*/ 58094 h 143001"/>
                <a:gd name="connsiteX19" fmla="*/ 79235 w 239640"/>
                <a:gd name="connsiteY19" fmla="*/ 56818 h 143001"/>
                <a:gd name="connsiteX20" fmla="*/ 80513 w 239640"/>
                <a:gd name="connsiteY20" fmla="*/ 55541 h 143001"/>
                <a:gd name="connsiteX21" fmla="*/ 80513 w 239640"/>
                <a:gd name="connsiteY21" fmla="*/ 55541 h 143001"/>
                <a:gd name="connsiteX22" fmla="*/ 81152 w 239640"/>
                <a:gd name="connsiteY22" fmla="*/ 54264 h 143001"/>
                <a:gd name="connsiteX23" fmla="*/ 81791 w 239640"/>
                <a:gd name="connsiteY23" fmla="*/ 53626 h 143001"/>
                <a:gd name="connsiteX24" fmla="*/ 81791 w 239640"/>
                <a:gd name="connsiteY24" fmla="*/ 53626 h 143001"/>
                <a:gd name="connsiteX25" fmla="*/ 132911 w 239640"/>
                <a:gd name="connsiteY25" fmla="*/ 12768 h 143001"/>
                <a:gd name="connsiteX26" fmla="*/ 184030 w 239640"/>
                <a:gd name="connsiteY26" fmla="*/ 63840 h 143001"/>
                <a:gd name="connsiteX27" fmla="*/ 183391 w 239640"/>
                <a:gd name="connsiteY27" fmla="*/ 70224 h 143001"/>
                <a:gd name="connsiteX28" fmla="*/ 183391 w 239640"/>
                <a:gd name="connsiteY28" fmla="*/ 71501 h 143001"/>
                <a:gd name="connsiteX29" fmla="*/ 185947 w 239640"/>
                <a:gd name="connsiteY29" fmla="*/ 81077 h 143001"/>
                <a:gd name="connsiteX30" fmla="*/ 193615 w 239640"/>
                <a:gd name="connsiteY30" fmla="*/ 79800 h 143001"/>
                <a:gd name="connsiteX31" fmla="*/ 195532 w 239640"/>
                <a:gd name="connsiteY31" fmla="*/ 78523 h 143001"/>
                <a:gd name="connsiteX32" fmla="*/ 201922 w 239640"/>
                <a:gd name="connsiteY32" fmla="*/ 77885 h 143001"/>
                <a:gd name="connsiteX33" fmla="*/ 226843 w 239640"/>
                <a:gd name="connsiteY33" fmla="*/ 105336 h 143001"/>
                <a:gd name="connsiteX34" fmla="*/ 201922 w 239640"/>
                <a:gd name="connsiteY34" fmla="*/ 130233 h 143001"/>
                <a:gd name="connsiteX35" fmla="*/ 161026 w 239640"/>
                <a:gd name="connsiteY35" fmla="*/ 130233 h 143001"/>
                <a:gd name="connsiteX36" fmla="*/ 154637 w 239640"/>
                <a:gd name="connsiteY36" fmla="*/ 136617 h 143001"/>
                <a:gd name="connsiteX37" fmla="*/ 161026 w 239640"/>
                <a:gd name="connsiteY37" fmla="*/ 143001 h 143001"/>
                <a:gd name="connsiteX38" fmla="*/ 201922 w 239640"/>
                <a:gd name="connsiteY38" fmla="*/ 143001 h 143001"/>
                <a:gd name="connsiteX39" fmla="*/ 239623 w 239640"/>
                <a:gd name="connsiteY39" fmla="*/ 102144 h 143001"/>
                <a:gd name="connsiteX40" fmla="*/ 202561 w 239640"/>
                <a:gd name="connsiteY40" fmla="*/ 65117 h 143001"/>
                <a:gd name="connsiteX41" fmla="*/ 202561 w 239640"/>
                <a:gd name="connsiteY41" fmla="*/ 65117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9640" h="143001">
                  <a:moveTo>
                    <a:pt x="202561" y="65117"/>
                  </a:moveTo>
                  <a:cubicBezTo>
                    <a:pt x="200644" y="65117"/>
                    <a:pt x="199366" y="65117"/>
                    <a:pt x="197449" y="65117"/>
                  </a:cubicBezTo>
                  <a:lnTo>
                    <a:pt x="197449" y="63840"/>
                  </a:lnTo>
                  <a:cubicBezTo>
                    <a:pt x="197449" y="28728"/>
                    <a:pt x="168694" y="0"/>
                    <a:pt x="133550" y="0"/>
                  </a:cubicBezTo>
                  <a:cubicBezTo>
                    <a:pt x="106073" y="0"/>
                    <a:pt x="81152" y="17237"/>
                    <a:pt x="71567" y="42773"/>
                  </a:cubicBezTo>
                  <a:cubicBezTo>
                    <a:pt x="65816" y="39581"/>
                    <a:pt x="58787" y="38304"/>
                    <a:pt x="52398" y="38304"/>
                  </a:cubicBezTo>
                  <a:cubicBezTo>
                    <a:pt x="23643" y="38304"/>
                    <a:pt x="0" y="61925"/>
                    <a:pt x="0" y="90653"/>
                  </a:cubicBezTo>
                  <a:cubicBezTo>
                    <a:pt x="0" y="119381"/>
                    <a:pt x="23643" y="143001"/>
                    <a:pt x="52398" y="143001"/>
                  </a:cubicBezTo>
                  <a:lnTo>
                    <a:pt x="52398" y="143001"/>
                  </a:lnTo>
                  <a:lnTo>
                    <a:pt x="79874" y="143001"/>
                  </a:lnTo>
                  <a:cubicBezTo>
                    <a:pt x="83708" y="143001"/>
                    <a:pt x="86264" y="140448"/>
                    <a:pt x="86264" y="136617"/>
                  </a:cubicBezTo>
                  <a:cubicBezTo>
                    <a:pt x="86264" y="132787"/>
                    <a:pt x="83708" y="130233"/>
                    <a:pt x="79874" y="130233"/>
                  </a:cubicBezTo>
                  <a:lnTo>
                    <a:pt x="52398" y="130233"/>
                  </a:lnTo>
                  <a:cubicBezTo>
                    <a:pt x="30672" y="130233"/>
                    <a:pt x="12780" y="112358"/>
                    <a:pt x="12780" y="90653"/>
                  </a:cubicBezTo>
                  <a:cubicBezTo>
                    <a:pt x="12780" y="68947"/>
                    <a:pt x="30672" y="51072"/>
                    <a:pt x="52398" y="51072"/>
                  </a:cubicBezTo>
                  <a:cubicBezTo>
                    <a:pt x="59426" y="51072"/>
                    <a:pt x="66455" y="52987"/>
                    <a:pt x="72206" y="57456"/>
                  </a:cubicBezTo>
                  <a:cubicBezTo>
                    <a:pt x="72845" y="57456"/>
                    <a:pt x="72845" y="58094"/>
                    <a:pt x="73484" y="58094"/>
                  </a:cubicBezTo>
                  <a:lnTo>
                    <a:pt x="74123" y="58094"/>
                  </a:lnTo>
                  <a:lnTo>
                    <a:pt x="74123" y="58094"/>
                  </a:lnTo>
                  <a:cubicBezTo>
                    <a:pt x="76040" y="58733"/>
                    <a:pt x="77957" y="58094"/>
                    <a:pt x="79235" y="56818"/>
                  </a:cubicBezTo>
                  <a:cubicBezTo>
                    <a:pt x="79874" y="56179"/>
                    <a:pt x="80513" y="56179"/>
                    <a:pt x="80513" y="55541"/>
                  </a:cubicBezTo>
                  <a:lnTo>
                    <a:pt x="80513" y="55541"/>
                  </a:lnTo>
                  <a:cubicBezTo>
                    <a:pt x="80513" y="54902"/>
                    <a:pt x="81152" y="54902"/>
                    <a:pt x="81152" y="54264"/>
                  </a:cubicBezTo>
                  <a:cubicBezTo>
                    <a:pt x="81152" y="54264"/>
                    <a:pt x="81152" y="53626"/>
                    <a:pt x="81791" y="53626"/>
                  </a:cubicBezTo>
                  <a:lnTo>
                    <a:pt x="81791" y="53626"/>
                  </a:lnTo>
                  <a:cubicBezTo>
                    <a:pt x="87542" y="30005"/>
                    <a:pt x="108629" y="12768"/>
                    <a:pt x="132911" y="12768"/>
                  </a:cubicBezTo>
                  <a:cubicBezTo>
                    <a:pt x="161026" y="12768"/>
                    <a:pt x="184030" y="35751"/>
                    <a:pt x="184030" y="63840"/>
                  </a:cubicBezTo>
                  <a:cubicBezTo>
                    <a:pt x="184030" y="65755"/>
                    <a:pt x="184030" y="68309"/>
                    <a:pt x="183391" y="70224"/>
                  </a:cubicBezTo>
                  <a:cubicBezTo>
                    <a:pt x="183391" y="70224"/>
                    <a:pt x="183391" y="70862"/>
                    <a:pt x="183391" y="71501"/>
                  </a:cubicBezTo>
                  <a:cubicBezTo>
                    <a:pt x="182113" y="74693"/>
                    <a:pt x="182752" y="78523"/>
                    <a:pt x="185947" y="81077"/>
                  </a:cubicBezTo>
                  <a:cubicBezTo>
                    <a:pt x="188503" y="82354"/>
                    <a:pt x="191698" y="82354"/>
                    <a:pt x="193615" y="79800"/>
                  </a:cubicBezTo>
                  <a:cubicBezTo>
                    <a:pt x="194254" y="79162"/>
                    <a:pt x="194893" y="79162"/>
                    <a:pt x="195532" y="78523"/>
                  </a:cubicBezTo>
                  <a:cubicBezTo>
                    <a:pt x="197449" y="77885"/>
                    <a:pt x="200005" y="77885"/>
                    <a:pt x="201922" y="77885"/>
                  </a:cubicBezTo>
                  <a:cubicBezTo>
                    <a:pt x="216619" y="78523"/>
                    <a:pt x="227482" y="90653"/>
                    <a:pt x="226843" y="105336"/>
                  </a:cubicBezTo>
                  <a:cubicBezTo>
                    <a:pt x="226204" y="118742"/>
                    <a:pt x="215341" y="129595"/>
                    <a:pt x="201922" y="130233"/>
                  </a:cubicBezTo>
                  <a:lnTo>
                    <a:pt x="161026" y="130233"/>
                  </a:lnTo>
                  <a:cubicBezTo>
                    <a:pt x="157192" y="130233"/>
                    <a:pt x="154637" y="132787"/>
                    <a:pt x="154637" y="136617"/>
                  </a:cubicBezTo>
                  <a:cubicBezTo>
                    <a:pt x="154637" y="140448"/>
                    <a:pt x="157192" y="143001"/>
                    <a:pt x="161026" y="143001"/>
                  </a:cubicBezTo>
                  <a:lnTo>
                    <a:pt x="201922" y="143001"/>
                  </a:lnTo>
                  <a:cubicBezTo>
                    <a:pt x="223648" y="142363"/>
                    <a:pt x="240262" y="123849"/>
                    <a:pt x="239623" y="102144"/>
                  </a:cubicBezTo>
                  <a:cubicBezTo>
                    <a:pt x="238984" y="81715"/>
                    <a:pt x="222370" y="65117"/>
                    <a:pt x="202561" y="65117"/>
                  </a:cubicBezTo>
                  <a:lnTo>
                    <a:pt x="202561" y="65117"/>
                  </a:lnTo>
                  <a:close/>
                </a:path>
              </a:pathLst>
            </a:custGeom>
            <a:grpFill/>
            <a:ln w="6390" cap="flat">
              <a:noFill/>
              <a:prstDash val="solid"/>
              <a:miter/>
            </a:ln>
          </p:spPr>
          <p:txBody>
            <a:bodyPr rtlCol="0" anchor="ctr"/>
            <a:lstStyle/>
            <a:p>
              <a:endParaRPr lang="en-US"/>
            </a:p>
          </p:txBody>
        </p:sp>
      </p:grpSp>
      <p:sp>
        <p:nvSpPr>
          <p:cNvPr id="70" name="Flowchart: Connector 13">
            <a:extLst>
              <a:ext uri="{FF2B5EF4-FFF2-40B4-BE49-F238E27FC236}">
                <a16:creationId xmlns:a16="http://schemas.microsoft.com/office/drawing/2014/main" id="{0000F9DA-27BF-3048-9C8D-91537B2BED9A}"/>
              </a:ext>
            </a:extLst>
          </p:cNvPr>
          <p:cNvSpPr/>
          <p:nvPr/>
        </p:nvSpPr>
        <p:spPr>
          <a:xfrm>
            <a:off x="7954925"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1" name="Graphic 4">
            <a:extLst>
              <a:ext uri="{FF2B5EF4-FFF2-40B4-BE49-F238E27FC236}">
                <a16:creationId xmlns:a16="http://schemas.microsoft.com/office/drawing/2014/main" id="{AECB3D75-F8A8-4D40-9857-5A0674265CBF}"/>
              </a:ext>
            </a:extLst>
          </p:cNvPr>
          <p:cNvGrpSpPr/>
          <p:nvPr/>
        </p:nvGrpSpPr>
        <p:grpSpPr>
          <a:xfrm>
            <a:off x="7944421" y="228310"/>
            <a:ext cx="682650" cy="643653"/>
            <a:chOff x="6754802" y="2371173"/>
            <a:chExt cx="361670" cy="361333"/>
          </a:xfrm>
          <a:solidFill>
            <a:srgbClr val="CBBEA5"/>
          </a:solidFill>
        </p:grpSpPr>
        <p:sp>
          <p:nvSpPr>
            <p:cNvPr id="72" name="Graphic 4">
              <a:extLst>
                <a:ext uri="{FF2B5EF4-FFF2-40B4-BE49-F238E27FC236}">
                  <a16:creationId xmlns:a16="http://schemas.microsoft.com/office/drawing/2014/main" id="{C1D65E27-C88F-6748-9F6E-D82BC2F2E8A4}"/>
                </a:ext>
              </a:extLst>
            </p:cNvPr>
            <p:cNvSpPr/>
            <p:nvPr/>
          </p:nvSpPr>
          <p:spPr>
            <a:xfrm>
              <a:off x="6754802" y="2371173"/>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0836 w 361670"/>
                <a:gd name="connsiteY5" fmla="*/ 349204 h 361333"/>
                <a:gd name="connsiteX6" fmla="*/ 12780 w 361670"/>
                <a:gd name="connsiteY6" fmla="*/ 181305 h 361333"/>
                <a:gd name="connsiteX7" fmla="*/ 180836 w 361670"/>
                <a:gd name="connsiteY7" fmla="*/ 13406 h 361333"/>
                <a:gd name="connsiteX8" fmla="*/ 348890 w 361670"/>
                <a:gd name="connsiteY8" fmla="*/ 181305 h 361333"/>
                <a:gd name="connsiteX9" fmla="*/ 180836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6" y="0"/>
                  </a:moveTo>
                  <a:cubicBezTo>
                    <a:pt x="80513" y="0"/>
                    <a:pt x="0" y="81077"/>
                    <a:pt x="0" y="180667"/>
                  </a:cubicBezTo>
                  <a:cubicBezTo>
                    <a:pt x="0" y="280257"/>
                    <a:pt x="81153" y="361333"/>
                    <a:pt x="180836" y="361333"/>
                  </a:cubicBezTo>
                  <a:cubicBezTo>
                    <a:pt x="281157" y="361333"/>
                    <a:pt x="361670" y="280257"/>
                    <a:pt x="361670" y="180667"/>
                  </a:cubicBezTo>
                  <a:cubicBezTo>
                    <a:pt x="361670" y="81077"/>
                    <a:pt x="280518" y="0"/>
                    <a:pt x="180836" y="0"/>
                  </a:cubicBezTo>
                  <a:close/>
                  <a:moveTo>
                    <a:pt x="180836" y="349204"/>
                  </a:moveTo>
                  <a:cubicBezTo>
                    <a:pt x="88181" y="349204"/>
                    <a:pt x="12780" y="273873"/>
                    <a:pt x="12780" y="181305"/>
                  </a:cubicBezTo>
                  <a:cubicBezTo>
                    <a:pt x="12780" y="88738"/>
                    <a:pt x="88181" y="13406"/>
                    <a:pt x="180836" y="13406"/>
                  </a:cubicBezTo>
                  <a:cubicBezTo>
                    <a:pt x="273490" y="13406"/>
                    <a:pt x="348890" y="88738"/>
                    <a:pt x="348890" y="181305"/>
                  </a:cubicBezTo>
                  <a:cubicBezTo>
                    <a:pt x="348890" y="273873"/>
                    <a:pt x="273490" y="349204"/>
                    <a:pt x="180836" y="349204"/>
                  </a:cubicBezTo>
                  <a:close/>
                </a:path>
              </a:pathLst>
            </a:custGeom>
            <a:grpFill/>
            <a:ln w="6390" cap="flat">
              <a:noFill/>
              <a:prstDash val="solid"/>
              <a:miter/>
            </a:ln>
          </p:spPr>
          <p:txBody>
            <a:bodyPr rtlCol="0" anchor="ctr"/>
            <a:lstStyle/>
            <a:p>
              <a:endParaRPr lang="en-US"/>
            </a:p>
          </p:txBody>
        </p:sp>
        <p:sp>
          <p:nvSpPr>
            <p:cNvPr id="73" name="Graphic 4">
              <a:extLst>
                <a:ext uri="{FF2B5EF4-FFF2-40B4-BE49-F238E27FC236}">
                  <a16:creationId xmlns:a16="http://schemas.microsoft.com/office/drawing/2014/main" id="{E6E4216F-4965-E241-B59F-17A4F534D97C}"/>
                </a:ext>
              </a:extLst>
            </p:cNvPr>
            <p:cNvSpPr/>
            <p:nvPr/>
          </p:nvSpPr>
          <p:spPr>
            <a:xfrm>
              <a:off x="6873016" y="2533326"/>
              <a:ext cx="125242" cy="109804"/>
            </a:xfrm>
            <a:custGeom>
              <a:avLst/>
              <a:gdLst>
                <a:gd name="connsiteX0" fmla="*/ 62622 w 125242"/>
                <a:gd name="connsiteY0" fmla="*/ 0 h 109804"/>
                <a:gd name="connsiteX1" fmla="*/ 0 w 125242"/>
                <a:gd name="connsiteY1" fmla="*/ 37027 h 109804"/>
                <a:gd name="connsiteX2" fmla="*/ 0 w 125242"/>
                <a:gd name="connsiteY2" fmla="*/ 103420 h 109804"/>
                <a:gd name="connsiteX3" fmla="*/ 6390 w 125242"/>
                <a:gd name="connsiteY3" fmla="*/ 109804 h 109804"/>
                <a:gd name="connsiteX4" fmla="*/ 12780 w 125242"/>
                <a:gd name="connsiteY4" fmla="*/ 103420 h 109804"/>
                <a:gd name="connsiteX5" fmla="*/ 12780 w 125242"/>
                <a:gd name="connsiteY5" fmla="*/ 37027 h 109804"/>
                <a:gd name="connsiteX6" fmla="*/ 62622 w 125242"/>
                <a:gd name="connsiteY6" fmla="*/ 12768 h 109804"/>
                <a:gd name="connsiteX7" fmla="*/ 112463 w 125242"/>
                <a:gd name="connsiteY7" fmla="*/ 37027 h 109804"/>
                <a:gd name="connsiteX8" fmla="*/ 112463 w 125242"/>
                <a:gd name="connsiteY8" fmla="*/ 103420 h 109804"/>
                <a:gd name="connsiteX9" fmla="*/ 118853 w 125242"/>
                <a:gd name="connsiteY9" fmla="*/ 109804 h 109804"/>
                <a:gd name="connsiteX10" fmla="*/ 125243 w 125242"/>
                <a:gd name="connsiteY10" fmla="*/ 103420 h 109804"/>
                <a:gd name="connsiteX11" fmla="*/ 125243 w 125242"/>
                <a:gd name="connsiteY11" fmla="*/ 37027 h 109804"/>
                <a:gd name="connsiteX12" fmla="*/ 62622 w 125242"/>
                <a:gd name="connsiteY12" fmla="*/ 0 h 10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242" h="109804">
                  <a:moveTo>
                    <a:pt x="62622" y="0"/>
                  </a:moveTo>
                  <a:cubicBezTo>
                    <a:pt x="40257" y="0"/>
                    <a:pt x="0" y="14045"/>
                    <a:pt x="0" y="37027"/>
                  </a:cubicBezTo>
                  <a:lnTo>
                    <a:pt x="0" y="103420"/>
                  </a:lnTo>
                  <a:cubicBezTo>
                    <a:pt x="0" y="107251"/>
                    <a:pt x="2556" y="109804"/>
                    <a:pt x="6390" y="109804"/>
                  </a:cubicBezTo>
                  <a:cubicBezTo>
                    <a:pt x="10224" y="109804"/>
                    <a:pt x="12780" y="107251"/>
                    <a:pt x="12780" y="103420"/>
                  </a:cubicBezTo>
                  <a:lnTo>
                    <a:pt x="12780" y="37027"/>
                  </a:lnTo>
                  <a:cubicBezTo>
                    <a:pt x="12780" y="24897"/>
                    <a:pt x="44091" y="12768"/>
                    <a:pt x="62622" y="12768"/>
                  </a:cubicBezTo>
                  <a:cubicBezTo>
                    <a:pt x="81153" y="12768"/>
                    <a:pt x="112463" y="24897"/>
                    <a:pt x="112463" y="37027"/>
                  </a:cubicBezTo>
                  <a:lnTo>
                    <a:pt x="112463" y="103420"/>
                  </a:lnTo>
                  <a:cubicBezTo>
                    <a:pt x="112463" y="107251"/>
                    <a:pt x="115019" y="109804"/>
                    <a:pt x="118853" y="109804"/>
                  </a:cubicBezTo>
                  <a:cubicBezTo>
                    <a:pt x="122687" y="109804"/>
                    <a:pt x="125243" y="107251"/>
                    <a:pt x="125243" y="103420"/>
                  </a:cubicBezTo>
                  <a:lnTo>
                    <a:pt x="125243" y="37027"/>
                  </a:lnTo>
                  <a:cubicBezTo>
                    <a:pt x="125243" y="14045"/>
                    <a:pt x="84986" y="0"/>
                    <a:pt x="62622" y="0"/>
                  </a:cubicBezTo>
                  <a:close/>
                </a:path>
              </a:pathLst>
            </a:custGeom>
            <a:grpFill/>
            <a:ln w="6390" cap="flat">
              <a:noFill/>
              <a:prstDash val="solid"/>
              <a:miter/>
            </a:ln>
          </p:spPr>
          <p:txBody>
            <a:bodyPr rtlCol="0" anchor="ctr"/>
            <a:lstStyle/>
            <a:p>
              <a:endParaRPr lang="en-US"/>
            </a:p>
          </p:txBody>
        </p:sp>
        <p:sp>
          <p:nvSpPr>
            <p:cNvPr id="74" name="Graphic 4">
              <a:extLst>
                <a:ext uri="{FF2B5EF4-FFF2-40B4-BE49-F238E27FC236}">
                  <a16:creationId xmlns:a16="http://schemas.microsoft.com/office/drawing/2014/main" id="{0947D2A8-7104-8643-ABD9-7DE683AC1C4C}"/>
                </a:ext>
              </a:extLst>
            </p:cNvPr>
            <p:cNvSpPr/>
            <p:nvPr/>
          </p:nvSpPr>
          <p:spPr>
            <a:xfrm>
              <a:off x="6990591" y="2543541"/>
              <a:ext cx="69011" cy="94483"/>
            </a:xfrm>
            <a:custGeom>
              <a:avLst/>
              <a:gdLst>
                <a:gd name="connsiteX0" fmla="*/ 11502 w 69011"/>
                <a:gd name="connsiteY0" fmla="*/ 0 h 94483"/>
                <a:gd name="connsiteX1" fmla="*/ 6390 w 69011"/>
                <a:gd name="connsiteY1" fmla="*/ 0 h 94483"/>
                <a:gd name="connsiteX2" fmla="*/ 0 w 69011"/>
                <a:gd name="connsiteY2" fmla="*/ 6384 h 94483"/>
                <a:gd name="connsiteX3" fmla="*/ 6390 w 69011"/>
                <a:gd name="connsiteY3" fmla="*/ 12768 h 94483"/>
                <a:gd name="connsiteX4" fmla="*/ 11502 w 69011"/>
                <a:gd name="connsiteY4" fmla="*/ 12768 h 94483"/>
                <a:gd name="connsiteX5" fmla="*/ 56232 w 69011"/>
                <a:gd name="connsiteY5" fmla="*/ 37027 h 94483"/>
                <a:gd name="connsiteX6" fmla="*/ 56232 w 69011"/>
                <a:gd name="connsiteY6" fmla="*/ 88099 h 94483"/>
                <a:gd name="connsiteX7" fmla="*/ 62622 w 69011"/>
                <a:gd name="connsiteY7" fmla="*/ 94483 h 94483"/>
                <a:gd name="connsiteX8" fmla="*/ 69012 w 69011"/>
                <a:gd name="connsiteY8" fmla="*/ 88099 h 94483"/>
                <a:gd name="connsiteX9" fmla="*/ 69012 w 69011"/>
                <a:gd name="connsiteY9" fmla="*/ 37027 h 94483"/>
                <a:gd name="connsiteX10" fmla="*/ 11502 w 69011"/>
                <a:gd name="connsiteY10" fmla="*/ 0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11502" y="0"/>
                  </a:moveTo>
                  <a:lnTo>
                    <a:pt x="6390" y="0"/>
                  </a:lnTo>
                  <a:cubicBezTo>
                    <a:pt x="2556" y="0"/>
                    <a:pt x="0" y="2554"/>
                    <a:pt x="0" y="6384"/>
                  </a:cubicBezTo>
                  <a:cubicBezTo>
                    <a:pt x="0" y="10214"/>
                    <a:pt x="2556" y="12768"/>
                    <a:pt x="6390" y="12768"/>
                  </a:cubicBezTo>
                  <a:lnTo>
                    <a:pt x="11502" y="12768"/>
                  </a:lnTo>
                  <a:cubicBezTo>
                    <a:pt x="28755" y="12768"/>
                    <a:pt x="56232" y="26174"/>
                    <a:pt x="56232" y="37027"/>
                  </a:cubicBezTo>
                  <a:lnTo>
                    <a:pt x="56232" y="88099"/>
                  </a:lnTo>
                  <a:cubicBezTo>
                    <a:pt x="56232" y="91930"/>
                    <a:pt x="58787" y="94483"/>
                    <a:pt x="62622" y="94483"/>
                  </a:cubicBezTo>
                  <a:cubicBezTo>
                    <a:pt x="66456" y="94483"/>
                    <a:pt x="69012" y="91930"/>
                    <a:pt x="69012" y="88099"/>
                  </a:cubicBezTo>
                  <a:lnTo>
                    <a:pt x="69012" y="37027"/>
                  </a:lnTo>
                  <a:cubicBezTo>
                    <a:pt x="69012" y="15322"/>
                    <a:pt x="31950" y="0"/>
                    <a:pt x="11502" y="0"/>
                  </a:cubicBezTo>
                  <a:close/>
                </a:path>
              </a:pathLst>
            </a:custGeom>
            <a:grpFill/>
            <a:ln w="6390" cap="flat">
              <a:noFill/>
              <a:prstDash val="solid"/>
              <a:miter/>
            </a:ln>
          </p:spPr>
          <p:txBody>
            <a:bodyPr rtlCol="0" anchor="ctr"/>
            <a:lstStyle/>
            <a:p>
              <a:endParaRPr lang="en-US"/>
            </a:p>
          </p:txBody>
        </p:sp>
        <p:sp>
          <p:nvSpPr>
            <p:cNvPr id="75" name="Graphic 4">
              <a:extLst>
                <a:ext uri="{FF2B5EF4-FFF2-40B4-BE49-F238E27FC236}">
                  <a16:creationId xmlns:a16="http://schemas.microsoft.com/office/drawing/2014/main" id="{AE48E367-547C-5446-AC24-91920B042F9E}"/>
                </a:ext>
              </a:extLst>
            </p:cNvPr>
            <p:cNvSpPr/>
            <p:nvPr/>
          </p:nvSpPr>
          <p:spPr>
            <a:xfrm>
              <a:off x="6811672" y="2543541"/>
              <a:ext cx="69011" cy="94483"/>
            </a:xfrm>
            <a:custGeom>
              <a:avLst/>
              <a:gdLst>
                <a:gd name="connsiteX0" fmla="*/ 69012 w 69011"/>
                <a:gd name="connsiteY0" fmla="*/ 6384 h 94483"/>
                <a:gd name="connsiteX1" fmla="*/ 62622 w 69011"/>
                <a:gd name="connsiteY1" fmla="*/ 0 h 94483"/>
                <a:gd name="connsiteX2" fmla="*/ 57509 w 69011"/>
                <a:gd name="connsiteY2" fmla="*/ 0 h 94483"/>
                <a:gd name="connsiteX3" fmla="*/ 0 w 69011"/>
                <a:gd name="connsiteY3" fmla="*/ 37027 h 94483"/>
                <a:gd name="connsiteX4" fmla="*/ 0 w 69011"/>
                <a:gd name="connsiteY4" fmla="*/ 88099 h 94483"/>
                <a:gd name="connsiteX5" fmla="*/ 6390 w 69011"/>
                <a:gd name="connsiteY5" fmla="*/ 94483 h 94483"/>
                <a:gd name="connsiteX6" fmla="*/ 12780 w 69011"/>
                <a:gd name="connsiteY6" fmla="*/ 88099 h 94483"/>
                <a:gd name="connsiteX7" fmla="*/ 12780 w 69011"/>
                <a:gd name="connsiteY7" fmla="*/ 37027 h 94483"/>
                <a:gd name="connsiteX8" fmla="*/ 57509 w 69011"/>
                <a:gd name="connsiteY8" fmla="*/ 12768 h 94483"/>
                <a:gd name="connsiteX9" fmla="*/ 62622 w 69011"/>
                <a:gd name="connsiteY9" fmla="*/ 12768 h 94483"/>
                <a:gd name="connsiteX10" fmla="*/ 69012 w 69011"/>
                <a:gd name="connsiteY10" fmla="*/ 6384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69012" y="6384"/>
                  </a:moveTo>
                  <a:cubicBezTo>
                    <a:pt x="69012" y="2554"/>
                    <a:pt x="66456" y="0"/>
                    <a:pt x="62622" y="0"/>
                  </a:cubicBezTo>
                  <a:lnTo>
                    <a:pt x="57509" y="0"/>
                  </a:lnTo>
                  <a:cubicBezTo>
                    <a:pt x="37062" y="0"/>
                    <a:pt x="0" y="15322"/>
                    <a:pt x="0" y="37027"/>
                  </a:cubicBezTo>
                  <a:lnTo>
                    <a:pt x="0" y="88099"/>
                  </a:lnTo>
                  <a:cubicBezTo>
                    <a:pt x="0" y="91930"/>
                    <a:pt x="2556" y="94483"/>
                    <a:pt x="6390" y="94483"/>
                  </a:cubicBezTo>
                  <a:cubicBezTo>
                    <a:pt x="10224" y="94483"/>
                    <a:pt x="12780" y="91930"/>
                    <a:pt x="12780" y="88099"/>
                  </a:cubicBezTo>
                  <a:lnTo>
                    <a:pt x="12780" y="37027"/>
                  </a:lnTo>
                  <a:cubicBezTo>
                    <a:pt x="12780" y="26174"/>
                    <a:pt x="40257" y="12768"/>
                    <a:pt x="57509" y="12768"/>
                  </a:cubicBezTo>
                  <a:lnTo>
                    <a:pt x="62622" y="12768"/>
                  </a:lnTo>
                  <a:cubicBezTo>
                    <a:pt x="65817" y="12768"/>
                    <a:pt x="69012" y="10214"/>
                    <a:pt x="69012" y="6384"/>
                  </a:cubicBezTo>
                  <a:close/>
                </a:path>
              </a:pathLst>
            </a:custGeom>
            <a:grpFill/>
            <a:ln w="6390" cap="flat">
              <a:noFill/>
              <a:prstDash val="solid"/>
              <a:miter/>
            </a:ln>
          </p:spPr>
          <p:txBody>
            <a:bodyPr rtlCol="0" anchor="ctr"/>
            <a:lstStyle/>
            <a:p>
              <a:endParaRPr lang="en-US"/>
            </a:p>
          </p:txBody>
        </p:sp>
        <p:sp>
          <p:nvSpPr>
            <p:cNvPr id="76" name="Graphic 4">
              <a:extLst>
                <a:ext uri="{FF2B5EF4-FFF2-40B4-BE49-F238E27FC236}">
                  <a16:creationId xmlns:a16="http://schemas.microsoft.com/office/drawing/2014/main" id="{2F921225-8DF4-2647-9E02-137770C46AEC}"/>
                </a:ext>
              </a:extLst>
            </p:cNvPr>
            <p:cNvSpPr/>
            <p:nvPr/>
          </p:nvSpPr>
          <p:spPr>
            <a:xfrm>
              <a:off x="6896019" y="2447781"/>
              <a:ext cx="79235" cy="79161"/>
            </a:xfrm>
            <a:custGeom>
              <a:avLst/>
              <a:gdLst>
                <a:gd name="connsiteX0" fmla="*/ 39618 w 79235"/>
                <a:gd name="connsiteY0" fmla="*/ 79162 h 79161"/>
                <a:gd name="connsiteX1" fmla="*/ 79235 w 79235"/>
                <a:gd name="connsiteY1" fmla="*/ 39581 h 79161"/>
                <a:gd name="connsiteX2" fmla="*/ 39618 w 79235"/>
                <a:gd name="connsiteY2" fmla="*/ 0 h 79161"/>
                <a:gd name="connsiteX3" fmla="*/ 0 w 79235"/>
                <a:gd name="connsiteY3" fmla="*/ 39581 h 79161"/>
                <a:gd name="connsiteX4" fmla="*/ 39618 w 79235"/>
                <a:gd name="connsiteY4" fmla="*/ 79162 h 79161"/>
                <a:gd name="connsiteX5" fmla="*/ 39618 w 79235"/>
                <a:gd name="connsiteY5" fmla="*/ 12130 h 79161"/>
                <a:gd name="connsiteX6" fmla="*/ 66456 w 79235"/>
                <a:gd name="connsiteY6" fmla="*/ 38942 h 79161"/>
                <a:gd name="connsiteX7" fmla="*/ 39618 w 79235"/>
                <a:gd name="connsiteY7" fmla="*/ 65755 h 79161"/>
                <a:gd name="connsiteX8" fmla="*/ 12780 w 79235"/>
                <a:gd name="connsiteY8" fmla="*/ 38942 h 79161"/>
                <a:gd name="connsiteX9" fmla="*/ 39618 w 79235"/>
                <a:gd name="connsiteY9" fmla="*/ 12130 h 7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35" h="79161">
                  <a:moveTo>
                    <a:pt x="39618" y="79162"/>
                  </a:moveTo>
                  <a:cubicBezTo>
                    <a:pt x="61344" y="79162"/>
                    <a:pt x="79235" y="61286"/>
                    <a:pt x="79235" y="39581"/>
                  </a:cubicBezTo>
                  <a:cubicBezTo>
                    <a:pt x="79235" y="17875"/>
                    <a:pt x="61344" y="0"/>
                    <a:pt x="39618" y="0"/>
                  </a:cubicBezTo>
                  <a:cubicBezTo>
                    <a:pt x="17892" y="0"/>
                    <a:pt x="0" y="17875"/>
                    <a:pt x="0" y="39581"/>
                  </a:cubicBezTo>
                  <a:cubicBezTo>
                    <a:pt x="0" y="61286"/>
                    <a:pt x="17892" y="79162"/>
                    <a:pt x="39618" y="79162"/>
                  </a:cubicBezTo>
                  <a:close/>
                  <a:moveTo>
                    <a:pt x="39618" y="12130"/>
                  </a:moveTo>
                  <a:cubicBezTo>
                    <a:pt x="54314" y="12130"/>
                    <a:pt x="66456" y="24259"/>
                    <a:pt x="66456" y="38942"/>
                  </a:cubicBezTo>
                  <a:cubicBezTo>
                    <a:pt x="66456" y="53626"/>
                    <a:pt x="54314" y="65755"/>
                    <a:pt x="39618" y="65755"/>
                  </a:cubicBezTo>
                  <a:cubicBezTo>
                    <a:pt x="24921" y="65755"/>
                    <a:pt x="12780" y="53626"/>
                    <a:pt x="12780" y="38942"/>
                  </a:cubicBezTo>
                  <a:cubicBezTo>
                    <a:pt x="12780" y="24259"/>
                    <a:pt x="24921" y="12130"/>
                    <a:pt x="39618" y="12130"/>
                  </a:cubicBezTo>
                  <a:close/>
                </a:path>
              </a:pathLst>
            </a:custGeom>
            <a:grpFill/>
            <a:ln w="6390" cap="flat">
              <a:noFill/>
              <a:prstDash val="solid"/>
              <a:miter/>
            </a:ln>
          </p:spPr>
          <p:txBody>
            <a:bodyPr rtlCol="0" anchor="ctr"/>
            <a:lstStyle/>
            <a:p>
              <a:endParaRPr lang="en-US"/>
            </a:p>
          </p:txBody>
        </p:sp>
        <p:sp>
          <p:nvSpPr>
            <p:cNvPr id="77" name="Graphic 4">
              <a:extLst>
                <a:ext uri="{FF2B5EF4-FFF2-40B4-BE49-F238E27FC236}">
                  <a16:creationId xmlns:a16="http://schemas.microsoft.com/office/drawing/2014/main" id="{AC8DB23C-CDA4-704D-A88D-FB2D81DA3DD5}"/>
                </a:ext>
              </a:extLst>
            </p:cNvPr>
            <p:cNvSpPr/>
            <p:nvPr/>
          </p:nvSpPr>
          <p:spPr>
            <a:xfrm>
              <a:off x="6825730" y="2469487"/>
              <a:ext cx="65177" cy="65116"/>
            </a:xfrm>
            <a:custGeom>
              <a:avLst/>
              <a:gdLst>
                <a:gd name="connsiteX0" fmla="*/ 32589 w 65177"/>
                <a:gd name="connsiteY0" fmla="*/ 65117 h 65116"/>
                <a:gd name="connsiteX1" fmla="*/ 65178 w 65177"/>
                <a:gd name="connsiteY1" fmla="*/ 32558 h 65116"/>
                <a:gd name="connsiteX2" fmla="*/ 32589 w 65177"/>
                <a:gd name="connsiteY2" fmla="*/ 0 h 65116"/>
                <a:gd name="connsiteX3" fmla="*/ 0 w 65177"/>
                <a:gd name="connsiteY3" fmla="*/ 32558 h 65116"/>
                <a:gd name="connsiteX4" fmla="*/ 32589 w 65177"/>
                <a:gd name="connsiteY4" fmla="*/ 65117 h 65116"/>
                <a:gd name="connsiteX5" fmla="*/ 32589 w 65177"/>
                <a:gd name="connsiteY5" fmla="*/ 12768 h 65116"/>
                <a:gd name="connsiteX6" fmla="*/ 52398 w 65177"/>
                <a:gd name="connsiteY6" fmla="*/ 32558 h 65116"/>
                <a:gd name="connsiteX7" fmla="*/ 32589 w 65177"/>
                <a:gd name="connsiteY7" fmla="*/ 52349 h 65116"/>
                <a:gd name="connsiteX8" fmla="*/ 12780 w 65177"/>
                <a:gd name="connsiteY8" fmla="*/ 32558 h 65116"/>
                <a:gd name="connsiteX9" fmla="*/ 32589 w 6517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5116">
                  <a:moveTo>
                    <a:pt x="32589" y="65117"/>
                  </a:moveTo>
                  <a:cubicBezTo>
                    <a:pt x="50481" y="65117"/>
                    <a:pt x="65178" y="50433"/>
                    <a:pt x="65178" y="32558"/>
                  </a:cubicBezTo>
                  <a:cubicBezTo>
                    <a:pt x="65178" y="14683"/>
                    <a:pt x="50481" y="0"/>
                    <a:pt x="32589" y="0"/>
                  </a:cubicBezTo>
                  <a:cubicBezTo>
                    <a:pt x="14697" y="0"/>
                    <a:pt x="0" y="14683"/>
                    <a:pt x="0" y="32558"/>
                  </a:cubicBezTo>
                  <a:cubicBezTo>
                    <a:pt x="0" y="50433"/>
                    <a:pt x="14697" y="65117"/>
                    <a:pt x="32589" y="65117"/>
                  </a:cubicBezTo>
                  <a:close/>
                  <a:moveTo>
                    <a:pt x="32589" y="12768"/>
                  </a:moveTo>
                  <a:cubicBezTo>
                    <a:pt x="43452" y="12768"/>
                    <a:pt x="52398" y="21706"/>
                    <a:pt x="52398" y="32558"/>
                  </a:cubicBezTo>
                  <a:cubicBezTo>
                    <a:pt x="52398" y="43411"/>
                    <a:pt x="43452" y="52349"/>
                    <a:pt x="32589" y="52349"/>
                  </a:cubicBezTo>
                  <a:cubicBezTo>
                    <a:pt x="21726" y="52349"/>
                    <a:pt x="12780" y="43411"/>
                    <a:pt x="12780" y="32558"/>
                  </a:cubicBezTo>
                  <a:cubicBezTo>
                    <a:pt x="12780" y="21706"/>
                    <a:pt x="21726" y="12768"/>
                    <a:pt x="32589" y="12768"/>
                  </a:cubicBezTo>
                  <a:close/>
                </a:path>
              </a:pathLst>
            </a:custGeom>
            <a:grpFill/>
            <a:ln w="6390" cap="flat">
              <a:noFill/>
              <a:prstDash val="solid"/>
              <a:miter/>
            </a:ln>
          </p:spPr>
          <p:txBody>
            <a:bodyPr rtlCol="0" anchor="ctr"/>
            <a:lstStyle/>
            <a:p>
              <a:endParaRPr lang="en-US"/>
            </a:p>
          </p:txBody>
        </p:sp>
        <p:sp>
          <p:nvSpPr>
            <p:cNvPr id="78" name="Graphic 4">
              <a:extLst>
                <a:ext uri="{FF2B5EF4-FFF2-40B4-BE49-F238E27FC236}">
                  <a16:creationId xmlns:a16="http://schemas.microsoft.com/office/drawing/2014/main" id="{E4B3F564-A9C6-0642-B7DD-5CAD5DF94448}"/>
                </a:ext>
              </a:extLst>
            </p:cNvPr>
            <p:cNvSpPr/>
            <p:nvPr/>
          </p:nvSpPr>
          <p:spPr>
            <a:xfrm>
              <a:off x="6980986" y="2469487"/>
              <a:ext cx="65197" cy="65116"/>
            </a:xfrm>
            <a:custGeom>
              <a:avLst/>
              <a:gdLst>
                <a:gd name="connsiteX0" fmla="*/ 32609 w 65197"/>
                <a:gd name="connsiteY0" fmla="*/ 65117 h 65116"/>
                <a:gd name="connsiteX1" fmla="*/ 65197 w 65197"/>
                <a:gd name="connsiteY1" fmla="*/ 32558 h 65116"/>
                <a:gd name="connsiteX2" fmla="*/ 32609 w 65197"/>
                <a:gd name="connsiteY2" fmla="*/ 0 h 65116"/>
                <a:gd name="connsiteX3" fmla="*/ 20 w 65197"/>
                <a:gd name="connsiteY3" fmla="*/ 32558 h 65116"/>
                <a:gd name="connsiteX4" fmla="*/ 32609 w 65197"/>
                <a:gd name="connsiteY4" fmla="*/ 65117 h 65116"/>
                <a:gd name="connsiteX5" fmla="*/ 32609 w 65197"/>
                <a:gd name="connsiteY5" fmla="*/ 12768 h 65116"/>
                <a:gd name="connsiteX6" fmla="*/ 52417 w 65197"/>
                <a:gd name="connsiteY6" fmla="*/ 32558 h 65116"/>
                <a:gd name="connsiteX7" fmla="*/ 32609 w 65197"/>
                <a:gd name="connsiteY7" fmla="*/ 52349 h 65116"/>
                <a:gd name="connsiteX8" fmla="*/ 12800 w 65197"/>
                <a:gd name="connsiteY8" fmla="*/ 32558 h 65116"/>
                <a:gd name="connsiteX9" fmla="*/ 32609 w 6519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7" h="65116">
                  <a:moveTo>
                    <a:pt x="32609" y="65117"/>
                  </a:moveTo>
                  <a:cubicBezTo>
                    <a:pt x="50501" y="65117"/>
                    <a:pt x="65197" y="50433"/>
                    <a:pt x="65197" y="32558"/>
                  </a:cubicBezTo>
                  <a:cubicBezTo>
                    <a:pt x="65197" y="14683"/>
                    <a:pt x="50501" y="0"/>
                    <a:pt x="32609" y="0"/>
                  </a:cubicBezTo>
                  <a:cubicBezTo>
                    <a:pt x="14717" y="0"/>
                    <a:pt x="20" y="14683"/>
                    <a:pt x="20" y="32558"/>
                  </a:cubicBezTo>
                  <a:cubicBezTo>
                    <a:pt x="-619" y="50433"/>
                    <a:pt x="14078" y="65117"/>
                    <a:pt x="32609" y="65117"/>
                  </a:cubicBezTo>
                  <a:close/>
                  <a:moveTo>
                    <a:pt x="32609" y="12768"/>
                  </a:moveTo>
                  <a:cubicBezTo>
                    <a:pt x="43472" y="12768"/>
                    <a:pt x="52417" y="21706"/>
                    <a:pt x="52417" y="32558"/>
                  </a:cubicBezTo>
                  <a:cubicBezTo>
                    <a:pt x="52417" y="43411"/>
                    <a:pt x="43472" y="52349"/>
                    <a:pt x="32609" y="52349"/>
                  </a:cubicBezTo>
                  <a:cubicBezTo>
                    <a:pt x="21746" y="52349"/>
                    <a:pt x="12800" y="43411"/>
                    <a:pt x="12800" y="32558"/>
                  </a:cubicBezTo>
                  <a:cubicBezTo>
                    <a:pt x="12800" y="21706"/>
                    <a:pt x="21107" y="12768"/>
                    <a:pt x="32609" y="12768"/>
                  </a:cubicBezTo>
                  <a:close/>
                </a:path>
              </a:pathLst>
            </a:custGeom>
            <a:grpFill/>
            <a:ln w="6390" cap="flat">
              <a:noFill/>
              <a:prstDash val="solid"/>
              <a:miter/>
            </a:ln>
          </p:spPr>
          <p:txBody>
            <a:bodyPr rtlCol="0" anchor="ctr"/>
            <a:lstStyle/>
            <a:p>
              <a:endParaRPr lang="en-US"/>
            </a:p>
          </p:txBody>
        </p:sp>
      </p:grpSp>
      <p:sp>
        <p:nvSpPr>
          <p:cNvPr id="79" name="Flowchart: Connector 13">
            <a:extLst>
              <a:ext uri="{FF2B5EF4-FFF2-40B4-BE49-F238E27FC236}">
                <a16:creationId xmlns:a16="http://schemas.microsoft.com/office/drawing/2014/main" id="{ADFBF738-2866-4544-8965-0AA7DA02A06B}"/>
              </a:ext>
            </a:extLst>
          </p:cNvPr>
          <p:cNvSpPr/>
          <p:nvPr/>
        </p:nvSpPr>
        <p:spPr>
          <a:xfrm>
            <a:off x="8798378"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0" name="Graphic 4">
            <a:extLst>
              <a:ext uri="{FF2B5EF4-FFF2-40B4-BE49-F238E27FC236}">
                <a16:creationId xmlns:a16="http://schemas.microsoft.com/office/drawing/2014/main" id="{F3BA2AF2-648E-7D49-800F-C4F8D72A81A8}"/>
              </a:ext>
            </a:extLst>
          </p:cNvPr>
          <p:cNvGrpSpPr/>
          <p:nvPr/>
        </p:nvGrpSpPr>
        <p:grpSpPr>
          <a:xfrm>
            <a:off x="8789650" y="228310"/>
            <a:ext cx="682651" cy="666300"/>
            <a:chOff x="467743" y="918179"/>
            <a:chExt cx="361670" cy="361333"/>
          </a:xfrm>
          <a:solidFill>
            <a:srgbClr val="197593"/>
          </a:solidFill>
        </p:grpSpPr>
        <p:sp>
          <p:nvSpPr>
            <p:cNvPr id="81" name="Graphic 4">
              <a:extLst>
                <a:ext uri="{FF2B5EF4-FFF2-40B4-BE49-F238E27FC236}">
                  <a16:creationId xmlns:a16="http://schemas.microsoft.com/office/drawing/2014/main" id="{58CD8085-755E-F948-AA7C-F33F387B330E}"/>
                </a:ext>
              </a:extLst>
            </p:cNvPr>
            <p:cNvSpPr/>
            <p:nvPr/>
          </p:nvSpPr>
          <p:spPr>
            <a:xfrm>
              <a:off x="467743" y="918179"/>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234"/>
                    <a:pt x="273489" y="349204"/>
                    <a:pt x="180835" y="349204"/>
                  </a:cubicBezTo>
                  <a:close/>
                </a:path>
              </a:pathLst>
            </a:custGeom>
            <a:grpFill/>
            <a:ln w="6390" cap="flat">
              <a:noFill/>
              <a:prstDash val="solid"/>
              <a:miter/>
            </a:ln>
          </p:spPr>
          <p:txBody>
            <a:bodyPr rtlCol="0" anchor="ctr"/>
            <a:lstStyle/>
            <a:p>
              <a:endParaRPr lang="en-US"/>
            </a:p>
          </p:txBody>
        </p:sp>
        <p:sp>
          <p:nvSpPr>
            <p:cNvPr id="82" name="Graphic 4">
              <a:extLst>
                <a:ext uri="{FF2B5EF4-FFF2-40B4-BE49-F238E27FC236}">
                  <a16:creationId xmlns:a16="http://schemas.microsoft.com/office/drawing/2014/main" id="{9D84BC39-DC6F-2744-A18A-4410F0DAAA01}"/>
                </a:ext>
              </a:extLst>
            </p:cNvPr>
            <p:cNvSpPr/>
            <p:nvPr/>
          </p:nvSpPr>
          <p:spPr>
            <a:xfrm>
              <a:off x="540588" y="999894"/>
              <a:ext cx="215463" cy="198541"/>
            </a:xfrm>
            <a:custGeom>
              <a:avLst/>
              <a:gdLst>
                <a:gd name="connsiteX0" fmla="*/ 201283 w 215463"/>
                <a:gd name="connsiteY0" fmla="*/ 0 h 198541"/>
                <a:gd name="connsiteX1" fmla="*/ 76040 w 215463"/>
                <a:gd name="connsiteY1" fmla="*/ 0 h 198541"/>
                <a:gd name="connsiteX2" fmla="*/ 62621 w 215463"/>
                <a:gd name="connsiteY2" fmla="*/ 14683 h 198541"/>
                <a:gd name="connsiteX3" fmla="*/ 62621 w 215463"/>
                <a:gd name="connsiteY3" fmla="*/ 74054 h 198541"/>
                <a:gd name="connsiteX4" fmla="*/ 13419 w 215463"/>
                <a:gd name="connsiteY4" fmla="*/ 74054 h 198541"/>
                <a:gd name="connsiteX5" fmla="*/ 1278 w 215463"/>
                <a:gd name="connsiteY5" fmla="*/ 87461 h 198541"/>
                <a:gd name="connsiteX6" fmla="*/ 0 w 215463"/>
                <a:gd name="connsiteY6" fmla="*/ 158323 h 198541"/>
                <a:gd name="connsiteX7" fmla="*/ 4473 w 215463"/>
                <a:gd name="connsiteY7" fmla="*/ 169814 h 198541"/>
                <a:gd name="connsiteX8" fmla="*/ 13419 w 215463"/>
                <a:gd name="connsiteY8" fmla="*/ 173644 h 198541"/>
                <a:gd name="connsiteX9" fmla="*/ 13419 w 215463"/>
                <a:gd name="connsiteY9" fmla="*/ 173644 h 198541"/>
                <a:gd name="connsiteX10" fmla="*/ 27477 w 215463"/>
                <a:gd name="connsiteY10" fmla="*/ 173644 h 198541"/>
                <a:gd name="connsiteX11" fmla="*/ 39618 w 215463"/>
                <a:gd name="connsiteY11" fmla="*/ 195350 h 198541"/>
                <a:gd name="connsiteX12" fmla="*/ 40257 w 215463"/>
                <a:gd name="connsiteY12" fmla="*/ 195988 h 198541"/>
                <a:gd name="connsiteX13" fmla="*/ 40896 w 215463"/>
                <a:gd name="connsiteY13" fmla="*/ 196627 h 198541"/>
                <a:gd name="connsiteX14" fmla="*/ 42174 w 215463"/>
                <a:gd name="connsiteY14" fmla="*/ 197265 h 198541"/>
                <a:gd name="connsiteX15" fmla="*/ 42813 w 215463"/>
                <a:gd name="connsiteY15" fmla="*/ 197903 h 198541"/>
                <a:gd name="connsiteX16" fmla="*/ 44730 w 215463"/>
                <a:gd name="connsiteY16" fmla="*/ 198542 h 198541"/>
                <a:gd name="connsiteX17" fmla="*/ 44730 w 215463"/>
                <a:gd name="connsiteY17" fmla="*/ 198542 h 198541"/>
                <a:gd name="connsiteX18" fmla="*/ 46008 w 215463"/>
                <a:gd name="connsiteY18" fmla="*/ 198542 h 198541"/>
                <a:gd name="connsiteX19" fmla="*/ 47925 w 215463"/>
                <a:gd name="connsiteY19" fmla="*/ 198542 h 198541"/>
                <a:gd name="connsiteX20" fmla="*/ 48564 w 215463"/>
                <a:gd name="connsiteY20" fmla="*/ 198542 h 198541"/>
                <a:gd name="connsiteX21" fmla="*/ 49203 w 215463"/>
                <a:gd name="connsiteY21" fmla="*/ 198542 h 198541"/>
                <a:gd name="connsiteX22" fmla="*/ 49203 w 215463"/>
                <a:gd name="connsiteY22" fmla="*/ 198542 h 198541"/>
                <a:gd name="connsiteX23" fmla="*/ 50481 w 215463"/>
                <a:gd name="connsiteY23" fmla="*/ 197265 h 198541"/>
                <a:gd name="connsiteX24" fmla="*/ 51119 w 215463"/>
                <a:gd name="connsiteY24" fmla="*/ 196627 h 198541"/>
                <a:gd name="connsiteX25" fmla="*/ 51758 w 215463"/>
                <a:gd name="connsiteY25" fmla="*/ 195350 h 198541"/>
                <a:gd name="connsiteX26" fmla="*/ 51758 w 215463"/>
                <a:gd name="connsiteY26" fmla="*/ 194711 h 198541"/>
                <a:gd name="connsiteX27" fmla="*/ 51758 w 215463"/>
                <a:gd name="connsiteY27" fmla="*/ 194711 h 198541"/>
                <a:gd name="connsiteX28" fmla="*/ 56231 w 215463"/>
                <a:gd name="connsiteY28" fmla="*/ 176198 h 198541"/>
                <a:gd name="connsiteX29" fmla="*/ 125882 w 215463"/>
                <a:gd name="connsiteY29" fmla="*/ 176198 h 198541"/>
                <a:gd name="connsiteX30" fmla="*/ 138023 w 215463"/>
                <a:gd name="connsiteY30" fmla="*/ 162792 h 198541"/>
                <a:gd name="connsiteX31" fmla="*/ 138023 w 215463"/>
                <a:gd name="connsiteY31" fmla="*/ 112996 h 198541"/>
                <a:gd name="connsiteX32" fmla="*/ 153997 w 215463"/>
                <a:gd name="connsiteY32" fmla="*/ 112996 h 198541"/>
                <a:gd name="connsiteX33" fmla="*/ 159109 w 215463"/>
                <a:gd name="connsiteY33" fmla="*/ 134064 h 198541"/>
                <a:gd name="connsiteX34" fmla="*/ 159109 w 215463"/>
                <a:gd name="connsiteY34" fmla="*/ 134064 h 198541"/>
                <a:gd name="connsiteX35" fmla="*/ 159109 w 215463"/>
                <a:gd name="connsiteY35" fmla="*/ 134702 h 198541"/>
                <a:gd name="connsiteX36" fmla="*/ 159748 w 215463"/>
                <a:gd name="connsiteY36" fmla="*/ 135979 h 198541"/>
                <a:gd name="connsiteX37" fmla="*/ 160387 w 215463"/>
                <a:gd name="connsiteY37" fmla="*/ 136617 h 198541"/>
                <a:gd name="connsiteX38" fmla="*/ 161665 w 215463"/>
                <a:gd name="connsiteY38" fmla="*/ 137894 h 198541"/>
                <a:gd name="connsiteX39" fmla="*/ 161665 w 215463"/>
                <a:gd name="connsiteY39" fmla="*/ 137894 h 198541"/>
                <a:gd name="connsiteX40" fmla="*/ 162304 w 215463"/>
                <a:gd name="connsiteY40" fmla="*/ 137894 h 198541"/>
                <a:gd name="connsiteX41" fmla="*/ 162943 w 215463"/>
                <a:gd name="connsiteY41" fmla="*/ 137894 h 198541"/>
                <a:gd name="connsiteX42" fmla="*/ 164860 w 215463"/>
                <a:gd name="connsiteY42" fmla="*/ 137894 h 198541"/>
                <a:gd name="connsiteX43" fmla="*/ 166138 w 215463"/>
                <a:gd name="connsiteY43" fmla="*/ 137894 h 198541"/>
                <a:gd name="connsiteX44" fmla="*/ 166138 w 215463"/>
                <a:gd name="connsiteY44" fmla="*/ 137894 h 198541"/>
                <a:gd name="connsiteX45" fmla="*/ 168055 w 215463"/>
                <a:gd name="connsiteY45" fmla="*/ 137256 h 198541"/>
                <a:gd name="connsiteX46" fmla="*/ 168694 w 215463"/>
                <a:gd name="connsiteY46" fmla="*/ 136617 h 198541"/>
                <a:gd name="connsiteX47" fmla="*/ 169972 w 215463"/>
                <a:gd name="connsiteY47" fmla="*/ 135979 h 198541"/>
                <a:gd name="connsiteX48" fmla="*/ 170611 w 215463"/>
                <a:gd name="connsiteY48" fmla="*/ 135340 h 198541"/>
                <a:gd name="connsiteX49" fmla="*/ 171250 w 215463"/>
                <a:gd name="connsiteY49" fmla="*/ 134702 h 198541"/>
                <a:gd name="connsiteX50" fmla="*/ 185308 w 215463"/>
                <a:gd name="connsiteY50" fmla="*/ 109804 h 198541"/>
                <a:gd name="connsiteX51" fmla="*/ 201283 w 215463"/>
                <a:gd name="connsiteY51" fmla="*/ 109804 h 198541"/>
                <a:gd name="connsiteX52" fmla="*/ 210868 w 215463"/>
                <a:gd name="connsiteY52" fmla="*/ 105974 h 198541"/>
                <a:gd name="connsiteX53" fmla="*/ 215341 w 215463"/>
                <a:gd name="connsiteY53" fmla="*/ 93845 h 198541"/>
                <a:gd name="connsiteX54" fmla="*/ 214063 w 215463"/>
                <a:gd name="connsiteY54" fmla="*/ 15322 h 198541"/>
                <a:gd name="connsiteX55" fmla="*/ 201283 w 215463"/>
                <a:gd name="connsiteY55" fmla="*/ 0 h 198541"/>
                <a:gd name="connsiteX56" fmla="*/ 125882 w 215463"/>
                <a:gd name="connsiteY56" fmla="*/ 161515 h 198541"/>
                <a:gd name="connsiteX57" fmla="*/ 125882 w 215463"/>
                <a:gd name="connsiteY57" fmla="*/ 162153 h 198541"/>
                <a:gd name="connsiteX58" fmla="*/ 52398 w 215463"/>
                <a:gd name="connsiteY58" fmla="*/ 162153 h 198541"/>
                <a:gd name="connsiteX59" fmla="*/ 51758 w 215463"/>
                <a:gd name="connsiteY59" fmla="*/ 162153 h 198541"/>
                <a:gd name="connsiteX60" fmla="*/ 45369 w 215463"/>
                <a:gd name="connsiteY60" fmla="*/ 166622 h 198541"/>
                <a:gd name="connsiteX61" fmla="*/ 43452 w 215463"/>
                <a:gd name="connsiteY61" fmla="*/ 174283 h 198541"/>
                <a:gd name="connsiteX62" fmla="*/ 37062 w 215463"/>
                <a:gd name="connsiteY62" fmla="*/ 163430 h 198541"/>
                <a:gd name="connsiteX63" fmla="*/ 36423 w 215463"/>
                <a:gd name="connsiteY63" fmla="*/ 162792 h 198541"/>
                <a:gd name="connsiteX64" fmla="*/ 35784 w 215463"/>
                <a:gd name="connsiteY64" fmla="*/ 161515 h 198541"/>
                <a:gd name="connsiteX65" fmla="*/ 34506 w 215463"/>
                <a:gd name="connsiteY65" fmla="*/ 160876 h 198541"/>
                <a:gd name="connsiteX66" fmla="*/ 33228 w 215463"/>
                <a:gd name="connsiteY66" fmla="*/ 160238 h 198541"/>
                <a:gd name="connsiteX67" fmla="*/ 31950 w 215463"/>
                <a:gd name="connsiteY67" fmla="*/ 160238 h 198541"/>
                <a:gd name="connsiteX68" fmla="*/ 31311 w 215463"/>
                <a:gd name="connsiteY68" fmla="*/ 160238 h 198541"/>
                <a:gd name="connsiteX69" fmla="*/ 14058 w 215463"/>
                <a:gd name="connsiteY69" fmla="*/ 160876 h 198541"/>
                <a:gd name="connsiteX70" fmla="*/ 13419 w 215463"/>
                <a:gd name="connsiteY70" fmla="*/ 158323 h 198541"/>
                <a:gd name="connsiteX71" fmla="*/ 14697 w 215463"/>
                <a:gd name="connsiteY71" fmla="*/ 87461 h 198541"/>
                <a:gd name="connsiteX72" fmla="*/ 14697 w 215463"/>
                <a:gd name="connsiteY72" fmla="*/ 86822 h 198541"/>
                <a:gd name="connsiteX73" fmla="*/ 63260 w 215463"/>
                <a:gd name="connsiteY73" fmla="*/ 86822 h 198541"/>
                <a:gd name="connsiteX74" fmla="*/ 63260 w 215463"/>
                <a:gd name="connsiteY74" fmla="*/ 97037 h 198541"/>
                <a:gd name="connsiteX75" fmla="*/ 76679 w 215463"/>
                <a:gd name="connsiteY75" fmla="*/ 111720 h 198541"/>
                <a:gd name="connsiteX76" fmla="*/ 126521 w 215463"/>
                <a:gd name="connsiteY76" fmla="*/ 111720 h 198541"/>
                <a:gd name="connsiteX77" fmla="*/ 126521 w 215463"/>
                <a:gd name="connsiteY77" fmla="*/ 161515 h 198541"/>
                <a:gd name="connsiteX78" fmla="*/ 201283 w 215463"/>
                <a:gd name="connsiteY78" fmla="*/ 96398 h 198541"/>
                <a:gd name="connsiteX79" fmla="*/ 181474 w 215463"/>
                <a:gd name="connsiteY79" fmla="*/ 95760 h 198541"/>
                <a:gd name="connsiteX80" fmla="*/ 180835 w 215463"/>
                <a:gd name="connsiteY80" fmla="*/ 95760 h 198541"/>
                <a:gd name="connsiteX81" fmla="*/ 178918 w 215463"/>
                <a:gd name="connsiteY81" fmla="*/ 96398 h 198541"/>
                <a:gd name="connsiteX82" fmla="*/ 178279 w 215463"/>
                <a:gd name="connsiteY82" fmla="*/ 96398 h 198541"/>
                <a:gd name="connsiteX83" fmla="*/ 177001 w 215463"/>
                <a:gd name="connsiteY83" fmla="*/ 97037 h 198541"/>
                <a:gd name="connsiteX84" fmla="*/ 176362 w 215463"/>
                <a:gd name="connsiteY84" fmla="*/ 97675 h 198541"/>
                <a:gd name="connsiteX85" fmla="*/ 175723 w 215463"/>
                <a:gd name="connsiteY85" fmla="*/ 98313 h 198541"/>
                <a:gd name="connsiteX86" fmla="*/ 168055 w 215463"/>
                <a:gd name="connsiteY86" fmla="*/ 112358 h 198541"/>
                <a:gd name="connsiteX87" fmla="*/ 165499 w 215463"/>
                <a:gd name="connsiteY87" fmla="*/ 102144 h 198541"/>
                <a:gd name="connsiteX88" fmla="*/ 159109 w 215463"/>
                <a:gd name="connsiteY88" fmla="*/ 97675 h 198541"/>
                <a:gd name="connsiteX89" fmla="*/ 158470 w 215463"/>
                <a:gd name="connsiteY89" fmla="*/ 97675 h 198541"/>
                <a:gd name="connsiteX90" fmla="*/ 132272 w 215463"/>
                <a:gd name="connsiteY90" fmla="*/ 97675 h 198541"/>
                <a:gd name="connsiteX91" fmla="*/ 132272 w 215463"/>
                <a:gd name="connsiteY91" fmla="*/ 97675 h 198541"/>
                <a:gd name="connsiteX92" fmla="*/ 132272 w 215463"/>
                <a:gd name="connsiteY92" fmla="*/ 97675 h 198541"/>
                <a:gd name="connsiteX93" fmla="*/ 76679 w 215463"/>
                <a:gd name="connsiteY93" fmla="*/ 97675 h 198541"/>
                <a:gd name="connsiteX94" fmla="*/ 76040 w 215463"/>
                <a:gd name="connsiteY94" fmla="*/ 95760 h 198541"/>
                <a:gd name="connsiteX95" fmla="*/ 76040 w 215463"/>
                <a:gd name="connsiteY95" fmla="*/ 13406 h 198541"/>
                <a:gd name="connsiteX96" fmla="*/ 76679 w 215463"/>
                <a:gd name="connsiteY96" fmla="*/ 11491 h 198541"/>
                <a:gd name="connsiteX97" fmla="*/ 201922 w 215463"/>
                <a:gd name="connsiteY97" fmla="*/ 11491 h 198541"/>
                <a:gd name="connsiteX98" fmla="*/ 202561 w 215463"/>
                <a:gd name="connsiteY98" fmla="*/ 13406 h 198541"/>
                <a:gd name="connsiteX99" fmla="*/ 203839 w 215463"/>
                <a:gd name="connsiteY99" fmla="*/ 91929 h 198541"/>
                <a:gd name="connsiteX100" fmla="*/ 201283 w 215463"/>
                <a:gd name="connsiteY100" fmla="*/ 96398 h 1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15463" h="198541">
                  <a:moveTo>
                    <a:pt x="201283" y="0"/>
                  </a:moveTo>
                  <a:lnTo>
                    <a:pt x="76040" y="0"/>
                  </a:lnTo>
                  <a:cubicBezTo>
                    <a:pt x="69011" y="0"/>
                    <a:pt x="62621" y="6384"/>
                    <a:pt x="62621" y="14683"/>
                  </a:cubicBezTo>
                  <a:lnTo>
                    <a:pt x="62621" y="74054"/>
                  </a:lnTo>
                  <a:lnTo>
                    <a:pt x="13419" y="74054"/>
                  </a:lnTo>
                  <a:cubicBezTo>
                    <a:pt x="6390" y="74054"/>
                    <a:pt x="1278" y="80438"/>
                    <a:pt x="1278" y="87461"/>
                  </a:cubicBezTo>
                  <a:lnTo>
                    <a:pt x="0" y="158323"/>
                  </a:lnTo>
                  <a:cubicBezTo>
                    <a:pt x="0" y="162792"/>
                    <a:pt x="1278" y="166622"/>
                    <a:pt x="4473" y="169814"/>
                  </a:cubicBezTo>
                  <a:cubicBezTo>
                    <a:pt x="7029" y="172368"/>
                    <a:pt x="10224" y="173644"/>
                    <a:pt x="13419" y="173644"/>
                  </a:cubicBezTo>
                  <a:cubicBezTo>
                    <a:pt x="13419" y="173644"/>
                    <a:pt x="13419" y="173644"/>
                    <a:pt x="13419" y="173644"/>
                  </a:cubicBezTo>
                  <a:lnTo>
                    <a:pt x="27477" y="173644"/>
                  </a:lnTo>
                  <a:lnTo>
                    <a:pt x="39618" y="195350"/>
                  </a:lnTo>
                  <a:cubicBezTo>
                    <a:pt x="39618" y="195350"/>
                    <a:pt x="39618" y="195350"/>
                    <a:pt x="40257" y="195988"/>
                  </a:cubicBezTo>
                  <a:cubicBezTo>
                    <a:pt x="40257" y="195988"/>
                    <a:pt x="40257" y="196627"/>
                    <a:pt x="40896" y="196627"/>
                  </a:cubicBezTo>
                  <a:cubicBezTo>
                    <a:pt x="40896" y="197265"/>
                    <a:pt x="41535" y="197265"/>
                    <a:pt x="42174" y="197265"/>
                  </a:cubicBezTo>
                  <a:cubicBezTo>
                    <a:pt x="42174" y="197265"/>
                    <a:pt x="42174" y="197265"/>
                    <a:pt x="42813" y="197903"/>
                  </a:cubicBezTo>
                  <a:cubicBezTo>
                    <a:pt x="43452" y="198542"/>
                    <a:pt x="44091" y="198542"/>
                    <a:pt x="44730" y="198542"/>
                  </a:cubicBezTo>
                  <a:cubicBezTo>
                    <a:pt x="44730" y="198542"/>
                    <a:pt x="44730" y="198542"/>
                    <a:pt x="44730" y="198542"/>
                  </a:cubicBezTo>
                  <a:cubicBezTo>
                    <a:pt x="45369" y="198542"/>
                    <a:pt x="46008" y="198542"/>
                    <a:pt x="46008" y="198542"/>
                  </a:cubicBezTo>
                  <a:cubicBezTo>
                    <a:pt x="46647" y="198542"/>
                    <a:pt x="47286" y="198542"/>
                    <a:pt x="47925" y="198542"/>
                  </a:cubicBezTo>
                  <a:cubicBezTo>
                    <a:pt x="47925" y="198542"/>
                    <a:pt x="48564" y="198542"/>
                    <a:pt x="48564" y="198542"/>
                  </a:cubicBezTo>
                  <a:cubicBezTo>
                    <a:pt x="48564" y="198542"/>
                    <a:pt x="49203" y="198542"/>
                    <a:pt x="49203" y="198542"/>
                  </a:cubicBezTo>
                  <a:cubicBezTo>
                    <a:pt x="49203" y="198542"/>
                    <a:pt x="49203" y="198542"/>
                    <a:pt x="49203" y="198542"/>
                  </a:cubicBezTo>
                  <a:cubicBezTo>
                    <a:pt x="49842" y="198542"/>
                    <a:pt x="49842" y="197903"/>
                    <a:pt x="50481" y="197265"/>
                  </a:cubicBezTo>
                  <a:cubicBezTo>
                    <a:pt x="50481" y="197265"/>
                    <a:pt x="51119" y="196627"/>
                    <a:pt x="51119" y="196627"/>
                  </a:cubicBezTo>
                  <a:cubicBezTo>
                    <a:pt x="51119" y="195988"/>
                    <a:pt x="51758" y="195988"/>
                    <a:pt x="51758" y="195350"/>
                  </a:cubicBezTo>
                  <a:cubicBezTo>
                    <a:pt x="51758" y="195350"/>
                    <a:pt x="51758" y="194711"/>
                    <a:pt x="51758" y="194711"/>
                  </a:cubicBezTo>
                  <a:cubicBezTo>
                    <a:pt x="51758" y="194711"/>
                    <a:pt x="51758" y="194711"/>
                    <a:pt x="51758" y="194711"/>
                  </a:cubicBezTo>
                  <a:lnTo>
                    <a:pt x="56231" y="176198"/>
                  </a:lnTo>
                  <a:lnTo>
                    <a:pt x="125882" y="176198"/>
                  </a:lnTo>
                  <a:cubicBezTo>
                    <a:pt x="132911" y="176198"/>
                    <a:pt x="138023" y="169814"/>
                    <a:pt x="138023" y="162792"/>
                  </a:cubicBezTo>
                  <a:lnTo>
                    <a:pt x="138023" y="112996"/>
                  </a:lnTo>
                  <a:lnTo>
                    <a:pt x="153997" y="112996"/>
                  </a:lnTo>
                  <a:lnTo>
                    <a:pt x="159109" y="134064"/>
                  </a:lnTo>
                  <a:cubicBezTo>
                    <a:pt x="159109" y="134064"/>
                    <a:pt x="159109" y="134064"/>
                    <a:pt x="159109" y="134064"/>
                  </a:cubicBezTo>
                  <a:cubicBezTo>
                    <a:pt x="159109" y="134064"/>
                    <a:pt x="159109" y="134702"/>
                    <a:pt x="159109" y="134702"/>
                  </a:cubicBezTo>
                  <a:cubicBezTo>
                    <a:pt x="159109" y="135340"/>
                    <a:pt x="159748" y="135979"/>
                    <a:pt x="159748" y="135979"/>
                  </a:cubicBezTo>
                  <a:cubicBezTo>
                    <a:pt x="159748" y="135979"/>
                    <a:pt x="160387" y="136617"/>
                    <a:pt x="160387" y="136617"/>
                  </a:cubicBezTo>
                  <a:cubicBezTo>
                    <a:pt x="161026" y="137256"/>
                    <a:pt x="161026" y="137256"/>
                    <a:pt x="161665" y="137894"/>
                  </a:cubicBezTo>
                  <a:cubicBezTo>
                    <a:pt x="161665" y="137894"/>
                    <a:pt x="161665" y="137894"/>
                    <a:pt x="161665" y="137894"/>
                  </a:cubicBezTo>
                  <a:cubicBezTo>
                    <a:pt x="161665" y="137894"/>
                    <a:pt x="162304" y="137894"/>
                    <a:pt x="162304" y="137894"/>
                  </a:cubicBezTo>
                  <a:cubicBezTo>
                    <a:pt x="162304" y="137894"/>
                    <a:pt x="162943" y="137894"/>
                    <a:pt x="162943" y="137894"/>
                  </a:cubicBezTo>
                  <a:cubicBezTo>
                    <a:pt x="163582" y="137894"/>
                    <a:pt x="164221" y="137894"/>
                    <a:pt x="164860" y="137894"/>
                  </a:cubicBezTo>
                  <a:cubicBezTo>
                    <a:pt x="165499" y="137894"/>
                    <a:pt x="166138" y="137894"/>
                    <a:pt x="166138" y="137894"/>
                  </a:cubicBezTo>
                  <a:cubicBezTo>
                    <a:pt x="166138" y="137894"/>
                    <a:pt x="166138" y="137894"/>
                    <a:pt x="166138" y="137894"/>
                  </a:cubicBezTo>
                  <a:cubicBezTo>
                    <a:pt x="166777" y="137894"/>
                    <a:pt x="167416" y="137256"/>
                    <a:pt x="168055" y="137256"/>
                  </a:cubicBezTo>
                  <a:cubicBezTo>
                    <a:pt x="168055" y="137256"/>
                    <a:pt x="168055" y="137256"/>
                    <a:pt x="168694" y="136617"/>
                  </a:cubicBezTo>
                  <a:cubicBezTo>
                    <a:pt x="169333" y="136617"/>
                    <a:pt x="169333" y="135979"/>
                    <a:pt x="169972" y="135979"/>
                  </a:cubicBezTo>
                  <a:cubicBezTo>
                    <a:pt x="169972" y="135979"/>
                    <a:pt x="169972" y="135340"/>
                    <a:pt x="170611" y="135340"/>
                  </a:cubicBezTo>
                  <a:cubicBezTo>
                    <a:pt x="170611" y="135340"/>
                    <a:pt x="170611" y="135340"/>
                    <a:pt x="171250" y="134702"/>
                  </a:cubicBezTo>
                  <a:lnTo>
                    <a:pt x="185308" y="109804"/>
                  </a:lnTo>
                  <a:lnTo>
                    <a:pt x="201283" y="109804"/>
                  </a:lnTo>
                  <a:cubicBezTo>
                    <a:pt x="205117" y="109804"/>
                    <a:pt x="208312" y="108528"/>
                    <a:pt x="210868" y="105974"/>
                  </a:cubicBezTo>
                  <a:cubicBezTo>
                    <a:pt x="214063" y="102782"/>
                    <a:pt x="215980" y="98313"/>
                    <a:pt x="215341" y="93845"/>
                  </a:cubicBezTo>
                  <a:lnTo>
                    <a:pt x="214063" y="15322"/>
                  </a:lnTo>
                  <a:cubicBezTo>
                    <a:pt x="214702" y="6384"/>
                    <a:pt x="208951" y="0"/>
                    <a:pt x="201283" y="0"/>
                  </a:cubicBezTo>
                  <a:close/>
                  <a:moveTo>
                    <a:pt x="125882" y="161515"/>
                  </a:moveTo>
                  <a:cubicBezTo>
                    <a:pt x="125882" y="162153"/>
                    <a:pt x="125882" y="162153"/>
                    <a:pt x="125882" y="162153"/>
                  </a:cubicBezTo>
                  <a:lnTo>
                    <a:pt x="52398" y="162153"/>
                  </a:lnTo>
                  <a:cubicBezTo>
                    <a:pt x="52398" y="162153"/>
                    <a:pt x="51758" y="162153"/>
                    <a:pt x="51758" y="162153"/>
                  </a:cubicBezTo>
                  <a:cubicBezTo>
                    <a:pt x="48564" y="162153"/>
                    <a:pt x="46008" y="164068"/>
                    <a:pt x="45369" y="166622"/>
                  </a:cubicBezTo>
                  <a:lnTo>
                    <a:pt x="43452" y="174283"/>
                  </a:lnTo>
                  <a:lnTo>
                    <a:pt x="37062" y="163430"/>
                  </a:lnTo>
                  <a:cubicBezTo>
                    <a:pt x="37062" y="163430"/>
                    <a:pt x="36423" y="162792"/>
                    <a:pt x="36423" y="162792"/>
                  </a:cubicBezTo>
                  <a:cubicBezTo>
                    <a:pt x="36423" y="162153"/>
                    <a:pt x="35784" y="162153"/>
                    <a:pt x="35784" y="161515"/>
                  </a:cubicBezTo>
                  <a:cubicBezTo>
                    <a:pt x="35784" y="161515"/>
                    <a:pt x="35145" y="160876"/>
                    <a:pt x="34506" y="160876"/>
                  </a:cubicBezTo>
                  <a:cubicBezTo>
                    <a:pt x="33867" y="160876"/>
                    <a:pt x="33867" y="160238"/>
                    <a:pt x="33228" y="160238"/>
                  </a:cubicBezTo>
                  <a:cubicBezTo>
                    <a:pt x="32589" y="160238"/>
                    <a:pt x="32589" y="160238"/>
                    <a:pt x="31950" y="160238"/>
                  </a:cubicBezTo>
                  <a:cubicBezTo>
                    <a:pt x="31950" y="160238"/>
                    <a:pt x="31311" y="160238"/>
                    <a:pt x="31311" y="160238"/>
                  </a:cubicBezTo>
                  <a:lnTo>
                    <a:pt x="14058" y="160876"/>
                  </a:lnTo>
                  <a:cubicBezTo>
                    <a:pt x="14058" y="160876"/>
                    <a:pt x="13419" y="160238"/>
                    <a:pt x="13419" y="158323"/>
                  </a:cubicBezTo>
                  <a:lnTo>
                    <a:pt x="14697" y="87461"/>
                  </a:lnTo>
                  <a:cubicBezTo>
                    <a:pt x="14697" y="86822"/>
                    <a:pt x="14697" y="86822"/>
                    <a:pt x="14697" y="86822"/>
                  </a:cubicBezTo>
                  <a:lnTo>
                    <a:pt x="63260" y="86822"/>
                  </a:lnTo>
                  <a:lnTo>
                    <a:pt x="63260" y="97037"/>
                  </a:lnTo>
                  <a:cubicBezTo>
                    <a:pt x="63260" y="105336"/>
                    <a:pt x="69011" y="111720"/>
                    <a:pt x="76679" y="111720"/>
                  </a:cubicBezTo>
                  <a:lnTo>
                    <a:pt x="126521" y="111720"/>
                  </a:lnTo>
                  <a:lnTo>
                    <a:pt x="126521" y="161515"/>
                  </a:lnTo>
                  <a:close/>
                  <a:moveTo>
                    <a:pt x="201283" y="96398"/>
                  </a:moveTo>
                  <a:lnTo>
                    <a:pt x="181474" y="95760"/>
                  </a:lnTo>
                  <a:cubicBezTo>
                    <a:pt x="181474" y="95760"/>
                    <a:pt x="180835" y="95760"/>
                    <a:pt x="180835" y="95760"/>
                  </a:cubicBezTo>
                  <a:cubicBezTo>
                    <a:pt x="180196" y="95760"/>
                    <a:pt x="179557" y="95760"/>
                    <a:pt x="178918" y="96398"/>
                  </a:cubicBezTo>
                  <a:cubicBezTo>
                    <a:pt x="178918" y="96398"/>
                    <a:pt x="178279" y="96398"/>
                    <a:pt x="178279" y="96398"/>
                  </a:cubicBezTo>
                  <a:cubicBezTo>
                    <a:pt x="177640" y="96398"/>
                    <a:pt x="177001" y="97037"/>
                    <a:pt x="177001" y="97037"/>
                  </a:cubicBezTo>
                  <a:cubicBezTo>
                    <a:pt x="177001" y="97037"/>
                    <a:pt x="176362" y="97675"/>
                    <a:pt x="176362" y="97675"/>
                  </a:cubicBezTo>
                  <a:cubicBezTo>
                    <a:pt x="176362" y="97675"/>
                    <a:pt x="175723" y="98313"/>
                    <a:pt x="175723" y="98313"/>
                  </a:cubicBezTo>
                  <a:lnTo>
                    <a:pt x="168055" y="112358"/>
                  </a:lnTo>
                  <a:lnTo>
                    <a:pt x="165499" y="102144"/>
                  </a:lnTo>
                  <a:cubicBezTo>
                    <a:pt x="164860" y="98952"/>
                    <a:pt x="161665" y="97037"/>
                    <a:pt x="159109" y="97675"/>
                  </a:cubicBezTo>
                  <a:cubicBezTo>
                    <a:pt x="159109" y="97675"/>
                    <a:pt x="158470" y="97675"/>
                    <a:pt x="158470" y="97675"/>
                  </a:cubicBezTo>
                  <a:lnTo>
                    <a:pt x="132272" y="97675"/>
                  </a:lnTo>
                  <a:cubicBezTo>
                    <a:pt x="132272" y="97675"/>
                    <a:pt x="132272" y="97675"/>
                    <a:pt x="132272" y="97675"/>
                  </a:cubicBezTo>
                  <a:cubicBezTo>
                    <a:pt x="132272" y="97675"/>
                    <a:pt x="132272" y="97675"/>
                    <a:pt x="132272" y="97675"/>
                  </a:cubicBezTo>
                  <a:lnTo>
                    <a:pt x="76679" y="97675"/>
                  </a:lnTo>
                  <a:cubicBezTo>
                    <a:pt x="76679" y="97675"/>
                    <a:pt x="76040" y="97037"/>
                    <a:pt x="76040" y="95760"/>
                  </a:cubicBezTo>
                  <a:lnTo>
                    <a:pt x="76040" y="13406"/>
                  </a:lnTo>
                  <a:cubicBezTo>
                    <a:pt x="76040" y="12130"/>
                    <a:pt x="76679" y="11491"/>
                    <a:pt x="76679" y="11491"/>
                  </a:cubicBezTo>
                  <a:lnTo>
                    <a:pt x="201922" y="11491"/>
                  </a:lnTo>
                  <a:cubicBezTo>
                    <a:pt x="201922" y="11491"/>
                    <a:pt x="202561" y="12130"/>
                    <a:pt x="202561" y="13406"/>
                  </a:cubicBezTo>
                  <a:lnTo>
                    <a:pt x="203839" y="91929"/>
                  </a:lnTo>
                  <a:cubicBezTo>
                    <a:pt x="202561" y="94483"/>
                    <a:pt x="202561" y="95760"/>
                    <a:pt x="201283" y="96398"/>
                  </a:cubicBezTo>
                  <a:close/>
                </a:path>
              </a:pathLst>
            </a:custGeom>
            <a:grpFill/>
            <a:ln w="6390" cap="flat">
              <a:noFill/>
              <a:prstDash val="solid"/>
              <a:miter/>
            </a:ln>
          </p:spPr>
          <p:txBody>
            <a:bodyPr rtlCol="0" anchor="ctr"/>
            <a:lstStyle/>
            <a:p>
              <a:endParaRPr lang="en-US"/>
            </a:p>
          </p:txBody>
        </p:sp>
        <p:sp>
          <p:nvSpPr>
            <p:cNvPr id="83" name="Graphic 4">
              <a:extLst>
                <a:ext uri="{FF2B5EF4-FFF2-40B4-BE49-F238E27FC236}">
                  <a16:creationId xmlns:a16="http://schemas.microsoft.com/office/drawing/2014/main" id="{CD0CA581-6993-C240-B945-5018A5976CB1}"/>
                </a:ext>
              </a:extLst>
            </p:cNvPr>
            <p:cNvSpPr/>
            <p:nvPr/>
          </p:nvSpPr>
          <p:spPr>
            <a:xfrm>
              <a:off x="640910" y="1049050"/>
              <a:ext cx="12779" cy="12767"/>
            </a:xfrm>
            <a:custGeom>
              <a:avLst/>
              <a:gdLst>
                <a:gd name="connsiteX0" fmla="*/ 10863 w 12779"/>
                <a:gd name="connsiteY0" fmla="*/ 1915 h 12767"/>
                <a:gd name="connsiteX1" fmla="*/ 8946 w 12779"/>
                <a:gd name="connsiteY1" fmla="*/ 638 h 12767"/>
                <a:gd name="connsiteX2" fmla="*/ 5112 w 12779"/>
                <a:gd name="connsiteY2" fmla="*/ 0 h 12767"/>
                <a:gd name="connsiteX3" fmla="*/ 3834 w 12779"/>
                <a:gd name="connsiteY3" fmla="*/ 638 h 12767"/>
                <a:gd name="connsiteX4" fmla="*/ 2556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224" y="1277"/>
                    <a:pt x="9585" y="638"/>
                    <a:pt x="8946" y="638"/>
                  </a:cubicBezTo>
                  <a:cubicBezTo>
                    <a:pt x="7668" y="0"/>
                    <a:pt x="6390" y="0"/>
                    <a:pt x="5112" y="0"/>
                  </a:cubicBezTo>
                  <a:cubicBezTo>
                    <a:pt x="4473" y="0"/>
                    <a:pt x="4473" y="0"/>
                    <a:pt x="3834" y="638"/>
                  </a:cubicBezTo>
                  <a:cubicBezTo>
                    <a:pt x="3195" y="638"/>
                    <a:pt x="3195" y="1277"/>
                    <a:pt x="2556" y="1277"/>
                  </a:cubicBezTo>
                  <a:cubicBezTo>
                    <a:pt x="1917" y="1277"/>
                    <a:pt x="1917" y="1915"/>
                    <a:pt x="1917" y="1915"/>
                  </a:cubicBezTo>
                  <a:cubicBezTo>
                    <a:pt x="1278" y="2554"/>
                    <a:pt x="639" y="3192"/>
                    <a:pt x="639" y="3830"/>
                  </a:cubicBezTo>
                  <a:cubicBezTo>
                    <a:pt x="639"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84" name="Graphic 4">
              <a:extLst>
                <a:ext uri="{FF2B5EF4-FFF2-40B4-BE49-F238E27FC236}">
                  <a16:creationId xmlns:a16="http://schemas.microsoft.com/office/drawing/2014/main" id="{B96D8CF7-7715-8648-B44A-D4B072B56DB3}"/>
                </a:ext>
              </a:extLst>
            </p:cNvPr>
            <p:cNvSpPr/>
            <p:nvPr/>
          </p:nvSpPr>
          <p:spPr>
            <a:xfrm>
              <a:off x="706088" y="1049050"/>
              <a:ext cx="12779" cy="12767"/>
            </a:xfrm>
            <a:custGeom>
              <a:avLst/>
              <a:gdLst>
                <a:gd name="connsiteX0" fmla="*/ 10863 w 12779"/>
                <a:gd name="connsiteY0" fmla="*/ 1915 h 12767"/>
                <a:gd name="connsiteX1" fmla="*/ 10224 w 12779"/>
                <a:gd name="connsiteY1" fmla="*/ 1277 h 12767"/>
                <a:gd name="connsiteX2" fmla="*/ 8946 w 12779"/>
                <a:gd name="connsiteY2" fmla="*/ 638 h 12767"/>
                <a:gd name="connsiteX3" fmla="*/ 7668 w 12779"/>
                <a:gd name="connsiteY3" fmla="*/ 0 h 12767"/>
                <a:gd name="connsiteX4" fmla="*/ 3834 w 12779"/>
                <a:gd name="connsiteY4" fmla="*/ 638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863" y="1915"/>
                    <a:pt x="10224" y="1277"/>
                    <a:pt x="10224" y="1277"/>
                  </a:cubicBezTo>
                  <a:cubicBezTo>
                    <a:pt x="9585" y="1277"/>
                    <a:pt x="9585" y="638"/>
                    <a:pt x="8946" y="638"/>
                  </a:cubicBezTo>
                  <a:cubicBezTo>
                    <a:pt x="8307" y="638"/>
                    <a:pt x="8307" y="638"/>
                    <a:pt x="7668" y="0"/>
                  </a:cubicBezTo>
                  <a:cubicBezTo>
                    <a:pt x="6390" y="0"/>
                    <a:pt x="5112" y="0"/>
                    <a:pt x="3834" y="638"/>
                  </a:cubicBezTo>
                  <a:cubicBezTo>
                    <a:pt x="3195" y="638"/>
                    <a:pt x="2556" y="1277"/>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85" name="Graphic 4">
              <a:extLst>
                <a:ext uri="{FF2B5EF4-FFF2-40B4-BE49-F238E27FC236}">
                  <a16:creationId xmlns:a16="http://schemas.microsoft.com/office/drawing/2014/main" id="{41BF58CE-3AFB-AC47-BF2A-2CF977379C05}"/>
                </a:ext>
              </a:extLst>
            </p:cNvPr>
            <p:cNvSpPr/>
            <p:nvPr/>
          </p:nvSpPr>
          <p:spPr>
            <a:xfrm>
              <a:off x="672221" y="1049050"/>
              <a:ext cx="12779" cy="12767"/>
            </a:xfrm>
            <a:custGeom>
              <a:avLst/>
              <a:gdLst>
                <a:gd name="connsiteX0" fmla="*/ 11502 w 12779"/>
                <a:gd name="connsiteY0" fmla="*/ 1915 h 12767"/>
                <a:gd name="connsiteX1" fmla="*/ 9585 w 12779"/>
                <a:gd name="connsiteY1" fmla="*/ 638 h 12767"/>
                <a:gd name="connsiteX2" fmla="*/ 5751 w 12779"/>
                <a:gd name="connsiteY2" fmla="*/ 0 h 12767"/>
                <a:gd name="connsiteX3" fmla="*/ 4473 w 12779"/>
                <a:gd name="connsiteY3" fmla="*/ 638 h 12767"/>
                <a:gd name="connsiteX4" fmla="*/ 3195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1502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1502" y="1915"/>
                  </a:moveTo>
                  <a:cubicBezTo>
                    <a:pt x="10863" y="1277"/>
                    <a:pt x="10224" y="638"/>
                    <a:pt x="9585" y="638"/>
                  </a:cubicBezTo>
                  <a:cubicBezTo>
                    <a:pt x="8307" y="0"/>
                    <a:pt x="7029" y="0"/>
                    <a:pt x="5751" y="0"/>
                  </a:cubicBezTo>
                  <a:cubicBezTo>
                    <a:pt x="5112" y="0"/>
                    <a:pt x="5112" y="0"/>
                    <a:pt x="4473" y="638"/>
                  </a:cubicBezTo>
                  <a:cubicBezTo>
                    <a:pt x="3834" y="638"/>
                    <a:pt x="3834" y="1277"/>
                    <a:pt x="3195" y="1277"/>
                  </a:cubicBezTo>
                  <a:cubicBezTo>
                    <a:pt x="2556" y="1277"/>
                    <a:pt x="2556" y="1915"/>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780" y="3192"/>
                    <a:pt x="12141" y="2554"/>
                    <a:pt x="11502" y="1915"/>
                  </a:cubicBezTo>
                  <a:close/>
                </a:path>
              </a:pathLst>
            </a:custGeom>
            <a:grpFill/>
            <a:ln w="6390" cap="flat">
              <a:noFill/>
              <a:prstDash val="solid"/>
              <a:miter/>
            </a:ln>
          </p:spPr>
          <p:txBody>
            <a:bodyPr rtlCol="0" anchor="ctr"/>
            <a:lstStyle/>
            <a:p>
              <a:endParaRPr lang="en-US"/>
            </a:p>
          </p:txBody>
        </p:sp>
      </p:grpSp>
    </p:spTree>
    <p:extLst>
      <p:ext uri="{BB962C8B-B14F-4D97-AF65-F5344CB8AC3E}">
        <p14:creationId xmlns:p14="http://schemas.microsoft.com/office/powerpoint/2010/main" val="1216239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oogle Shape;32;p6" descr="DTA-wordmark.png">
            <a:extLst>
              <a:ext uri="{FF2B5EF4-FFF2-40B4-BE49-F238E27FC236}">
                <a16:creationId xmlns:a16="http://schemas.microsoft.com/office/drawing/2014/main" id="{8AFBA575-A69E-8B4C-9E87-704DF110022B}"/>
              </a:ext>
            </a:extLst>
          </p:cNvPr>
          <p:cNvPicPr preferRelativeResize="0"/>
          <p:nvPr/>
        </p:nvPicPr>
        <p:blipFill>
          <a:blip r:embed="rId3">
            <a:alphaModFix/>
          </a:blip>
          <a:stretch>
            <a:fillRect/>
          </a:stretch>
        </p:blipFill>
        <p:spPr>
          <a:xfrm>
            <a:off x="11013487" y="319310"/>
            <a:ext cx="682651" cy="436900"/>
          </a:xfrm>
          <a:prstGeom prst="rect">
            <a:avLst/>
          </a:prstGeom>
          <a:noFill/>
          <a:ln>
            <a:noFill/>
          </a:ln>
        </p:spPr>
      </p:pic>
      <p:sp>
        <p:nvSpPr>
          <p:cNvPr id="8" name="Rectangle 7">
            <a:extLst>
              <a:ext uri="{FF2B5EF4-FFF2-40B4-BE49-F238E27FC236}">
                <a16:creationId xmlns:a16="http://schemas.microsoft.com/office/drawing/2014/main" id="{64B2C2F8-B319-45D5-8F1E-EBB676C35E7A}"/>
              </a:ext>
            </a:extLst>
          </p:cNvPr>
          <p:cNvSpPr/>
          <p:nvPr/>
        </p:nvSpPr>
        <p:spPr>
          <a:xfrm>
            <a:off x="5083625" y="2313902"/>
            <a:ext cx="915735" cy="1235023"/>
          </a:xfrm>
          <a:prstGeom prst="rect">
            <a:avLst/>
          </a:prstGeom>
          <a:solidFill>
            <a:srgbClr val="CDBDA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900" b="1">
                <a:latin typeface="Arial" panose="020B0604020202020204" pitchFamily="34" charset="0"/>
                <a:ea typeface="Open Sans" panose="020B0606030504020204" pitchFamily="34" charset="0"/>
                <a:cs typeface="Arial" panose="020B0604020202020204" pitchFamily="34" charset="0"/>
              </a:rPr>
              <a:t>Key Objectives</a:t>
            </a:r>
          </a:p>
        </p:txBody>
      </p:sp>
      <p:sp>
        <p:nvSpPr>
          <p:cNvPr id="9" name="Rectangle 8">
            <a:extLst>
              <a:ext uri="{FF2B5EF4-FFF2-40B4-BE49-F238E27FC236}">
                <a16:creationId xmlns:a16="http://schemas.microsoft.com/office/drawing/2014/main" id="{81FF05CC-DDDA-43E2-9A71-9CE69699164F}"/>
              </a:ext>
            </a:extLst>
          </p:cNvPr>
          <p:cNvSpPr/>
          <p:nvPr/>
        </p:nvSpPr>
        <p:spPr>
          <a:xfrm>
            <a:off x="5085506" y="4964376"/>
            <a:ext cx="913854" cy="1235023"/>
          </a:xfrm>
          <a:prstGeom prst="rect">
            <a:avLst/>
          </a:prstGeom>
          <a:solidFill>
            <a:srgbClr val="CDBDA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900" b="1">
                <a:latin typeface="Arial" panose="020B0604020202020204" pitchFamily="34" charset="0"/>
                <a:ea typeface="Open Sans" panose="020B0606030504020204" pitchFamily="34" charset="0"/>
                <a:cs typeface="Arial" panose="020B0604020202020204" pitchFamily="34" charset="0"/>
              </a:rPr>
              <a:t>DTA Tools, Templates and Guidance</a:t>
            </a:r>
          </a:p>
        </p:txBody>
      </p:sp>
      <p:sp>
        <p:nvSpPr>
          <p:cNvPr id="10" name="Rectangle 9">
            <a:extLst>
              <a:ext uri="{FF2B5EF4-FFF2-40B4-BE49-F238E27FC236}">
                <a16:creationId xmlns:a16="http://schemas.microsoft.com/office/drawing/2014/main" id="{8EDA8581-2F4E-4B0A-AE86-A64D8125E9E7}"/>
              </a:ext>
            </a:extLst>
          </p:cNvPr>
          <p:cNvSpPr/>
          <p:nvPr/>
        </p:nvSpPr>
        <p:spPr>
          <a:xfrm>
            <a:off x="5084651" y="3642256"/>
            <a:ext cx="914709" cy="1235023"/>
          </a:xfrm>
          <a:prstGeom prst="rect">
            <a:avLst/>
          </a:prstGeom>
          <a:solidFill>
            <a:srgbClr val="CDBDA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900" b="1">
                <a:latin typeface="Arial" panose="020B0604020202020204" pitchFamily="34" charset="0"/>
                <a:ea typeface="Open Sans" panose="020B0606030504020204" pitchFamily="34" charset="0"/>
                <a:cs typeface="Arial" panose="020B0604020202020204" pitchFamily="34" charset="0"/>
              </a:rPr>
              <a:t>Key Actions</a:t>
            </a:r>
          </a:p>
        </p:txBody>
      </p:sp>
      <p:sp>
        <p:nvSpPr>
          <p:cNvPr id="11" name="Rectangle 10">
            <a:extLst>
              <a:ext uri="{FF2B5EF4-FFF2-40B4-BE49-F238E27FC236}">
                <a16:creationId xmlns:a16="http://schemas.microsoft.com/office/drawing/2014/main" id="{585F4983-B153-4B19-B52E-680B8A7D5D50}"/>
              </a:ext>
            </a:extLst>
          </p:cNvPr>
          <p:cNvSpPr/>
          <p:nvPr/>
        </p:nvSpPr>
        <p:spPr bwMode="gray">
          <a:xfrm>
            <a:off x="6091376" y="2313902"/>
            <a:ext cx="2389292" cy="1235023"/>
          </a:xfrm>
          <a:prstGeom prst="rect">
            <a:avLst/>
          </a:prstGeom>
          <a:noFill/>
          <a:ln w="19050" algn="ctr">
            <a:solidFill>
              <a:schemeClr val="tx1">
                <a:lumMod val="65000"/>
                <a:lumOff val="35000"/>
              </a:schemeClr>
            </a:solidFill>
            <a:miter lim="800000"/>
            <a:headEnd/>
            <a:tailEnd/>
          </a:ln>
        </p:spPr>
        <p:txBody>
          <a:bodyPr wrap="square" lIns="88900" tIns="88900" rIns="88900" bIns="88900" rtlCol="0" anchor="ctr"/>
          <a:lstStyle/>
          <a:p>
            <a:pPr marL="87313"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Determine focus areas from a business and technology change perspective</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Establish successful adoption of the blueprint</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Communicate early benefits</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Align staff with the platform.</a:t>
            </a:r>
          </a:p>
        </p:txBody>
      </p:sp>
      <p:sp>
        <p:nvSpPr>
          <p:cNvPr id="12" name="Rectangle 11">
            <a:extLst>
              <a:ext uri="{FF2B5EF4-FFF2-40B4-BE49-F238E27FC236}">
                <a16:creationId xmlns:a16="http://schemas.microsoft.com/office/drawing/2014/main" id="{58D5C060-809F-40A4-AE88-9B8E2FD53DEF}"/>
              </a:ext>
            </a:extLst>
          </p:cNvPr>
          <p:cNvSpPr/>
          <p:nvPr/>
        </p:nvSpPr>
        <p:spPr bwMode="gray">
          <a:xfrm>
            <a:off x="6099343" y="3642256"/>
            <a:ext cx="2389292" cy="1235023"/>
          </a:xfrm>
          <a:prstGeom prst="rect">
            <a:avLst/>
          </a:prstGeom>
          <a:noFill/>
          <a:ln w="19050" algn="ctr">
            <a:solidFill>
              <a:schemeClr val="tx1">
                <a:lumMod val="65000"/>
                <a:lumOff val="35000"/>
              </a:schemeClr>
            </a:solidFill>
            <a:miter lim="800000"/>
            <a:headEnd/>
            <a:tailEnd/>
          </a:ln>
        </p:spPr>
        <p:txBody>
          <a:bodyPr wrap="square" lIns="88900" tIns="88900" rIns="88900" bIns="88900" rtlCol="0" anchor="ctr"/>
          <a:lstStyle/>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Prepare strategic communications</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Adopt the business change and support staff with training</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Assess business readiness</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Engage staff with communications and realise benefits iteratively.</a:t>
            </a:r>
          </a:p>
        </p:txBody>
      </p:sp>
      <p:sp>
        <p:nvSpPr>
          <p:cNvPr id="13" name="Rectangle 12">
            <a:extLst>
              <a:ext uri="{FF2B5EF4-FFF2-40B4-BE49-F238E27FC236}">
                <a16:creationId xmlns:a16="http://schemas.microsoft.com/office/drawing/2014/main" id="{800D5D17-2A99-4CDF-A8AE-2239762BA21B}"/>
              </a:ext>
            </a:extLst>
          </p:cNvPr>
          <p:cNvSpPr/>
          <p:nvPr/>
        </p:nvSpPr>
        <p:spPr bwMode="gray">
          <a:xfrm>
            <a:off x="6099343" y="4964376"/>
            <a:ext cx="2389292" cy="1235023"/>
          </a:xfrm>
          <a:prstGeom prst="rect">
            <a:avLst/>
          </a:prstGeom>
          <a:noFill/>
          <a:ln w="19050" algn="ctr">
            <a:solidFill>
              <a:schemeClr val="tx1">
                <a:lumMod val="65000"/>
                <a:lumOff val="35000"/>
              </a:schemeClr>
            </a:solidFill>
            <a:miter lim="800000"/>
            <a:headEnd/>
            <a:tailEnd/>
          </a:ln>
        </p:spPr>
        <p:txBody>
          <a:bodyPr wrap="square" lIns="88900" tIns="88900" rIns="88900" bIns="88900" rtlCol="0" anchor="ctr"/>
          <a:lstStyle/>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rPr>
              <a:t>Change readiness assessment</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rPr>
              <a:t>Benefits register</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rPr>
              <a:t>Training and skills analysis.</a:t>
            </a:r>
          </a:p>
        </p:txBody>
      </p:sp>
      <p:graphicFrame>
        <p:nvGraphicFramePr>
          <p:cNvPr id="17" name="Table 16">
            <a:extLst>
              <a:ext uri="{FF2B5EF4-FFF2-40B4-BE49-F238E27FC236}">
                <a16:creationId xmlns:a16="http://schemas.microsoft.com/office/drawing/2014/main" id="{40630113-41D4-478D-A311-1D645B888866}"/>
              </a:ext>
            </a:extLst>
          </p:cNvPr>
          <p:cNvGraphicFramePr>
            <a:graphicFrameLocks noGrp="1"/>
          </p:cNvGraphicFramePr>
          <p:nvPr>
            <p:extLst>
              <p:ext uri="{D42A27DB-BD31-4B8C-83A1-F6EECF244321}">
                <p14:modId xmlns:p14="http://schemas.microsoft.com/office/powerpoint/2010/main" val="4084051299"/>
              </p:ext>
            </p:extLst>
          </p:nvPr>
        </p:nvGraphicFramePr>
        <p:xfrm>
          <a:off x="8603751" y="2310289"/>
          <a:ext cx="2885996" cy="3889110"/>
        </p:xfrm>
        <a:graphic>
          <a:graphicData uri="http://schemas.openxmlformats.org/drawingml/2006/table">
            <a:tbl>
              <a:tblPr firstRow="1" bandRow="1">
                <a:tableStyleId>{F2DE63D5-997A-4646-A377-4702673A728D}</a:tableStyleId>
              </a:tblPr>
              <a:tblGrid>
                <a:gridCol w="2885996">
                  <a:extLst>
                    <a:ext uri="{9D8B030D-6E8A-4147-A177-3AD203B41FA5}">
                      <a16:colId xmlns:a16="http://schemas.microsoft.com/office/drawing/2014/main" val="856159035"/>
                    </a:ext>
                  </a:extLst>
                </a:gridCol>
              </a:tblGrid>
              <a:tr h="32258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AU" sz="1200" u="none" strike="noStrike" cap="none">
                          <a:effectLst/>
                          <a:latin typeface="Arial" panose="020B0604020202020204" pitchFamily="34" charset="0"/>
                          <a:ea typeface="Open Sans" panose="020B0606030504020204" pitchFamily="34" charset="0"/>
                          <a:cs typeface="Arial" panose="020B0604020202020204" pitchFamily="34" charset="0"/>
                          <a:sym typeface="Arial"/>
                        </a:rPr>
                        <a:t>Your Checklist</a:t>
                      </a:r>
                      <a:endParaRPr lang="en-AU" sz="1200" b="0" u="none" strike="noStrike" cap="none">
                        <a:solidFill>
                          <a:schemeClr val="bg1"/>
                        </a:solidFill>
                        <a:effectLst/>
                        <a:latin typeface="Arial" panose="020B0604020202020204" pitchFamily="34" charset="0"/>
                        <a:ea typeface="Open Sans" panose="020B0606030504020204" pitchFamily="34" charset="0"/>
                        <a:cs typeface="Arial" panose="020B0604020202020204" pitchFamily="34" charset="0"/>
                        <a:sym typeface="Aria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DBDA7"/>
                    </a:solidFill>
                  </a:tcPr>
                </a:tc>
                <a:extLst>
                  <a:ext uri="{0D108BD9-81ED-4DB2-BD59-A6C34878D82A}">
                    <a16:rowId xmlns:a16="http://schemas.microsoft.com/office/drawing/2014/main" val="1213869431"/>
                  </a:ext>
                </a:extLst>
              </a:tr>
              <a:tr h="2485704">
                <a:tc>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Wingdings" pitchFamily="2" charset="2"/>
                        <a:buNone/>
                        <a:tabLst/>
                        <a:defRPr/>
                      </a:pPr>
                      <a:r>
                        <a:rPr lang="en-AU" sz="900" u="none" strike="noStrike" cap="none">
                          <a:effectLst/>
                          <a:latin typeface="Arial" panose="020B0604020202020204" pitchFamily="34" charset="0"/>
                          <a:cs typeface="Arial" panose="020B0604020202020204" pitchFamily="34" charset="0"/>
                          <a:sym typeface="Arial"/>
                        </a:rPr>
                        <a:t>You’re ready to proceed to the next phase when you have completed these tasks:</a:t>
                      </a:r>
                    </a:p>
                    <a:p>
                      <a:pPr marL="0" marR="0" lvl="0" indent="0" algn="l" defTabSz="914400" rtl="0" eaLnBrk="1" fontAlgn="auto" latinLnBrk="0" hangingPunct="1">
                        <a:lnSpc>
                          <a:spcPct val="130000"/>
                        </a:lnSpc>
                        <a:spcBef>
                          <a:spcPts val="0"/>
                        </a:spcBef>
                        <a:spcAft>
                          <a:spcPts val="0"/>
                        </a:spcAft>
                        <a:buClr>
                          <a:srgbClr val="000000"/>
                        </a:buClr>
                        <a:buSzTx/>
                        <a:buFont typeface="Wingdings" pitchFamily="2" charset="2"/>
                        <a:buNone/>
                        <a:tabLst/>
                        <a:defRPr/>
                      </a:pPr>
                      <a:endParaRPr lang="en-AU" sz="900" u="none" strike="noStrike" cap="none">
                        <a:effectLst/>
                        <a:latin typeface="Arial" panose="020B0604020202020204" pitchFamily="34" charset="0"/>
                        <a:cs typeface="Arial" panose="020B0604020202020204" pitchFamily="34" charset="0"/>
                        <a:sym typeface="Arial"/>
                      </a:endParaRPr>
                    </a:p>
                    <a:p>
                      <a:pPr marL="171450" marR="0" lvl="0" indent="-171450" algn="l" defTabSz="914400" rtl="0" eaLnBrk="1" fontAlgn="auto" latinLnBrk="0" hangingPunct="1">
                        <a:lnSpc>
                          <a:spcPct val="130000"/>
                        </a:lnSpc>
                        <a:spcBef>
                          <a:spcPts val="0"/>
                        </a:spcBef>
                        <a:spcAft>
                          <a:spcPts val="0"/>
                        </a:spcAft>
                        <a:buClr>
                          <a:srgbClr val="000000"/>
                        </a:buClr>
                        <a:buSzTx/>
                        <a:buFont typeface="Wingdings" pitchFamily="2" charset="2"/>
                        <a:buChar char="q"/>
                        <a:tabLst/>
                        <a:defRPr/>
                      </a:pPr>
                      <a:r>
                        <a:rPr lang="en-AU" sz="900" b="0">
                          <a:latin typeface="Arial" panose="020B0604020202020204" pitchFamily="34" charset="0"/>
                          <a:cs typeface="Arial" panose="020B0604020202020204" pitchFamily="34" charset="0"/>
                          <a:sym typeface="Arial"/>
                        </a:rPr>
                        <a:t>Prepare and communicate strategic messages </a:t>
                      </a:r>
                    </a:p>
                    <a:p>
                      <a:pPr marL="171450" marR="0" lvl="0" indent="-171450" algn="l" defTabSz="914400" rtl="0" eaLnBrk="1" fontAlgn="auto" latinLnBrk="0" hangingPunct="1">
                        <a:lnSpc>
                          <a:spcPct val="130000"/>
                        </a:lnSpc>
                        <a:spcBef>
                          <a:spcPts val="0"/>
                        </a:spcBef>
                        <a:spcAft>
                          <a:spcPts val="0"/>
                        </a:spcAft>
                        <a:buClr>
                          <a:srgbClr val="000000"/>
                        </a:buClr>
                        <a:buSzTx/>
                        <a:buFont typeface="Wingdings" pitchFamily="2" charset="2"/>
                        <a:buChar char="q"/>
                        <a:tabLst/>
                        <a:defRPr/>
                      </a:pPr>
                      <a:r>
                        <a:rPr lang="en-US" sz="900" b="0">
                          <a:latin typeface="Arial" panose="020B0604020202020204" pitchFamily="34" charset="0"/>
                          <a:ea typeface="Helvetica Neue Light" panose="02000403000000020004" pitchFamily="2" charset="0"/>
                          <a:cs typeface="Arial" panose="020B0604020202020204" pitchFamily="34" charset="0"/>
                        </a:rPr>
                        <a:t>Adopt the business change and support staff with training</a:t>
                      </a:r>
                    </a:p>
                    <a:p>
                      <a:pPr marL="171450" marR="0" lvl="0" indent="-171450" algn="l" defTabSz="914400" rtl="0" eaLnBrk="1" fontAlgn="auto" latinLnBrk="0" hangingPunct="1">
                        <a:lnSpc>
                          <a:spcPct val="130000"/>
                        </a:lnSpc>
                        <a:spcBef>
                          <a:spcPts val="0"/>
                        </a:spcBef>
                        <a:spcAft>
                          <a:spcPts val="0"/>
                        </a:spcAft>
                        <a:buClr>
                          <a:srgbClr val="000000"/>
                        </a:buClr>
                        <a:buSzTx/>
                        <a:buFont typeface="Wingdings" pitchFamily="2" charset="2"/>
                        <a:buChar char="q"/>
                        <a:tabLst/>
                        <a:defRPr/>
                      </a:pPr>
                      <a:r>
                        <a:rPr lang="en-US" sz="900" b="0">
                          <a:latin typeface="Arial" panose="020B0604020202020204" pitchFamily="34" charset="0"/>
                          <a:ea typeface="Helvetica Neue Light" panose="02000403000000020004" pitchFamily="2" charset="0"/>
                          <a:cs typeface="Arial" panose="020B0604020202020204" pitchFamily="34" charset="0"/>
                        </a:rPr>
                        <a:t>Assess business readiness </a:t>
                      </a:r>
                    </a:p>
                    <a:p>
                      <a:pPr marL="171450" marR="0" lvl="0" indent="-171450" algn="l" defTabSz="914400" rtl="0" eaLnBrk="1" fontAlgn="auto" latinLnBrk="0" hangingPunct="1">
                        <a:lnSpc>
                          <a:spcPct val="130000"/>
                        </a:lnSpc>
                        <a:spcBef>
                          <a:spcPts val="0"/>
                        </a:spcBef>
                        <a:spcAft>
                          <a:spcPts val="0"/>
                        </a:spcAft>
                        <a:buClr>
                          <a:srgbClr val="000000"/>
                        </a:buClr>
                        <a:buSzTx/>
                        <a:buFont typeface="Wingdings" pitchFamily="2" charset="2"/>
                        <a:buChar char="q"/>
                        <a:tabLst/>
                        <a:defRPr/>
                      </a:pPr>
                      <a:r>
                        <a:rPr lang="en-AU" sz="900" b="0">
                          <a:latin typeface="Arial" panose="020B0604020202020204" pitchFamily="34" charset="0"/>
                          <a:ea typeface="Helvetica Neue Light" panose="02000403000000020004" pitchFamily="2" charset="0"/>
                          <a:cs typeface="Arial" panose="020B0604020202020204" pitchFamily="34" charset="0"/>
                          <a:sym typeface="Arial"/>
                        </a:rPr>
                        <a:t>Engage staff </a:t>
                      </a:r>
                      <a:r>
                        <a:rPr lang="en-AU" sz="900" b="0">
                          <a:latin typeface="Arial" panose="020B0604020202020204" pitchFamily="34" charset="0"/>
                          <a:cs typeface="Arial" panose="020B0604020202020204" pitchFamily="34" charset="0"/>
                          <a:sym typeface="Arial"/>
                        </a:rPr>
                        <a:t>and realise benefits iteratively.</a:t>
                      </a:r>
                      <a:endParaRPr lang="en-GB" sz="900" b="0">
                        <a:latin typeface="Arial" panose="020B0604020202020204" pitchFamily="34" charset="0"/>
                        <a:ea typeface="Open Sans" panose="020B0606030504020204" pitchFamily="34" charset="0"/>
                        <a:cs typeface="Arial" panose="020B0604020202020204" pitchFamily="34" charset="0"/>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48012297"/>
                  </a:ext>
                </a:extLst>
              </a:tr>
              <a:tr h="1080817">
                <a:tc>
                  <a:txBody>
                    <a:bodyPr/>
                    <a:lstStyle/>
                    <a:p>
                      <a:pPr marL="0" indent="0">
                        <a:buFont typeface="Arial" panose="020B0604020202020204" pitchFamily="34" charset="0"/>
                        <a:buNone/>
                      </a:pPr>
                      <a:r>
                        <a:rPr lang="en-AU" sz="800" b="1" u="none" strike="noStrike" cap="none">
                          <a:solidFill>
                            <a:schemeClr val="bg1"/>
                          </a:solidFill>
                          <a:effectLst/>
                          <a:latin typeface="Arial" panose="020B0604020202020204" pitchFamily="34" charset="0"/>
                          <a:ea typeface="Open Sans" panose="020B0606030504020204" pitchFamily="34" charset="0"/>
                          <a:cs typeface="Arial" panose="020B0604020202020204" pitchFamily="34" charset="0"/>
                          <a:sym typeface="Arial"/>
                        </a:rPr>
                        <a:t>DTA will support you:</a:t>
                      </a:r>
                    </a:p>
                    <a:p>
                      <a:pPr marL="0" indent="0">
                        <a:buFont typeface="Arial" panose="020B0604020202020204" pitchFamily="34" charset="0"/>
                        <a:buNone/>
                      </a:pPr>
                      <a:endParaRPr lang="en-AU" sz="800" b="1" u="none" strike="noStrike" cap="none">
                        <a:solidFill>
                          <a:schemeClr val="bg1"/>
                        </a:solidFill>
                        <a:effectLst/>
                        <a:latin typeface="Arial" panose="020B0604020202020204" pitchFamily="34" charset="0"/>
                        <a:ea typeface="Open Sans" panose="020B0606030504020204" pitchFamily="34" charset="0"/>
                        <a:cs typeface="Arial" panose="020B0604020202020204" pitchFamily="34" charset="0"/>
                        <a:sym typeface="Arial"/>
                      </a:endParaRPr>
                    </a:p>
                    <a:p>
                      <a:pPr marL="171450" indent="-171450">
                        <a:buFont typeface="Arial" panose="020B0604020202020204" pitchFamily="34" charset="0"/>
                        <a:buChar char="•"/>
                      </a:pPr>
                      <a:r>
                        <a:rPr lang="en-AU" sz="800" b="1" i="0" u="none" strike="noStrike" cap="none">
                          <a:solidFill>
                            <a:schemeClr val="bg1"/>
                          </a:solidFill>
                          <a:effectLst/>
                          <a:latin typeface="Arial" panose="020B0604020202020204" pitchFamily="34" charset="0"/>
                          <a:ea typeface="Open Sans" panose="020B0606030504020204" pitchFamily="34" charset="0"/>
                          <a:cs typeface="Arial" panose="020B0604020202020204" pitchFamily="34" charset="0"/>
                          <a:sym typeface="Arial"/>
                        </a:rPr>
                        <a:t>T</a:t>
                      </a:r>
                      <a:r>
                        <a:rPr lang="en-AU" sz="800">
                          <a:solidFill>
                            <a:schemeClr val="bg1"/>
                          </a:solidFill>
                          <a:latin typeface="Arial" panose="020B0604020202020204" pitchFamily="34" charset="0"/>
                          <a:cs typeface="Arial" panose="020B0604020202020204" pitchFamily="34" charset="0"/>
                        </a:rPr>
                        <a:t>he </a:t>
                      </a:r>
                      <a:r>
                        <a:rPr lang="en-AU" sz="800" u="sng">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community portal</a:t>
                      </a:r>
                      <a:r>
                        <a:rPr lang="en-AU" sz="800">
                          <a:solidFill>
                            <a:schemeClr val="bg1"/>
                          </a:solidFill>
                          <a:latin typeface="Arial" panose="020B0604020202020204" pitchFamily="34" charset="0"/>
                          <a:cs typeface="Arial" panose="020B0604020202020204" pitchFamily="34" charset="0"/>
                        </a:rPr>
                        <a:t>: for asking questions, FAQ and understanding which agencies are using the blueprint</a:t>
                      </a:r>
                    </a:p>
                    <a:p>
                      <a:pPr marL="171450" indent="-171450">
                        <a:buFont typeface="Arial" panose="020B0604020202020204" pitchFamily="34" charset="0"/>
                        <a:buChar char="•"/>
                      </a:pPr>
                      <a:r>
                        <a:rPr lang="en-AU" sz="800">
                          <a:solidFill>
                            <a:schemeClr val="bg1"/>
                          </a:solidFill>
                          <a:latin typeface="Arial" panose="020B0604020202020204" pitchFamily="34" charset="0"/>
                          <a:cs typeface="Arial" panose="020B0604020202020204" pitchFamily="34" charset="0"/>
                        </a:rPr>
                        <a:t>The </a:t>
                      </a:r>
                      <a:r>
                        <a:rPr lang="en-AU" sz="800" u="sng">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desktop.gov.au</a:t>
                      </a:r>
                      <a:r>
                        <a:rPr lang="en-AU" sz="800">
                          <a:solidFill>
                            <a:schemeClr val="bg1"/>
                          </a:solidFill>
                          <a:latin typeface="Arial" panose="020B0604020202020204" pitchFamily="34" charset="0"/>
                          <a:cs typeface="Arial" panose="020B0604020202020204" pitchFamily="34" charset="0"/>
                        </a:rPr>
                        <a:t> website: for information, the latest version of the blueprint and knowledge articles.</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2208403523"/>
                  </a:ext>
                </a:extLst>
              </a:tr>
            </a:tbl>
          </a:graphicData>
        </a:graphic>
      </p:graphicFrame>
      <p:sp>
        <p:nvSpPr>
          <p:cNvPr id="108" name="Rectangle 107">
            <a:extLst>
              <a:ext uri="{FF2B5EF4-FFF2-40B4-BE49-F238E27FC236}">
                <a16:creationId xmlns:a16="http://schemas.microsoft.com/office/drawing/2014/main" id="{69E2BD08-C485-40CF-B3B0-213EA6BA6A6D}"/>
              </a:ext>
            </a:extLst>
          </p:cNvPr>
          <p:cNvSpPr/>
          <p:nvPr/>
        </p:nvSpPr>
        <p:spPr>
          <a:xfrm>
            <a:off x="437070" y="1366623"/>
            <a:ext cx="11259068" cy="738664"/>
          </a:xfrm>
          <a:prstGeom prst="rect">
            <a:avLst/>
          </a:prstGeom>
        </p:spPr>
        <p:txBody>
          <a:bodyPr wrap="square" lIns="91440" tIns="45720" rIns="91440" bIns="45720" anchor="t">
            <a:spAutoFit/>
          </a:bodyPr>
          <a:lstStyle/>
          <a:p>
            <a:pPr marL="80645">
              <a:spcBef>
                <a:spcPts val="100"/>
              </a:spcBef>
              <a:defRPr/>
            </a:pPr>
            <a:r>
              <a:rPr lang="en-AU" sz="1400" kern="0" spc="-5">
                <a:solidFill>
                  <a:srgbClr val="414141">
                    <a:lumMod val="50000"/>
                  </a:srgbClr>
                </a:solidFill>
                <a:latin typeface="Arial" panose="020B0604020202020204" pitchFamily="34" charset="0"/>
                <a:ea typeface="Open Sans" panose="020B0606030504020204" pitchFamily="34" charset="0"/>
                <a:cs typeface="Arial" panose="020B0604020202020204" pitchFamily="34" charset="0"/>
              </a:rPr>
              <a:t>Even the best systems in the world will fail if people will not engage with them. That’s why intentional steps are recommended to engage, upskill and motivate your teams as they transition to new ways of working. The Adopt and Engage phase is designed to empower leaders with a clear vision for business change as your agency moves to a MWP. </a:t>
            </a:r>
          </a:p>
        </p:txBody>
      </p:sp>
      <p:graphicFrame>
        <p:nvGraphicFramePr>
          <p:cNvPr id="60" name="Table 59">
            <a:extLst>
              <a:ext uri="{FF2B5EF4-FFF2-40B4-BE49-F238E27FC236}">
                <a16:creationId xmlns:a16="http://schemas.microsoft.com/office/drawing/2014/main" id="{513C64A0-22BC-4CC2-A6F4-F8B752F42487}"/>
              </a:ext>
            </a:extLst>
          </p:cNvPr>
          <p:cNvGraphicFramePr>
            <a:graphicFrameLocks noGrp="1"/>
          </p:cNvGraphicFramePr>
          <p:nvPr>
            <p:extLst>
              <p:ext uri="{D42A27DB-BD31-4B8C-83A1-F6EECF244321}">
                <p14:modId xmlns:p14="http://schemas.microsoft.com/office/powerpoint/2010/main" val="2050808011"/>
              </p:ext>
            </p:extLst>
          </p:nvPr>
        </p:nvGraphicFramePr>
        <p:xfrm>
          <a:off x="606658" y="2299747"/>
          <a:ext cx="4364827" cy="1964677"/>
        </p:xfrm>
        <a:graphic>
          <a:graphicData uri="http://schemas.openxmlformats.org/drawingml/2006/table">
            <a:tbl>
              <a:tblPr firstRow="1" bandRow="1">
                <a:tableStyleId>{F2DE63D5-997A-4646-A377-4702673A728D}</a:tableStyleId>
              </a:tblPr>
              <a:tblGrid>
                <a:gridCol w="4364827">
                  <a:extLst>
                    <a:ext uri="{9D8B030D-6E8A-4147-A177-3AD203B41FA5}">
                      <a16:colId xmlns:a16="http://schemas.microsoft.com/office/drawing/2014/main" val="856159035"/>
                    </a:ext>
                  </a:extLst>
                </a:gridCol>
              </a:tblGrid>
              <a:tr h="266898">
                <a:tc>
                  <a:txBody>
                    <a:bodyPr/>
                    <a:lstStyle/>
                    <a:p>
                      <a:pPr marL="0" marR="0" lvl="0" indent="0" algn="ctr" rtl="0" eaLnBrk="1" fontAlgn="auto" latinLnBrk="0" hangingPunct="1">
                        <a:lnSpc>
                          <a:spcPct val="100000"/>
                        </a:lnSpc>
                        <a:spcBef>
                          <a:spcPts val="0"/>
                        </a:spcBef>
                        <a:spcAft>
                          <a:spcPts val="0"/>
                        </a:spcAft>
                        <a:buClr>
                          <a:srgbClr val="000000"/>
                        </a:buClr>
                        <a:buSzTx/>
                        <a:buFont typeface="Arial" panose="020B0604020202020204" pitchFamily="34" charset="0"/>
                        <a:buNone/>
                      </a:pPr>
                      <a:r>
                        <a:rPr lang="en-AU" sz="1200" u="none" strike="noStrike" cap="none">
                          <a:effectLst/>
                          <a:latin typeface="Arial"/>
                          <a:ea typeface="Open Sans"/>
                          <a:cs typeface="Arial"/>
                          <a:sym typeface="Arial"/>
                        </a:rPr>
                        <a:t>Benefits</a:t>
                      </a:r>
                      <a:endParaRPr lang="en-AU" sz="1200" b="0" u="none" strike="noStrike" cap="none">
                        <a:solidFill>
                          <a:schemeClr val="bg1"/>
                        </a:solidFill>
                        <a:effectLst/>
                        <a:latin typeface="Arial" panose="020B0604020202020204" pitchFamily="34" charset="0"/>
                        <a:ea typeface="Open Sans" panose="020B0606030504020204" pitchFamily="34" charset="0"/>
                        <a:cs typeface="Arial" panose="020B0604020202020204" pitchFamily="34" charset="0"/>
                        <a:sym typeface="Aria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DBDA7"/>
                    </a:solidFill>
                  </a:tcPr>
                </a:tc>
                <a:extLst>
                  <a:ext uri="{0D108BD9-81ED-4DB2-BD59-A6C34878D82A}">
                    <a16:rowId xmlns:a16="http://schemas.microsoft.com/office/drawing/2014/main" val="1213869431"/>
                  </a:ext>
                </a:extLst>
              </a:tr>
              <a:tr h="1690357">
                <a:tc>
                  <a:txBody>
                    <a:bodyPr/>
                    <a:lstStyle/>
                    <a:p>
                      <a:pPr>
                        <a:buFont typeface="Arial" panose="020B0604020202020204" pitchFamily="34" charset="0"/>
                        <a:buNone/>
                      </a:pPr>
                      <a:r>
                        <a:rPr lang="en-AU" sz="900">
                          <a:solidFill>
                            <a:srgbClr val="313131"/>
                          </a:solidFill>
                          <a:latin typeface="Arial" panose="020B0604020202020204" pitchFamily="34" charset="0"/>
                          <a:cs typeface="Arial" panose="020B0604020202020204" pitchFamily="34" charset="0"/>
                        </a:rPr>
                        <a:t>The Adopt and Engage phase helps you to move to MWP by: </a:t>
                      </a:r>
                    </a:p>
                    <a:p>
                      <a:pPr marL="0" indent="0">
                        <a:buFont typeface="Arial" panose="020B0604020202020204" pitchFamily="34" charset="0"/>
                        <a:buNone/>
                      </a:pPr>
                      <a:endParaRPr lang="en-AU" sz="900" b="0" i="0" kern="1200">
                        <a:solidFill>
                          <a:srgbClr val="31313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AU" sz="900" b="0" i="0" kern="1200">
                          <a:solidFill>
                            <a:schemeClr val="tx1"/>
                          </a:solidFill>
                          <a:effectLst/>
                          <a:latin typeface="Arial" panose="020B0604020202020204" pitchFamily="34" charset="0"/>
                          <a:ea typeface="+mn-ea"/>
                          <a:cs typeface="Arial" panose="020B0604020202020204" pitchFamily="34" charset="0"/>
                        </a:rPr>
                        <a:t>Adopting business change risk mitigation measures</a:t>
                      </a:r>
                    </a:p>
                    <a:p>
                      <a:pPr marL="171450" indent="-171450">
                        <a:buFont typeface="Arial" panose="020B0604020202020204" pitchFamily="34" charset="0"/>
                        <a:buChar char="•"/>
                      </a:pPr>
                      <a:r>
                        <a:rPr lang="en-AU" sz="900" b="0" i="0" kern="1200">
                          <a:solidFill>
                            <a:schemeClr val="tx1"/>
                          </a:solidFill>
                          <a:effectLst/>
                          <a:latin typeface="Arial" panose="020B0604020202020204" pitchFamily="34" charset="0"/>
                          <a:ea typeface="+mn-ea"/>
                          <a:cs typeface="Arial" panose="020B0604020202020204" pitchFamily="34" charset="0"/>
                        </a:rPr>
                        <a:t>Adopting cyber risk awareness to improve your agency’s security</a:t>
                      </a:r>
                    </a:p>
                    <a:p>
                      <a:pPr marL="171450" indent="-171450">
                        <a:buFont typeface="Arial" panose="020B0604020202020204" pitchFamily="34" charset="0"/>
                        <a:buChar char="•"/>
                      </a:pPr>
                      <a:r>
                        <a:rPr lang="en-AU" sz="900" b="0" i="0" kern="1200">
                          <a:solidFill>
                            <a:schemeClr val="tx1"/>
                          </a:solidFill>
                          <a:effectLst/>
                          <a:latin typeface="Arial" panose="020B0604020202020204" pitchFamily="34" charset="0"/>
                          <a:ea typeface="+mn-ea"/>
                          <a:cs typeface="Arial" panose="020B0604020202020204" pitchFamily="34" charset="0"/>
                        </a:rPr>
                        <a:t>Understanding the skills and training required to successfully transition to the new ways of working</a:t>
                      </a:r>
                    </a:p>
                    <a:p>
                      <a:pPr marL="171450" marR="0" lvl="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900" b="0" i="0" kern="1200">
                          <a:solidFill>
                            <a:schemeClr val="tx1"/>
                          </a:solidFill>
                          <a:effectLst/>
                          <a:latin typeface="Arial" panose="020B0604020202020204" pitchFamily="34" charset="0"/>
                          <a:ea typeface="+mn-ea"/>
                          <a:cs typeface="Arial" panose="020B0604020202020204" pitchFamily="34" charset="0"/>
                        </a:rPr>
                        <a:t>Adopting a MWP and reducing barriers to business change </a:t>
                      </a:r>
                    </a:p>
                    <a:p>
                      <a:pPr marL="171450" indent="-171450">
                        <a:buFont typeface="Arial" panose="020B0604020202020204" pitchFamily="34" charset="0"/>
                        <a:buChar char="•"/>
                      </a:pPr>
                      <a:r>
                        <a:rPr lang="en-AU" sz="900" b="0" i="0" kern="1200">
                          <a:solidFill>
                            <a:schemeClr val="tx1"/>
                          </a:solidFill>
                          <a:effectLst/>
                          <a:latin typeface="Arial" panose="020B0604020202020204" pitchFamily="34" charset="0"/>
                          <a:ea typeface="+mn-ea"/>
                          <a:cs typeface="Arial" panose="020B0604020202020204" pitchFamily="34" charset="0"/>
                        </a:rPr>
                        <a:t>Engaging staff via strategic communications and creating buy-in to the new ways of working</a:t>
                      </a:r>
                    </a:p>
                    <a:p>
                      <a:pPr marL="171450" indent="-171450">
                        <a:buFont typeface="Arial" panose="020B0604020202020204" pitchFamily="34" charset="0"/>
                        <a:buChar char="•"/>
                      </a:pPr>
                      <a:r>
                        <a:rPr lang="en-AU" sz="900" b="0" i="0" kern="1200">
                          <a:solidFill>
                            <a:schemeClr val="tx1"/>
                          </a:solidFill>
                          <a:effectLst/>
                          <a:latin typeface="Arial" panose="020B0604020202020204" pitchFamily="34" charset="0"/>
                          <a:ea typeface="+mn-ea"/>
                          <a:cs typeface="Arial" panose="020B0604020202020204" pitchFamily="34" charset="0"/>
                        </a:rPr>
                        <a:t>Assessing the readiness of the agency staff for the transition to a MWP.</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48012297"/>
                  </a:ext>
                </a:extLst>
              </a:tr>
            </a:tbl>
          </a:graphicData>
        </a:graphic>
      </p:graphicFrame>
      <p:graphicFrame>
        <p:nvGraphicFramePr>
          <p:cNvPr id="61" name="Table 60">
            <a:extLst>
              <a:ext uri="{FF2B5EF4-FFF2-40B4-BE49-F238E27FC236}">
                <a16:creationId xmlns:a16="http://schemas.microsoft.com/office/drawing/2014/main" id="{D4FA4774-A0BA-454D-A3EF-E377FC8FCD57}"/>
              </a:ext>
            </a:extLst>
          </p:cNvPr>
          <p:cNvGraphicFramePr>
            <a:graphicFrameLocks noGrp="1"/>
          </p:cNvGraphicFramePr>
          <p:nvPr>
            <p:extLst>
              <p:ext uri="{D42A27DB-BD31-4B8C-83A1-F6EECF244321}">
                <p14:modId xmlns:p14="http://schemas.microsoft.com/office/powerpoint/2010/main" val="1937179784"/>
              </p:ext>
            </p:extLst>
          </p:nvPr>
        </p:nvGraphicFramePr>
        <p:xfrm>
          <a:off x="597653" y="4259767"/>
          <a:ext cx="4364827" cy="1957255"/>
        </p:xfrm>
        <a:graphic>
          <a:graphicData uri="http://schemas.openxmlformats.org/drawingml/2006/table">
            <a:tbl>
              <a:tblPr firstRow="1" bandRow="1">
                <a:tableStyleId>{F2DE63D5-997A-4646-A377-4702673A728D}</a:tableStyleId>
              </a:tblPr>
              <a:tblGrid>
                <a:gridCol w="4364827">
                  <a:extLst>
                    <a:ext uri="{9D8B030D-6E8A-4147-A177-3AD203B41FA5}">
                      <a16:colId xmlns:a16="http://schemas.microsoft.com/office/drawing/2014/main" val="856159035"/>
                    </a:ext>
                  </a:extLst>
                </a:gridCol>
              </a:tblGrid>
              <a:tr h="256697">
                <a:tc>
                  <a:txBody>
                    <a:bodyPr/>
                    <a:lstStyle/>
                    <a:p>
                      <a:pPr marL="0" marR="0" lvl="0" indent="0" algn="ctr" rtl="0" eaLnBrk="1" fontAlgn="auto" latinLnBrk="0" hangingPunct="1">
                        <a:lnSpc>
                          <a:spcPct val="100000"/>
                        </a:lnSpc>
                        <a:spcBef>
                          <a:spcPts val="0"/>
                        </a:spcBef>
                        <a:spcAft>
                          <a:spcPts val="0"/>
                        </a:spcAft>
                        <a:buClr>
                          <a:srgbClr val="000000"/>
                        </a:buClr>
                        <a:buSzTx/>
                        <a:buFont typeface="Arial" panose="020B0604020202020204" pitchFamily="34" charset="0"/>
                        <a:buNone/>
                      </a:pPr>
                      <a:r>
                        <a:rPr lang="en-AU" sz="1200" u="none" strike="noStrike" cap="none">
                          <a:effectLst/>
                          <a:latin typeface="Arial"/>
                          <a:ea typeface="Open Sans"/>
                          <a:cs typeface="Arial"/>
                          <a:sym typeface="Arial"/>
                        </a:rPr>
                        <a:t>Mitigating Key Risks</a:t>
                      </a:r>
                      <a:endParaRPr lang="en-AU" sz="1200" b="0" u="none" strike="noStrike" cap="none">
                        <a:solidFill>
                          <a:schemeClr val="bg1"/>
                        </a:solidFill>
                        <a:effectLst/>
                        <a:latin typeface="Arial"/>
                        <a:ea typeface="Open Sans"/>
                        <a:cs typeface="Arial"/>
                        <a:sym typeface="Aria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DBDA7"/>
                    </a:solidFill>
                  </a:tcPr>
                </a:tc>
                <a:extLst>
                  <a:ext uri="{0D108BD9-81ED-4DB2-BD59-A6C34878D82A}">
                    <a16:rowId xmlns:a16="http://schemas.microsoft.com/office/drawing/2014/main" val="1213869431"/>
                  </a:ext>
                </a:extLst>
              </a:tr>
              <a:tr h="1682935">
                <a:tc>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Wingdings" pitchFamily="2" charset="2"/>
                        <a:buNone/>
                        <a:tabLst/>
                        <a:defRPr/>
                      </a:pPr>
                      <a:r>
                        <a:rPr lang="en-AU" sz="900">
                          <a:solidFill>
                            <a:schemeClr val="tx1"/>
                          </a:solidFill>
                          <a:latin typeface="Arial" panose="020B0604020202020204" pitchFamily="34" charset="0"/>
                          <a:cs typeface="Arial" panose="020B0604020202020204" pitchFamily="34" charset="0"/>
                        </a:rPr>
                        <a:t>The Adopt and Engage phase helps you to mitigate risks such as: </a:t>
                      </a:r>
                    </a:p>
                    <a:p>
                      <a:pPr marL="0" marR="0" lvl="0" indent="0" algn="l" defTabSz="914400" rtl="0" eaLnBrk="1" fontAlgn="auto" latinLnBrk="0" hangingPunct="1">
                        <a:lnSpc>
                          <a:spcPct val="130000"/>
                        </a:lnSpc>
                        <a:spcBef>
                          <a:spcPts val="0"/>
                        </a:spcBef>
                        <a:spcAft>
                          <a:spcPts val="0"/>
                        </a:spcAft>
                        <a:buClr>
                          <a:srgbClr val="000000"/>
                        </a:buClr>
                        <a:buSzTx/>
                        <a:buFont typeface="Wingdings" pitchFamily="2" charset="2"/>
                        <a:buNone/>
                        <a:tabLst/>
                        <a:defRPr/>
                      </a:pPr>
                      <a:r>
                        <a:rPr lang="en-AU" sz="900">
                          <a:solidFill>
                            <a:schemeClr val="tx1"/>
                          </a:solidFill>
                          <a:latin typeface="Arial" panose="020B0604020202020204" pitchFamily="34" charset="0"/>
                          <a:cs typeface="Arial" panose="020B0604020202020204" pitchFamily="34" charset="0"/>
                        </a:rPr>
                        <a:t> </a:t>
                      </a:r>
                      <a:endParaRPr lang="en-AU" sz="900" u="none" strike="noStrike" cap="none">
                        <a:solidFill>
                          <a:schemeClr val="tx1"/>
                        </a:solidFill>
                        <a:effectLst/>
                        <a:latin typeface="Arial" panose="020B0604020202020204" pitchFamily="34" charset="0"/>
                        <a:ea typeface="Open Sans" panose="020B0606030504020204" pitchFamily="34" charset="0"/>
                        <a:cs typeface="Arial" panose="020B0604020202020204" pitchFamily="34" charset="0"/>
                        <a:sym typeface="Arial"/>
                      </a:endParaRPr>
                    </a:p>
                    <a:p>
                      <a:pPr marL="171450" indent="-171450">
                        <a:buFont typeface="Arial" panose="020B0604020202020204" pitchFamily="34" charset="0"/>
                        <a:buChar char="•"/>
                      </a:pPr>
                      <a:r>
                        <a:rPr lang="en-AU" sz="900" b="0" i="0" kern="1200">
                          <a:solidFill>
                            <a:schemeClr val="tx1"/>
                          </a:solidFill>
                          <a:effectLst/>
                          <a:latin typeface="Arial" panose="020B0604020202020204" pitchFamily="34" charset="0"/>
                          <a:ea typeface="+mn-ea"/>
                          <a:cs typeface="Arial" panose="020B0604020202020204" pitchFamily="34" charset="0"/>
                        </a:rPr>
                        <a:t>Making sure your new technology suits your business models, processes, practices and culture</a:t>
                      </a:r>
                    </a:p>
                    <a:p>
                      <a:pPr marL="171450" indent="-171450">
                        <a:buFont typeface="Arial" panose="020B0604020202020204" pitchFamily="34" charset="0"/>
                        <a:buChar char="•"/>
                      </a:pPr>
                      <a:r>
                        <a:rPr lang="en-AU" sz="900" b="0" i="0" kern="1200">
                          <a:solidFill>
                            <a:schemeClr val="tx1"/>
                          </a:solidFill>
                          <a:effectLst/>
                          <a:latin typeface="Arial" panose="020B0604020202020204" pitchFamily="34" charset="0"/>
                          <a:ea typeface="+mn-ea"/>
                          <a:cs typeface="Arial" panose="020B0604020202020204" pitchFamily="34" charset="0"/>
                        </a:rPr>
                        <a:t>Maximising value for money in the adoption of the new MWP</a:t>
                      </a:r>
                    </a:p>
                    <a:p>
                      <a:pPr marL="171450" indent="-171450">
                        <a:buFont typeface="Arial" panose="020B0604020202020204" pitchFamily="34" charset="0"/>
                        <a:buChar char="•"/>
                      </a:pPr>
                      <a:r>
                        <a:rPr lang="en-AU" sz="900" b="0" i="0" kern="1200">
                          <a:solidFill>
                            <a:schemeClr val="tx1"/>
                          </a:solidFill>
                          <a:effectLst/>
                          <a:latin typeface="Arial" panose="020B0604020202020204" pitchFamily="34" charset="0"/>
                          <a:ea typeface="+mn-ea"/>
                          <a:cs typeface="Arial" panose="020B0604020202020204" pitchFamily="34" charset="0"/>
                        </a:rPr>
                        <a:t>Making sure staff are engaged and empowered to increase productivity, reduce turnover and increase the uptake of the new ways of working</a:t>
                      </a:r>
                    </a:p>
                    <a:p>
                      <a:pPr marL="171450" indent="-171450">
                        <a:buFont typeface="Arial" panose="020B0604020202020204" pitchFamily="34" charset="0"/>
                        <a:buChar char="•"/>
                      </a:pPr>
                      <a:r>
                        <a:rPr lang="en-AU" sz="900" b="0" i="0" kern="1200">
                          <a:solidFill>
                            <a:schemeClr val="tx1"/>
                          </a:solidFill>
                          <a:effectLst/>
                          <a:latin typeface="Arial" panose="020B0604020202020204" pitchFamily="34" charset="0"/>
                          <a:ea typeface="+mn-ea"/>
                          <a:cs typeface="Arial" panose="020B0604020202020204" pitchFamily="34" charset="0"/>
                        </a:rPr>
                        <a:t>Making sure leaders are fully embracing the value of their staff using a MWP</a:t>
                      </a:r>
                    </a:p>
                    <a:p>
                      <a:pPr marL="171450" indent="-171450">
                        <a:buFont typeface="Arial" panose="020B0604020202020204" pitchFamily="34" charset="0"/>
                        <a:buChar char="•"/>
                      </a:pPr>
                      <a:r>
                        <a:rPr lang="en-AU" sz="900" b="0" i="0" kern="1200">
                          <a:solidFill>
                            <a:schemeClr val="tx1"/>
                          </a:solidFill>
                          <a:effectLst/>
                          <a:latin typeface="Arial" panose="020B0604020202020204" pitchFamily="34" charset="0"/>
                          <a:ea typeface="+mn-ea"/>
                          <a:cs typeface="Arial" panose="020B0604020202020204" pitchFamily="34" charset="0"/>
                        </a:rPr>
                        <a:t>Developing staff skills required to embrace the new ways of working.</a:t>
                      </a:r>
                    </a:p>
                    <a:p>
                      <a:pPr marL="171450" indent="-171450">
                        <a:buFont typeface="Arial" panose="020B0604020202020204" pitchFamily="34" charset="0"/>
                        <a:buChar char="•"/>
                      </a:pPr>
                      <a:endParaRPr lang="en-AU" sz="900">
                        <a:latin typeface="Arial" panose="020B0604020202020204" pitchFamily="34" charset="0"/>
                        <a:cs typeface="Arial" panose="020B0604020202020204" pitchFamily="34" charset="0"/>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48012297"/>
                  </a:ext>
                </a:extLst>
              </a:tr>
            </a:tbl>
          </a:graphicData>
        </a:graphic>
      </p:graphicFrame>
      <p:sp>
        <p:nvSpPr>
          <p:cNvPr id="27" name="Flowchart: Connector 13">
            <a:extLst>
              <a:ext uri="{FF2B5EF4-FFF2-40B4-BE49-F238E27FC236}">
                <a16:creationId xmlns:a16="http://schemas.microsoft.com/office/drawing/2014/main" id="{4227DB4E-61BB-8F4B-941D-769648142AAF}"/>
              </a:ext>
            </a:extLst>
          </p:cNvPr>
          <p:cNvSpPr/>
          <p:nvPr/>
        </p:nvSpPr>
        <p:spPr>
          <a:xfrm>
            <a:off x="6268021"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Flowchart: Connector 20">
            <a:extLst>
              <a:ext uri="{FF2B5EF4-FFF2-40B4-BE49-F238E27FC236}">
                <a16:creationId xmlns:a16="http://schemas.microsoft.com/office/drawing/2014/main" id="{F14FAED2-9224-0D42-BF70-B2C49E04B158}"/>
              </a:ext>
            </a:extLst>
          </p:cNvPr>
          <p:cNvSpPr/>
          <p:nvPr/>
        </p:nvSpPr>
        <p:spPr>
          <a:xfrm>
            <a:off x="5424569"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8DCFD571-337C-7546-A971-AE98460EF2C0}"/>
              </a:ext>
            </a:extLst>
          </p:cNvPr>
          <p:cNvSpPr txBox="1"/>
          <p:nvPr/>
        </p:nvSpPr>
        <p:spPr>
          <a:xfrm>
            <a:off x="606658" y="354318"/>
            <a:ext cx="10508131" cy="430887"/>
          </a:xfrm>
          <a:prstGeom prst="rect">
            <a:avLst/>
          </a:prstGeom>
          <a:noFill/>
        </p:spPr>
        <p:txBody>
          <a:bodyPr wrap="square" lIns="91440" tIns="45720" rIns="91440" bIns="45720" rtlCol="0" anchor="t">
            <a:spAutoFit/>
          </a:bodyPr>
          <a:lstStyle/>
          <a:p>
            <a:pPr>
              <a:defRPr/>
            </a:pPr>
            <a:r>
              <a:rPr lang="en-AU" sz="2200" b="1">
                <a:solidFill>
                  <a:prstClr val="white"/>
                </a:solidFill>
                <a:latin typeface="Arial"/>
                <a:cs typeface="Arial"/>
              </a:rPr>
              <a:t>Phase 4: Adopt and Engage</a:t>
            </a:r>
            <a:endParaRPr kumimoji="0" lang="en-AU" sz="2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30" name="Graphic 4">
            <a:extLst>
              <a:ext uri="{FF2B5EF4-FFF2-40B4-BE49-F238E27FC236}">
                <a16:creationId xmlns:a16="http://schemas.microsoft.com/office/drawing/2014/main" id="{D67E4785-BBFF-214A-9C40-A82B4EE46D5B}"/>
              </a:ext>
            </a:extLst>
          </p:cNvPr>
          <p:cNvGrpSpPr/>
          <p:nvPr/>
        </p:nvGrpSpPr>
        <p:grpSpPr>
          <a:xfrm>
            <a:off x="5424569" y="228310"/>
            <a:ext cx="666807" cy="640958"/>
            <a:chOff x="3607758" y="4793256"/>
            <a:chExt cx="362309" cy="361971"/>
          </a:xfrm>
          <a:solidFill>
            <a:srgbClr val="012069"/>
          </a:solidFill>
        </p:grpSpPr>
        <p:sp>
          <p:nvSpPr>
            <p:cNvPr id="31" name="Graphic 4">
              <a:extLst>
                <a:ext uri="{FF2B5EF4-FFF2-40B4-BE49-F238E27FC236}">
                  <a16:creationId xmlns:a16="http://schemas.microsoft.com/office/drawing/2014/main" id="{3ED22337-E886-3048-8398-19566B67F3CD}"/>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32" name="Graphic 4">
              <a:extLst>
                <a:ext uri="{FF2B5EF4-FFF2-40B4-BE49-F238E27FC236}">
                  <a16:creationId xmlns:a16="http://schemas.microsoft.com/office/drawing/2014/main" id="{2B045505-27B3-D64F-B018-6908FD65806F}"/>
                </a:ext>
              </a:extLst>
            </p:cNvPr>
            <p:cNvSpPr/>
            <p:nvPr/>
          </p:nvSpPr>
          <p:spPr>
            <a:xfrm>
              <a:off x="3708719" y="4871326"/>
              <a:ext cx="162304" cy="204740"/>
            </a:xfrm>
            <a:custGeom>
              <a:avLst/>
              <a:gdLst>
                <a:gd name="connsiteX0" fmla="*/ 157831 w 162304"/>
                <a:gd name="connsiteY0" fmla="*/ 14498 h 204740"/>
                <a:gd name="connsiteX1" fmla="*/ 151441 w 162304"/>
                <a:gd name="connsiteY1" fmla="*/ 14498 h 204740"/>
                <a:gd name="connsiteX2" fmla="*/ 84986 w 162304"/>
                <a:gd name="connsiteY2" fmla="*/ 15136 h 204740"/>
                <a:gd name="connsiteX3" fmla="*/ 2556 w 162304"/>
                <a:gd name="connsiteY3" fmla="*/ 14498 h 204740"/>
                <a:gd name="connsiteX4" fmla="*/ 0 w 162304"/>
                <a:gd name="connsiteY4" fmla="*/ 19605 h 204740"/>
                <a:gd name="connsiteX5" fmla="*/ 0 w 162304"/>
                <a:gd name="connsiteY5" fmla="*/ 198356 h 204740"/>
                <a:gd name="connsiteX6" fmla="*/ 6390 w 162304"/>
                <a:gd name="connsiteY6" fmla="*/ 204740 h 204740"/>
                <a:gd name="connsiteX7" fmla="*/ 12780 w 162304"/>
                <a:gd name="connsiteY7" fmla="*/ 198356 h 204740"/>
                <a:gd name="connsiteX8" fmla="*/ 12780 w 162304"/>
                <a:gd name="connsiteY8" fmla="*/ 119834 h 204740"/>
                <a:gd name="connsiteX9" fmla="*/ 76679 w 162304"/>
                <a:gd name="connsiteY9" fmla="*/ 121110 h 204740"/>
                <a:gd name="connsiteX10" fmla="*/ 159109 w 162304"/>
                <a:gd name="connsiteY10" fmla="*/ 121749 h 204740"/>
                <a:gd name="connsiteX11" fmla="*/ 162304 w 162304"/>
                <a:gd name="connsiteY11" fmla="*/ 116642 h 204740"/>
                <a:gd name="connsiteX12" fmla="*/ 162304 w 162304"/>
                <a:gd name="connsiteY12" fmla="*/ 20243 h 204740"/>
                <a:gd name="connsiteX13" fmla="*/ 157831 w 162304"/>
                <a:gd name="connsiteY13" fmla="*/ 14498 h 204740"/>
                <a:gd name="connsiteX14" fmla="*/ 148246 w 162304"/>
                <a:gd name="connsiteY14" fmla="*/ 112811 h 204740"/>
                <a:gd name="connsiteX15" fmla="*/ 84347 w 162304"/>
                <a:gd name="connsiteY15" fmla="*/ 112173 h 204740"/>
                <a:gd name="connsiteX16" fmla="*/ 46646 w 162304"/>
                <a:gd name="connsiteY16" fmla="*/ 96851 h 204740"/>
                <a:gd name="connsiteX17" fmla="*/ 12141 w 162304"/>
                <a:gd name="connsiteY17" fmla="*/ 105789 h 204740"/>
                <a:gd name="connsiteX18" fmla="*/ 12141 w 162304"/>
                <a:gd name="connsiteY18" fmla="*/ 23435 h 204740"/>
                <a:gd name="connsiteX19" fmla="*/ 76040 w 162304"/>
                <a:gd name="connsiteY19" fmla="*/ 24712 h 204740"/>
                <a:gd name="connsiteX20" fmla="*/ 148885 w 162304"/>
                <a:gd name="connsiteY20" fmla="*/ 31096 h 204740"/>
                <a:gd name="connsiteX21" fmla="*/ 148246 w 162304"/>
                <a:gd name="connsiteY21" fmla="*/ 112811 h 20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04" h="204740">
                  <a:moveTo>
                    <a:pt x="157831" y="14498"/>
                  </a:moveTo>
                  <a:cubicBezTo>
                    <a:pt x="155914" y="13221"/>
                    <a:pt x="153358" y="13859"/>
                    <a:pt x="151441" y="14498"/>
                  </a:cubicBezTo>
                  <a:cubicBezTo>
                    <a:pt x="150802" y="14498"/>
                    <a:pt x="110546" y="41311"/>
                    <a:pt x="84986" y="15136"/>
                  </a:cubicBezTo>
                  <a:cubicBezTo>
                    <a:pt x="58148" y="-11677"/>
                    <a:pt x="19170" y="3007"/>
                    <a:pt x="2556" y="14498"/>
                  </a:cubicBezTo>
                  <a:cubicBezTo>
                    <a:pt x="639" y="15775"/>
                    <a:pt x="0" y="17690"/>
                    <a:pt x="0" y="19605"/>
                  </a:cubicBezTo>
                  <a:lnTo>
                    <a:pt x="0" y="198356"/>
                  </a:lnTo>
                  <a:cubicBezTo>
                    <a:pt x="0" y="202187"/>
                    <a:pt x="2556" y="204740"/>
                    <a:pt x="6390" y="204740"/>
                  </a:cubicBezTo>
                  <a:cubicBezTo>
                    <a:pt x="10224" y="204740"/>
                    <a:pt x="12780" y="202187"/>
                    <a:pt x="12780" y="198356"/>
                  </a:cubicBezTo>
                  <a:lnTo>
                    <a:pt x="12780" y="119834"/>
                  </a:lnTo>
                  <a:cubicBezTo>
                    <a:pt x="22365" y="114088"/>
                    <a:pt x="53675" y="98128"/>
                    <a:pt x="76679" y="121110"/>
                  </a:cubicBezTo>
                  <a:cubicBezTo>
                    <a:pt x="102878" y="147285"/>
                    <a:pt x="141856" y="133240"/>
                    <a:pt x="159109" y="121749"/>
                  </a:cubicBezTo>
                  <a:cubicBezTo>
                    <a:pt x="161026" y="120472"/>
                    <a:pt x="162304" y="118557"/>
                    <a:pt x="162304" y="116642"/>
                  </a:cubicBezTo>
                  <a:lnTo>
                    <a:pt x="162304" y="20243"/>
                  </a:lnTo>
                  <a:cubicBezTo>
                    <a:pt x="161665" y="17690"/>
                    <a:pt x="159748" y="15136"/>
                    <a:pt x="157831" y="14498"/>
                  </a:cubicBezTo>
                  <a:close/>
                  <a:moveTo>
                    <a:pt x="148246" y="112811"/>
                  </a:moveTo>
                  <a:cubicBezTo>
                    <a:pt x="138661" y="118557"/>
                    <a:pt x="106712" y="133878"/>
                    <a:pt x="84347" y="112173"/>
                  </a:cubicBezTo>
                  <a:cubicBezTo>
                    <a:pt x="74762" y="101958"/>
                    <a:pt x="60704" y="96851"/>
                    <a:pt x="46646" y="96851"/>
                  </a:cubicBezTo>
                  <a:cubicBezTo>
                    <a:pt x="34505" y="96851"/>
                    <a:pt x="23004" y="100043"/>
                    <a:pt x="12141" y="105789"/>
                  </a:cubicBezTo>
                  <a:lnTo>
                    <a:pt x="12141" y="23435"/>
                  </a:lnTo>
                  <a:cubicBezTo>
                    <a:pt x="21726" y="17690"/>
                    <a:pt x="53675" y="2368"/>
                    <a:pt x="76040" y="24712"/>
                  </a:cubicBezTo>
                  <a:cubicBezTo>
                    <a:pt x="98405" y="47056"/>
                    <a:pt x="129076" y="40672"/>
                    <a:pt x="148885" y="31096"/>
                  </a:cubicBezTo>
                  <a:lnTo>
                    <a:pt x="148246" y="112811"/>
                  </a:lnTo>
                  <a:close/>
                </a:path>
              </a:pathLst>
            </a:custGeom>
            <a:grpFill/>
            <a:ln w="6390" cap="flat">
              <a:noFill/>
              <a:prstDash val="solid"/>
              <a:miter/>
            </a:ln>
          </p:spPr>
          <p:txBody>
            <a:bodyPr rtlCol="0" anchor="ctr"/>
            <a:lstStyle/>
            <a:p>
              <a:endParaRPr lang="en-US"/>
            </a:p>
          </p:txBody>
        </p:sp>
      </p:grpSp>
      <p:grpSp>
        <p:nvGrpSpPr>
          <p:cNvPr id="33" name="Graphic 4">
            <a:extLst>
              <a:ext uri="{FF2B5EF4-FFF2-40B4-BE49-F238E27FC236}">
                <a16:creationId xmlns:a16="http://schemas.microsoft.com/office/drawing/2014/main" id="{867BCA61-05EE-284A-A412-06E20DEE200E}"/>
              </a:ext>
            </a:extLst>
          </p:cNvPr>
          <p:cNvGrpSpPr/>
          <p:nvPr/>
        </p:nvGrpSpPr>
        <p:grpSpPr>
          <a:xfrm>
            <a:off x="6253957" y="228310"/>
            <a:ext cx="682651" cy="649914"/>
            <a:chOff x="1515054" y="3339623"/>
            <a:chExt cx="362309" cy="361971"/>
          </a:xfrm>
          <a:solidFill>
            <a:srgbClr val="9D8AD1"/>
          </a:solidFill>
        </p:grpSpPr>
        <p:sp>
          <p:nvSpPr>
            <p:cNvPr id="34" name="Graphic 4">
              <a:extLst>
                <a:ext uri="{FF2B5EF4-FFF2-40B4-BE49-F238E27FC236}">
                  <a16:creationId xmlns:a16="http://schemas.microsoft.com/office/drawing/2014/main" id="{5F0ECE43-CF17-9B47-9D62-79B90276CF90}"/>
                </a:ext>
              </a:extLst>
            </p:cNvPr>
            <p:cNvSpPr/>
            <p:nvPr/>
          </p:nvSpPr>
          <p:spPr>
            <a:xfrm>
              <a:off x="1515054" y="3339623"/>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349204 h 361971"/>
                <a:gd name="connsiteX7" fmla="*/ 12780 w 362309"/>
                <a:gd name="connsiteY7" fmla="*/ 180667 h 361971"/>
                <a:gd name="connsiteX8" fmla="*/ 180835 w 362309"/>
                <a:gd name="connsiteY8" fmla="*/ 12768 h 361971"/>
                <a:gd name="connsiteX9" fmla="*/ 349529 w 362309"/>
                <a:gd name="connsiteY9" fmla="*/ 181305 h 361971"/>
                <a:gd name="connsiteX10" fmla="*/ 349529 w 362309"/>
                <a:gd name="connsiteY10" fmla="*/ 181305 h 361971"/>
                <a:gd name="connsiteX11" fmla="*/ 180835 w 362309"/>
                <a:gd name="connsiteY11" fmla="*/ 349204 h 361971"/>
                <a:gd name="connsiteX12" fmla="*/ 180835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lnTo>
                    <a:pt x="362309" y="180667"/>
                  </a:lnTo>
                  <a:cubicBezTo>
                    <a:pt x="361670" y="81077"/>
                    <a:pt x="280518"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35" name="Graphic 4">
              <a:extLst>
                <a:ext uri="{FF2B5EF4-FFF2-40B4-BE49-F238E27FC236}">
                  <a16:creationId xmlns:a16="http://schemas.microsoft.com/office/drawing/2014/main" id="{F6AD0429-1578-D642-B210-BD1AF1EDBA7F}"/>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endParaRPr lang="en-US"/>
            </a:p>
          </p:txBody>
        </p:sp>
        <p:sp>
          <p:nvSpPr>
            <p:cNvPr id="36" name="Graphic 4">
              <a:extLst>
                <a:ext uri="{FF2B5EF4-FFF2-40B4-BE49-F238E27FC236}">
                  <a16:creationId xmlns:a16="http://schemas.microsoft.com/office/drawing/2014/main" id="{B3389EBE-CED2-534F-9B36-ED7EFB8ED326}"/>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endParaRPr lang="en-US"/>
            </a:p>
          </p:txBody>
        </p:sp>
        <p:sp>
          <p:nvSpPr>
            <p:cNvPr id="37" name="Graphic 4">
              <a:extLst>
                <a:ext uri="{FF2B5EF4-FFF2-40B4-BE49-F238E27FC236}">
                  <a16:creationId xmlns:a16="http://schemas.microsoft.com/office/drawing/2014/main" id="{52D6C648-4FC9-0644-B634-F68E606221DA}"/>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endParaRPr lang="en-US"/>
            </a:p>
          </p:txBody>
        </p:sp>
        <p:sp>
          <p:nvSpPr>
            <p:cNvPr id="38" name="Graphic 4">
              <a:extLst>
                <a:ext uri="{FF2B5EF4-FFF2-40B4-BE49-F238E27FC236}">
                  <a16:creationId xmlns:a16="http://schemas.microsoft.com/office/drawing/2014/main" id="{34DCC227-7B64-B54F-B9DA-7E04856D4F08}"/>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endParaRPr lang="en-US"/>
            </a:p>
          </p:txBody>
        </p:sp>
        <p:sp>
          <p:nvSpPr>
            <p:cNvPr id="39" name="Graphic 4">
              <a:extLst>
                <a:ext uri="{FF2B5EF4-FFF2-40B4-BE49-F238E27FC236}">
                  <a16:creationId xmlns:a16="http://schemas.microsoft.com/office/drawing/2014/main" id="{15AB65D9-9586-8D4A-B027-619F3D8993A9}"/>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endParaRPr lang="en-US"/>
            </a:p>
          </p:txBody>
        </p:sp>
        <p:sp>
          <p:nvSpPr>
            <p:cNvPr id="40" name="Graphic 4">
              <a:extLst>
                <a:ext uri="{FF2B5EF4-FFF2-40B4-BE49-F238E27FC236}">
                  <a16:creationId xmlns:a16="http://schemas.microsoft.com/office/drawing/2014/main" id="{67A6E905-F580-FA43-9802-C97557009536}"/>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endParaRPr lang="en-US"/>
            </a:p>
          </p:txBody>
        </p:sp>
        <p:sp>
          <p:nvSpPr>
            <p:cNvPr id="41" name="Graphic 4">
              <a:extLst>
                <a:ext uri="{FF2B5EF4-FFF2-40B4-BE49-F238E27FC236}">
                  <a16:creationId xmlns:a16="http://schemas.microsoft.com/office/drawing/2014/main" id="{2241FF5B-E354-DD4B-883E-419853BFC960}"/>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endParaRPr lang="en-US"/>
            </a:p>
          </p:txBody>
        </p:sp>
        <p:sp>
          <p:nvSpPr>
            <p:cNvPr id="42" name="Graphic 4">
              <a:extLst>
                <a:ext uri="{FF2B5EF4-FFF2-40B4-BE49-F238E27FC236}">
                  <a16:creationId xmlns:a16="http://schemas.microsoft.com/office/drawing/2014/main" id="{C05F93AF-510C-D04A-A46B-6BB921D5F208}"/>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endParaRPr lang="en-US"/>
            </a:p>
          </p:txBody>
        </p:sp>
      </p:grpSp>
      <p:sp>
        <p:nvSpPr>
          <p:cNvPr id="43" name="Flowchart: Connector 13">
            <a:extLst>
              <a:ext uri="{FF2B5EF4-FFF2-40B4-BE49-F238E27FC236}">
                <a16:creationId xmlns:a16="http://schemas.microsoft.com/office/drawing/2014/main" id="{F3B62F24-BF81-3245-BD7A-9EC5755A30D4}"/>
              </a:ext>
            </a:extLst>
          </p:cNvPr>
          <p:cNvSpPr/>
          <p:nvPr/>
        </p:nvSpPr>
        <p:spPr>
          <a:xfrm>
            <a:off x="7111473"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4" name="Graphic 4">
            <a:extLst>
              <a:ext uri="{FF2B5EF4-FFF2-40B4-BE49-F238E27FC236}">
                <a16:creationId xmlns:a16="http://schemas.microsoft.com/office/drawing/2014/main" id="{6411A3E6-91F6-AD42-A6BF-C0B57059D2DD}"/>
              </a:ext>
            </a:extLst>
          </p:cNvPr>
          <p:cNvGrpSpPr/>
          <p:nvPr/>
        </p:nvGrpSpPr>
        <p:grpSpPr>
          <a:xfrm>
            <a:off x="7099189" y="228310"/>
            <a:ext cx="682651" cy="643653"/>
            <a:chOff x="467743" y="4308712"/>
            <a:chExt cx="361670" cy="361971"/>
          </a:xfrm>
          <a:solidFill>
            <a:srgbClr val="00A2DF"/>
          </a:solidFill>
        </p:grpSpPr>
        <p:sp>
          <p:nvSpPr>
            <p:cNvPr id="45" name="Graphic 4">
              <a:extLst>
                <a:ext uri="{FF2B5EF4-FFF2-40B4-BE49-F238E27FC236}">
                  <a16:creationId xmlns:a16="http://schemas.microsoft.com/office/drawing/2014/main" id="{596C83A5-DB2A-C448-9AAA-57348B4C84A6}"/>
                </a:ext>
              </a:extLst>
            </p:cNvPr>
            <p:cNvSpPr/>
            <p:nvPr/>
          </p:nvSpPr>
          <p:spPr>
            <a:xfrm>
              <a:off x="467743" y="4308712"/>
              <a:ext cx="361670" cy="361971"/>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9204 h 361971"/>
                <a:gd name="connsiteX8" fmla="*/ 12780 w 361670"/>
                <a:gd name="connsiteY8" fmla="*/ 181305 h 361971"/>
                <a:gd name="connsiteX9" fmla="*/ 180835 w 361670"/>
                <a:gd name="connsiteY9" fmla="*/ 12768 h 361971"/>
                <a:gd name="connsiteX10" fmla="*/ 348891 w 361670"/>
                <a:gd name="connsiteY10" fmla="*/ 181305 h 361971"/>
                <a:gd name="connsiteX11" fmla="*/ 348891 w 361670"/>
                <a:gd name="connsiteY11" fmla="*/ 181305 h 361971"/>
                <a:gd name="connsiteX12" fmla="*/ 180835 w 361670"/>
                <a:gd name="connsiteY12" fmla="*/ 349204 h 361971"/>
                <a:gd name="connsiteX13" fmla="*/ 180835 w 361670"/>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1077"/>
                    <a:pt x="281157" y="0"/>
                    <a:pt x="180835" y="0"/>
                  </a:cubicBezTo>
                  <a:cubicBezTo>
                    <a:pt x="180835" y="0"/>
                    <a:pt x="180835" y="0"/>
                    <a:pt x="180835" y="0"/>
                  </a:cubicBezTo>
                  <a:close/>
                  <a:moveTo>
                    <a:pt x="180835" y="349204"/>
                  </a:moveTo>
                  <a:cubicBezTo>
                    <a:pt x="87542" y="349204"/>
                    <a:pt x="12780" y="273873"/>
                    <a:pt x="12780" y="181305"/>
                  </a:cubicBezTo>
                  <a:cubicBezTo>
                    <a:pt x="12780" y="88099"/>
                    <a:pt x="88181" y="12768"/>
                    <a:pt x="180835" y="12768"/>
                  </a:cubicBezTo>
                  <a:cubicBezTo>
                    <a:pt x="273489" y="12768"/>
                    <a:pt x="348891" y="88099"/>
                    <a:pt x="348891" y="181305"/>
                  </a:cubicBezTo>
                  <a:lnTo>
                    <a:pt x="348891"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46" name="Graphic 4">
              <a:extLst>
                <a:ext uri="{FF2B5EF4-FFF2-40B4-BE49-F238E27FC236}">
                  <a16:creationId xmlns:a16="http://schemas.microsoft.com/office/drawing/2014/main" id="{B4F0272F-99A0-5F40-B5B3-8848D33A5E6D}"/>
                </a:ext>
              </a:extLst>
            </p:cNvPr>
            <p:cNvSpPr/>
            <p:nvPr/>
          </p:nvSpPr>
          <p:spPr>
            <a:xfrm>
              <a:off x="617431" y="4466396"/>
              <a:ext cx="61819" cy="127041"/>
            </a:xfrm>
            <a:custGeom>
              <a:avLst/>
              <a:gdLst>
                <a:gd name="connsiteX0" fmla="*/ 50956 w 61819"/>
                <a:gd name="connsiteY0" fmla="*/ 91930 h 127041"/>
                <a:gd name="connsiteX1" fmla="*/ 37537 w 61819"/>
                <a:gd name="connsiteY1" fmla="*/ 105336 h 127041"/>
                <a:gd name="connsiteX2" fmla="*/ 37537 w 61819"/>
                <a:gd name="connsiteY2" fmla="*/ 6384 h 127041"/>
                <a:gd name="connsiteX3" fmla="*/ 31147 w 61819"/>
                <a:gd name="connsiteY3" fmla="*/ 0 h 127041"/>
                <a:gd name="connsiteX4" fmla="*/ 24757 w 61819"/>
                <a:gd name="connsiteY4" fmla="*/ 6384 h 127041"/>
                <a:gd name="connsiteX5" fmla="*/ 24757 w 61819"/>
                <a:gd name="connsiteY5" fmla="*/ 105336 h 127041"/>
                <a:gd name="connsiteX6" fmla="*/ 11339 w 61819"/>
                <a:gd name="connsiteY6" fmla="*/ 91930 h 127041"/>
                <a:gd name="connsiteX7" fmla="*/ 2393 w 61819"/>
                <a:gd name="connsiteY7" fmla="*/ 90653 h 127041"/>
                <a:gd name="connsiteX8" fmla="*/ 1115 w 61819"/>
                <a:gd name="connsiteY8" fmla="*/ 99590 h 127041"/>
                <a:gd name="connsiteX9" fmla="*/ 2393 w 61819"/>
                <a:gd name="connsiteY9" fmla="*/ 100867 h 127041"/>
                <a:gd name="connsiteX10" fmla="*/ 26674 w 61819"/>
                <a:gd name="connsiteY10" fmla="*/ 125126 h 127041"/>
                <a:gd name="connsiteX11" fmla="*/ 28591 w 61819"/>
                <a:gd name="connsiteY11" fmla="*/ 126403 h 127041"/>
                <a:gd name="connsiteX12" fmla="*/ 31147 w 61819"/>
                <a:gd name="connsiteY12" fmla="*/ 127041 h 127041"/>
                <a:gd name="connsiteX13" fmla="*/ 33703 w 61819"/>
                <a:gd name="connsiteY13" fmla="*/ 126403 h 127041"/>
                <a:gd name="connsiteX14" fmla="*/ 35620 w 61819"/>
                <a:gd name="connsiteY14" fmla="*/ 125126 h 127041"/>
                <a:gd name="connsiteX15" fmla="*/ 59902 w 61819"/>
                <a:gd name="connsiteY15" fmla="*/ 100867 h 127041"/>
                <a:gd name="connsiteX16" fmla="*/ 59902 w 61819"/>
                <a:gd name="connsiteY16" fmla="*/ 91930 h 127041"/>
                <a:gd name="connsiteX17" fmla="*/ 50956 w 61819"/>
                <a:gd name="connsiteY17" fmla="*/ 91930 h 127041"/>
                <a:gd name="connsiteX18" fmla="*/ 50956 w 61819"/>
                <a:gd name="connsiteY18" fmla="*/ 91930 h 12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819" h="127041">
                  <a:moveTo>
                    <a:pt x="50956" y="91930"/>
                  </a:moveTo>
                  <a:lnTo>
                    <a:pt x="37537" y="105336"/>
                  </a:lnTo>
                  <a:lnTo>
                    <a:pt x="37537" y="6384"/>
                  </a:lnTo>
                  <a:cubicBezTo>
                    <a:pt x="37537" y="2554"/>
                    <a:pt x="34981" y="0"/>
                    <a:pt x="31147" y="0"/>
                  </a:cubicBezTo>
                  <a:cubicBezTo>
                    <a:pt x="27313" y="0"/>
                    <a:pt x="24757" y="2554"/>
                    <a:pt x="24757" y="6384"/>
                  </a:cubicBezTo>
                  <a:lnTo>
                    <a:pt x="24757" y="105336"/>
                  </a:lnTo>
                  <a:lnTo>
                    <a:pt x="11339" y="91930"/>
                  </a:lnTo>
                  <a:cubicBezTo>
                    <a:pt x="9422" y="89376"/>
                    <a:pt x="4949" y="88738"/>
                    <a:pt x="2393" y="90653"/>
                  </a:cubicBezTo>
                  <a:cubicBezTo>
                    <a:pt x="-163" y="92568"/>
                    <a:pt x="-802" y="97037"/>
                    <a:pt x="1115" y="99590"/>
                  </a:cubicBezTo>
                  <a:cubicBezTo>
                    <a:pt x="1754" y="100229"/>
                    <a:pt x="1754" y="100867"/>
                    <a:pt x="2393" y="100867"/>
                  </a:cubicBezTo>
                  <a:lnTo>
                    <a:pt x="26674" y="125126"/>
                  </a:lnTo>
                  <a:cubicBezTo>
                    <a:pt x="27313" y="125765"/>
                    <a:pt x="27952" y="126403"/>
                    <a:pt x="28591" y="126403"/>
                  </a:cubicBezTo>
                  <a:cubicBezTo>
                    <a:pt x="29230" y="126403"/>
                    <a:pt x="29869" y="127041"/>
                    <a:pt x="31147" y="127041"/>
                  </a:cubicBezTo>
                  <a:cubicBezTo>
                    <a:pt x="31786" y="127041"/>
                    <a:pt x="33064" y="127041"/>
                    <a:pt x="33703" y="126403"/>
                  </a:cubicBezTo>
                  <a:cubicBezTo>
                    <a:pt x="34342" y="125765"/>
                    <a:pt x="34981" y="125765"/>
                    <a:pt x="35620" y="125126"/>
                  </a:cubicBezTo>
                  <a:lnTo>
                    <a:pt x="59902" y="100867"/>
                  </a:lnTo>
                  <a:cubicBezTo>
                    <a:pt x="62458" y="98313"/>
                    <a:pt x="62458" y="94483"/>
                    <a:pt x="59902" y="91930"/>
                  </a:cubicBezTo>
                  <a:cubicBezTo>
                    <a:pt x="57985" y="89376"/>
                    <a:pt x="54151" y="89376"/>
                    <a:pt x="50956" y="91930"/>
                  </a:cubicBezTo>
                  <a:lnTo>
                    <a:pt x="50956" y="91930"/>
                  </a:lnTo>
                  <a:close/>
                </a:path>
              </a:pathLst>
            </a:custGeom>
            <a:grpFill/>
            <a:ln w="6390" cap="flat">
              <a:noFill/>
              <a:prstDash val="solid"/>
              <a:miter/>
            </a:ln>
          </p:spPr>
          <p:txBody>
            <a:bodyPr rtlCol="0" anchor="ctr"/>
            <a:lstStyle/>
            <a:p>
              <a:endParaRPr lang="en-US"/>
            </a:p>
          </p:txBody>
        </p:sp>
        <p:sp>
          <p:nvSpPr>
            <p:cNvPr id="47" name="Graphic 4">
              <a:extLst>
                <a:ext uri="{FF2B5EF4-FFF2-40B4-BE49-F238E27FC236}">
                  <a16:creationId xmlns:a16="http://schemas.microsoft.com/office/drawing/2014/main" id="{2BD38264-2C2B-5041-991F-C40903254C68}"/>
                </a:ext>
              </a:extLst>
            </p:cNvPr>
            <p:cNvSpPr/>
            <p:nvPr/>
          </p:nvSpPr>
          <p:spPr>
            <a:xfrm>
              <a:off x="527808" y="4385319"/>
              <a:ext cx="239640" cy="143001"/>
            </a:xfrm>
            <a:custGeom>
              <a:avLst/>
              <a:gdLst>
                <a:gd name="connsiteX0" fmla="*/ 202561 w 239640"/>
                <a:gd name="connsiteY0" fmla="*/ 65117 h 143001"/>
                <a:gd name="connsiteX1" fmla="*/ 197449 w 239640"/>
                <a:gd name="connsiteY1" fmla="*/ 65117 h 143001"/>
                <a:gd name="connsiteX2" fmla="*/ 197449 w 239640"/>
                <a:gd name="connsiteY2" fmla="*/ 63840 h 143001"/>
                <a:gd name="connsiteX3" fmla="*/ 133550 w 239640"/>
                <a:gd name="connsiteY3" fmla="*/ 0 h 143001"/>
                <a:gd name="connsiteX4" fmla="*/ 71567 w 239640"/>
                <a:gd name="connsiteY4" fmla="*/ 42773 h 143001"/>
                <a:gd name="connsiteX5" fmla="*/ 52398 w 239640"/>
                <a:gd name="connsiteY5" fmla="*/ 38304 h 143001"/>
                <a:gd name="connsiteX6" fmla="*/ 0 w 239640"/>
                <a:gd name="connsiteY6" fmla="*/ 90653 h 143001"/>
                <a:gd name="connsiteX7" fmla="*/ 52398 w 239640"/>
                <a:gd name="connsiteY7" fmla="*/ 143001 h 143001"/>
                <a:gd name="connsiteX8" fmla="*/ 52398 w 239640"/>
                <a:gd name="connsiteY8" fmla="*/ 143001 h 143001"/>
                <a:gd name="connsiteX9" fmla="*/ 79874 w 239640"/>
                <a:gd name="connsiteY9" fmla="*/ 143001 h 143001"/>
                <a:gd name="connsiteX10" fmla="*/ 86264 w 239640"/>
                <a:gd name="connsiteY10" fmla="*/ 136617 h 143001"/>
                <a:gd name="connsiteX11" fmla="*/ 79874 w 239640"/>
                <a:gd name="connsiteY11" fmla="*/ 130233 h 143001"/>
                <a:gd name="connsiteX12" fmla="*/ 52398 w 239640"/>
                <a:gd name="connsiteY12" fmla="*/ 130233 h 143001"/>
                <a:gd name="connsiteX13" fmla="*/ 12780 w 239640"/>
                <a:gd name="connsiteY13" fmla="*/ 90653 h 143001"/>
                <a:gd name="connsiteX14" fmla="*/ 52398 w 239640"/>
                <a:gd name="connsiteY14" fmla="*/ 51072 h 143001"/>
                <a:gd name="connsiteX15" fmla="*/ 72206 w 239640"/>
                <a:gd name="connsiteY15" fmla="*/ 57456 h 143001"/>
                <a:gd name="connsiteX16" fmla="*/ 73484 w 239640"/>
                <a:gd name="connsiteY16" fmla="*/ 58094 h 143001"/>
                <a:gd name="connsiteX17" fmla="*/ 74123 w 239640"/>
                <a:gd name="connsiteY17" fmla="*/ 58094 h 143001"/>
                <a:gd name="connsiteX18" fmla="*/ 74123 w 239640"/>
                <a:gd name="connsiteY18" fmla="*/ 58094 h 143001"/>
                <a:gd name="connsiteX19" fmla="*/ 79235 w 239640"/>
                <a:gd name="connsiteY19" fmla="*/ 56818 h 143001"/>
                <a:gd name="connsiteX20" fmla="*/ 80513 w 239640"/>
                <a:gd name="connsiteY20" fmla="*/ 55541 h 143001"/>
                <a:gd name="connsiteX21" fmla="*/ 80513 w 239640"/>
                <a:gd name="connsiteY21" fmla="*/ 55541 h 143001"/>
                <a:gd name="connsiteX22" fmla="*/ 81152 w 239640"/>
                <a:gd name="connsiteY22" fmla="*/ 54264 h 143001"/>
                <a:gd name="connsiteX23" fmla="*/ 81791 w 239640"/>
                <a:gd name="connsiteY23" fmla="*/ 53626 h 143001"/>
                <a:gd name="connsiteX24" fmla="*/ 81791 w 239640"/>
                <a:gd name="connsiteY24" fmla="*/ 53626 h 143001"/>
                <a:gd name="connsiteX25" fmla="*/ 132911 w 239640"/>
                <a:gd name="connsiteY25" fmla="*/ 12768 h 143001"/>
                <a:gd name="connsiteX26" fmla="*/ 184030 w 239640"/>
                <a:gd name="connsiteY26" fmla="*/ 63840 h 143001"/>
                <a:gd name="connsiteX27" fmla="*/ 183391 w 239640"/>
                <a:gd name="connsiteY27" fmla="*/ 70224 h 143001"/>
                <a:gd name="connsiteX28" fmla="*/ 183391 w 239640"/>
                <a:gd name="connsiteY28" fmla="*/ 71501 h 143001"/>
                <a:gd name="connsiteX29" fmla="*/ 185947 w 239640"/>
                <a:gd name="connsiteY29" fmla="*/ 81077 h 143001"/>
                <a:gd name="connsiteX30" fmla="*/ 193615 w 239640"/>
                <a:gd name="connsiteY30" fmla="*/ 79800 h 143001"/>
                <a:gd name="connsiteX31" fmla="*/ 195532 w 239640"/>
                <a:gd name="connsiteY31" fmla="*/ 78523 h 143001"/>
                <a:gd name="connsiteX32" fmla="*/ 201922 w 239640"/>
                <a:gd name="connsiteY32" fmla="*/ 77885 h 143001"/>
                <a:gd name="connsiteX33" fmla="*/ 226843 w 239640"/>
                <a:gd name="connsiteY33" fmla="*/ 105336 h 143001"/>
                <a:gd name="connsiteX34" fmla="*/ 201922 w 239640"/>
                <a:gd name="connsiteY34" fmla="*/ 130233 h 143001"/>
                <a:gd name="connsiteX35" fmla="*/ 161026 w 239640"/>
                <a:gd name="connsiteY35" fmla="*/ 130233 h 143001"/>
                <a:gd name="connsiteX36" fmla="*/ 154637 w 239640"/>
                <a:gd name="connsiteY36" fmla="*/ 136617 h 143001"/>
                <a:gd name="connsiteX37" fmla="*/ 161026 w 239640"/>
                <a:gd name="connsiteY37" fmla="*/ 143001 h 143001"/>
                <a:gd name="connsiteX38" fmla="*/ 201922 w 239640"/>
                <a:gd name="connsiteY38" fmla="*/ 143001 h 143001"/>
                <a:gd name="connsiteX39" fmla="*/ 239623 w 239640"/>
                <a:gd name="connsiteY39" fmla="*/ 102144 h 143001"/>
                <a:gd name="connsiteX40" fmla="*/ 202561 w 239640"/>
                <a:gd name="connsiteY40" fmla="*/ 65117 h 143001"/>
                <a:gd name="connsiteX41" fmla="*/ 202561 w 239640"/>
                <a:gd name="connsiteY41" fmla="*/ 65117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9640" h="143001">
                  <a:moveTo>
                    <a:pt x="202561" y="65117"/>
                  </a:moveTo>
                  <a:cubicBezTo>
                    <a:pt x="200644" y="65117"/>
                    <a:pt x="199366" y="65117"/>
                    <a:pt x="197449" y="65117"/>
                  </a:cubicBezTo>
                  <a:lnTo>
                    <a:pt x="197449" y="63840"/>
                  </a:lnTo>
                  <a:cubicBezTo>
                    <a:pt x="197449" y="28728"/>
                    <a:pt x="168694" y="0"/>
                    <a:pt x="133550" y="0"/>
                  </a:cubicBezTo>
                  <a:cubicBezTo>
                    <a:pt x="106073" y="0"/>
                    <a:pt x="81152" y="17237"/>
                    <a:pt x="71567" y="42773"/>
                  </a:cubicBezTo>
                  <a:cubicBezTo>
                    <a:pt x="65816" y="39581"/>
                    <a:pt x="58787" y="38304"/>
                    <a:pt x="52398" y="38304"/>
                  </a:cubicBezTo>
                  <a:cubicBezTo>
                    <a:pt x="23643" y="38304"/>
                    <a:pt x="0" y="61925"/>
                    <a:pt x="0" y="90653"/>
                  </a:cubicBezTo>
                  <a:cubicBezTo>
                    <a:pt x="0" y="119381"/>
                    <a:pt x="23643" y="143001"/>
                    <a:pt x="52398" y="143001"/>
                  </a:cubicBezTo>
                  <a:lnTo>
                    <a:pt x="52398" y="143001"/>
                  </a:lnTo>
                  <a:lnTo>
                    <a:pt x="79874" y="143001"/>
                  </a:lnTo>
                  <a:cubicBezTo>
                    <a:pt x="83708" y="143001"/>
                    <a:pt x="86264" y="140448"/>
                    <a:pt x="86264" y="136617"/>
                  </a:cubicBezTo>
                  <a:cubicBezTo>
                    <a:pt x="86264" y="132787"/>
                    <a:pt x="83708" y="130233"/>
                    <a:pt x="79874" y="130233"/>
                  </a:cubicBezTo>
                  <a:lnTo>
                    <a:pt x="52398" y="130233"/>
                  </a:lnTo>
                  <a:cubicBezTo>
                    <a:pt x="30672" y="130233"/>
                    <a:pt x="12780" y="112358"/>
                    <a:pt x="12780" y="90653"/>
                  </a:cubicBezTo>
                  <a:cubicBezTo>
                    <a:pt x="12780" y="68947"/>
                    <a:pt x="30672" y="51072"/>
                    <a:pt x="52398" y="51072"/>
                  </a:cubicBezTo>
                  <a:cubicBezTo>
                    <a:pt x="59426" y="51072"/>
                    <a:pt x="66455" y="52987"/>
                    <a:pt x="72206" y="57456"/>
                  </a:cubicBezTo>
                  <a:cubicBezTo>
                    <a:pt x="72845" y="57456"/>
                    <a:pt x="72845" y="58094"/>
                    <a:pt x="73484" y="58094"/>
                  </a:cubicBezTo>
                  <a:lnTo>
                    <a:pt x="74123" y="58094"/>
                  </a:lnTo>
                  <a:lnTo>
                    <a:pt x="74123" y="58094"/>
                  </a:lnTo>
                  <a:cubicBezTo>
                    <a:pt x="76040" y="58733"/>
                    <a:pt x="77957" y="58094"/>
                    <a:pt x="79235" y="56818"/>
                  </a:cubicBezTo>
                  <a:cubicBezTo>
                    <a:pt x="79874" y="56179"/>
                    <a:pt x="80513" y="56179"/>
                    <a:pt x="80513" y="55541"/>
                  </a:cubicBezTo>
                  <a:lnTo>
                    <a:pt x="80513" y="55541"/>
                  </a:lnTo>
                  <a:cubicBezTo>
                    <a:pt x="80513" y="54902"/>
                    <a:pt x="81152" y="54902"/>
                    <a:pt x="81152" y="54264"/>
                  </a:cubicBezTo>
                  <a:cubicBezTo>
                    <a:pt x="81152" y="54264"/>
                    <a:pt x="81152" y="53626"/>
                    <a:pt x="81791" y="53626"/>
                  </a:cubicBezTo>
                  <a:lnTo>
                    <a:pt x="81791" y="53626"/>
                  </a:lnTo>
                  <a:cubicBezTo>
                    <a:pt x="87542" y="30005"/>
                    <a:pt x="108629" y="12768"/>
                    <a:pt x="132911" y="12768"/>
                  </a:cubicBezTo>
                  <a:cubicBezTo>
                    <a:pt x="161026" y="12768"/>
                    <a:pt x="184030" y="35751"/>
                    <a:pt x="184030" y="63840"/>
                  </a:cubicBezTo>
                  <a:cubicBezTo>
                    <a:pt x="184030" y="65755"/>
                    <a:pt x="184030" y="68309"/>
                    <a:pt x="183391" y="70224"/>
                  </a:cubicBezTo>
                  <a:cubicBezTo>
                    <a:pt x="183391" y="70224"/>
                    <a:pt x="183391" y="70862"/>
                    <a:pt x="183391" y="71501"/>
                  </a:cubicBezTo>
                  <a:cubicBezTo>
                    <a:pt x="182113" y="74693"/>
                    <a:pt x="182752" y="78523"/>
                    <a:pt x="185947" y="81077"/>
                  </a:cubicBezTo>
                  <a:cubicBezTo>
                    <a:pt x="188503" y="82354"/>
                    <a:pt x="191698" y="82354"/>
                    <a:pt x="193615" y="79800"/>
                  </a:cubicBezTo>
                  <a:cubicBezTo>
                    <a:pt x="194254" y="79162"/>
                    <a:pt x="194893" y="79162"/>
                    <a:pt x="195532" y="78523"/>
                  </a:cubicBezTo>
                  <a:cubicBezTo>
                    <a:pt x="197449" y="77885"/>
                    <a:pt x="200005" y="77885"/>
                    <a:pt x="201922" y="77885"/>
                  </a:cubicBezTo>
                  <a:cubicBezTo>
                    <a:pt x="216619" y="78523"/>
                    <a:pt x="227482" y="90653"/>
                    <a:pt x="226843" y="105336"/>
                  </a:cubicBezTo>
                  <a:cubicBezTo>
                    <a:pt x="226204" y="118742"/>
                    <a:pt x="215341" y="129595"/>
                    <a:pt x="201922" y="130233"/>
                  </a:cubicBezTo>
                  <a:lnTo>
                    <a:pt x="161026" y="130233"/>
                  </a:lnTo>
                  <a:cubicBezTo>
                    <a:pt x="157192" y="130233"/>
                    <a:pt x="154637" y="132787"/>
                    <a:pt x="154637" y="136617"/>
                  </a:cubicBezTo>
                  <a:cubicBezTo>
                    <a:pt x="154637" y="140448"/>
                    <a:pt x="157192" y="143001"/>
                    <a:pt x="161026" y="143001"/>
                  </a:cubicBezTo>
                  <a:lnTo>
                    <a:pt x="201922" y="143001"/>
                  </a:lnTo>
                  <a:cubicBezTo>
                    <a:pt x="223648" y="142363"/>
                    <a:pt x="240262" y="123849"/>
                    <a:pt x="239623" y="102144"/>
                  </a:cubicBezTo>
                  <a:cubicBezTo>
                    <a:pt x="238984" y="81715"/>
                    <a:pt x="222370" y="65117"/>
                    <a:pt x="202561" y="65117"/>
                  </a:cubicBezTo>
                  <a:lnTo>
                    <a:pt x="202561" y="65117"/>
                  </a:lnTo>
                  <a:close/>
                </a:path>
              </a:pathLst>
            </a:custGeom>
            <a:grpFill/>
            <a:ln w="6390" cap="flat">
              <a:noFill/>
              <a:prstDash val="solid"/>
              <a:miter/>
            </a:ln>
          </p:spPr>
          <p:txBody>
            <a:bodyPr rtlCol="0" anchor="ctr"/>
            <a:lstStyle/>
            <a:p>
              <a:endParaRPr lang="en-US"/>
            </a:p>
          </p:txBody>
        </p:sp>
      </p:grpSp>
      <p:sp>
        <p:nvSpPr>
          <p:cNvPr id="48" name="Flowchart: Connector 13">
            <a:extLst>
              <a:ext uri="{FF2B5EF4-FFF2-40B4-BE49-F238E27FC236}">
                <a16:creationId xmlns:a16="http://schemas.microsoft.com/office/drawing/2014/main" id="{4B9116B4-551F-8E4B-8DA8-EA92FF476C08}"/>
              </a:ext>
            </a:extLst>
          </p:cNvPr>
          <p:cNvSpPr/>
          <p:nvPr/>
        </p:nvSpPr>
        <p:spPr>
          <a:xfrm>
            <a:off x="7954925" y="225615"/>
            <a:ext cx="666807" cy="643653"/>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9" name="Graphic 4">
            <a:extLst>
              <a:ext uri="{FF2B5EF4-FFF2-40B4-BE49-F238E27FC236}">
                <a16:creationId xmlns:a16="http://schemas.microsoft.com/office/drawing/2014/main" id="{62FBDEFA-2D5D-F040-9B4D-4B5D5D44EF64}"/>
              </a:ext>
            </a:extLst>
          </p:cNvPr>
          <p:cNvGrpSpPr/>
          <p:nvPr/>
        </p:nvGrpSpPr>
        <p:grpSpPr>
          <a:xfrm>
            <a:off x="7944421" y="228310"/>
            <a:ext cx="682650" cy="643653"/>
            <a:chOff x="6754802" y="2371173"/>
            <a:chExt cx="361670" cy="361333"/>
          </a:xfrm>
          <a:solidFill>
            <a:srgbClr val="CBBEA5"/>
          </a:solidFill>
        </p:grpSpPr>
        <p:sp>
          <p:nvSpPr>
            <p:cNvPr id="50" name="Graphic 4">
              <a:extLst>
                <a:ext uri="{FF2B5EF4-FFF2-40B4-BE49-F238E27FC236}">
                  <a16:creationId xmlns:a16="http://schemas.microsoft.com/office/drawing/2014/main" id="{22390F45-9784-1D4F-A199-0E61772B5483}"/>
                </a:ext>
              </a:extLst>
            </p:cNvPr>
            <p:cNvSpPr/>
            <p:nvPr/>
          </p:nvSpPr>
          <p:spPr>
            <a:xfrm>
              <a:off x="6754802" y="2371173"/>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0836 w 361670"/>
                <a:gd name="connsiteY5" fmla="*/ 349204 h 361333"/>
                <a:gd name="connsiteX6" fmla="*/ 12780 w 361670"/>
                <a:gd name="connsiteY6" fmla="*/ 181305 h 361333"/>
                <a:gd name="connsiteX7" fmla="*/ 180836 w 361670"/>
                <a:gd name="connsiteY7" fmla="*/ 13406 h 361333"/>
                <a:gd name="connsiteX8" fmla="*/ 348890 w 361670"/>
                <a:gd name="connsiteY8" fmla="*/ 181305 h 361333"/>
                <a:gd name="connsiteX9" fmla="*/ 180836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6" y="0"/>
                  </a:moveTo>
                  <a:cubicBezTo>
                    <a:pt x="80513" y="0"/>
                    <a:pt x="0" y="81077"/>
                    <a:pt x="0" y="180667"/>
                  </a:cubicBezTo>
                  <a:cubicBezTo>
                    <a:pt x="0" y="280257"/>
                    <a:pt x="81153" y="361333"/>
                    <a:pt x="180836" y="361333"/>
                  </a:cubicBezTo>
                  <a:cubicBezTo>
                    <a:pt x="281157" y="361333"/>
                    <a:pt x="361670" y="280257"/>
                    <a:pt x="361670" y="180667"/>
                  </a:cubicBezTo>
                  <a:cubicBezTo>
                    <a:pt x="361670" y="81077"/>
                    <a:pt x="280518" y="0"/>
                    <a:pt x="180836" y="0"/>
                  </a:cubicBezTo>
                  <a:close/>
                  <a:moveTo>
                    <a:pt x="180836" y="349204"/>
                  </a:moveTo>
                  <a:cubicBezTo>
                    <a:pt x="88181" y="349204"/>
                    <a:pt x="12780" y="273873"/>
                    <a:pt x="12780" y="181305"/>
                  </a:cubicBezTo>
                  <a:cubicBezTo>
                    <a:pt x="12780" y="88738"/>
                    <a:pt x="88181" y="13406"/>
                    <a:pt x="180836" y="13406"/>
                  </a:cubicBezTo>
                  <a:cubicBezTo>
                    <a:pt x="273490" y="13406"/>
                    <a:pt x="348890" y="88738"/>
                    <a:pt x="348890" y="181305"/>
                  </a:cubicBezTo>
                  <a:cubicBezTo>
                    <a:pt x="348890" y="273873"/>
                    <a:pt x="273490" y="349204"/>
                    <a:pt x="180836" y="349204"/>
                  </a:cubicBezTo>
                  <a:close/>
                </a:path>
              </a:pathLst>
            </a:custGeom>
            <a:grpFill/>
            <a:ln w="6390" cap="flat">
              <a:noFill/>
              <a:prstDash val="solid"/>
              <a:miter/>
            </a:ln>
          </p:spPr>
          <p:txBody>
            <a:bodyPr rtlCol="0" anchor="ctr"/>
            <a:lstStyle/>
            <a:p>
              <a:endParaRPr lang="en-US"/>
            </a:p>
          </p:txBody>
        </p:sp>
        <p:sp>
          <p:nvSpPr>
            <p:cNvPr id="51" name="Graphic 4">
              <a:extLst>
                <a:ext uri="{FF2B5EF4-FFF2-40B4-BE49-F238E27FC236}">
                  <a16:creationId xmlns:a16="http://schemas.microsoft.com/office/drawing/2014/main" id="{A1AA8EC3-819C-B046-96A8-2AA959DA162E}"/>
                </a:ext>
              </a:extLst>
            </p:cNvPr>
            <p:cNvSpPr/>
            <p:nvPr/>
          </p:nvSpPr>
          <p:spPr>
            <a:xfrm>
              <a:off x="6873016" y="2533326"/>
              <a:ext cx="125242" cy="109804"/>
            </a:xfrm>
            <a:custGeom>
              <a:avLst/>
              <a:gdLst>
                <a:gd name="connsiteX0" fmla="*/ 62622 w 125242"/>
                <a:gd name="connsiteY0" fmla="*/ 0 h 109804"/>
                <a:gd name="connsiteX1" fmla="*/ 0 w 125242"/>
                <a:gd name="connsiteY1" fmla="*/ 37027 h 109804"/>
                <a:gd name="connsiteX2" fmla="*/ 0 w 125242"/>
                <a:gd name="connsiteY2" fmla="*/ 103420 h 109804"/>
                <a:gd name="connsiteX3" fmla="*/ 6390 w 125242"/>
                <a:gd name="connsiteY3" fmla="*/ 109804 h 109804"/>
                <a:gd name="connsiteX4" fmla="*/ 12780 w 125242"/>
                <a:gd name="connsiteY4" fmla="*/ 103420 h 109804"/>
                <a:gd name="connsiteX5" fmla="*/ 12780 w 125242"/>
                <a:gd name="connsiteY5" fmla="*/ 37027 h 109804"/>
                <a:gd name="connsiteX6" fmla="*/ 62622 w 125242"/>
                <a:gd name="connsiteY6" fmla="*/ 12768 h 109804"/>
                <a:gd name="connsiteX7" fmla="*/ 112463 w 125242"/>
                <a:gd name="connsiteY7" fmla="*/ 37027 h 109804"/>
                <a:gd name="connsiteX8" fmla="*/ 112463 w 125242"/>
                <a:gd name="connsiteY8" fmla="*/ 103420 h 109804"/>
                <a:gd name="connsiteX9" fmla="*/ 118853 w 125242"/>
                <a:gd name="connsiteY9" fmla="*/ 109804 h 109804"/>
                <a:gd name="connsiteX10" fmla="*/ 125243 w 125242"/>
                <a:gd name="connsiteY10" fmla="*/ 103420 h 109804"/>
                <a:gd name="connsiteX11" fmla="*/ 125243 w 125242"/>
                <a:gd name="connsiteY11" fmla="*/ 37027 h 109804"/>
                <a:gd name="connsiteX12" fmla="*/ 62622 w 125242"/>
                <a:gd name="connsiteY12" fmla="*/ 0 h 10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242" h="109804">
                  <a:moveTo>
                    <a:pt x="62622" y="0"/>
                  </a:moveTo>
                  <a:cubicBezTo>
                    <a:pt x="40257" y="0"/>
                    <a:pt x="0" y="14045"/>
                    <a:pt x="0" y="37027"/>
                  </a:cubicBezTo>
                  <a:lnTo>
                    <a:pt x="0" y="103420"/>
                  </a:lnTo>
                  <a:cubicBezTo>
                    <a:pt x="0" y="107251"/>
                    <a:pt x="2556" y="109804"/>
                    <a:pt x="6390" y="109804"/>
                  </a:cubicBezTo>
                  <a:cubicBezTo>
                    <a:pt x="10224" y="109804"/>
                    <a:pt x="12780" y="107251"/>
                    <a:pt x="12780" y="103420"/>
                  </a:cubicBezTo>
                  <a:lnTo>
                    <a:pt x="12780" y="37027"/>
                  </a:lnTo>
                  <a:cubicBezTo>
                    <a:pt x="12780" y="24897"/>
                    <a:pt x="44091" y="12768"/>
                    <a:pt x="62622" y="12768"/>
                  </a:cubicBezTo>
                  <a:cubicBezTo>
                    <a:pt x="81153" y="12768"/>
                    <a:pt x="112463" y="24897"/>
                    <a:pt x="112463" y="37027"/>
                  </a:cubicBezTo>
                  <a:lnTo>
                    <a:pt x="112463" y="103420"/>
                  </a:lnTo>
                  <a:cubicBezTo>
                    <a:pt x="112463" y="107251"/>
                    <a:pt x="115019" y="109804"/>
                    <a:pt x="118853" y="109804"/>
                  </a:cubicBezTo>
                  <a:cubicBezTo>
                    <a:pt x="122687" y="109804"/>
                    <a:pt x="125243" y="107251"/>
                    <a:pt x="125243" y="103420"/>
                  </a:cubicBezTo>
                  <a:lnTo>
                    <a:pt x="125243" y="37027"/>
                  </a:lnTo>
                  <a:cubicBezTo>
                    <a:pt x="125243" y="14045"/>
                    <a:pt x="84986" y="0"/>
                    <a:pt x="62622" y="0"/>
                  </a:cubicBezTo>
                  <a:close/>
                </a:path>
              </a:pathLst>
            </a:custGeom>
            <a:grpFill/>
            <a:ln w="6390" cap="flat">
              <a:noFill/>
              <a:prstDash val="solid"/>
              <a:miter/>
            </a:ln>
          </p:spPr>
          <p:txBody>
            <a:bodyPr rtlCol="0" anchor="ctr"/>
            <a:lstStyle/>
            <a:p>
              <a:endParaRPr lang="en-US"/>
            </a:p>
          </p:txBody>
        </p:sp>
        <p:sp>
          <p:nvSpPr>
            <p:cNvPr id="52" name="Graphic 4">
              <a:extLst>
                <a:ext uri="{FF2B5EF4-FFF2-40B4-BE49-F238E27FC236}">
                  <a16:creationId xmlns:a16="http://schemas.microsoft.com/office/drawing/2014/main" id="{340B77ED-7C3A-074E-A910-63B21FB0DB5E}"/>
                </a:ext>
              </a:extLst>
            </p:cNvPr>
            <p:cNvSpPr/>
            <p:nvPr/>
          </p:nvSpPr>
          <p:spPr>
            <a:xfrm>
              <a:off x="6990591" y="2543541"/>
              <a:ext cx="69011" cy="94483"/>
            </a:xfrm>
            <a:custGeom>
              <a:avLst/>
              <a:gdLst>
                <a:gd name="connsiteX0" fmla="*/ 11502 w 69011"/>
                <a:gd name="connsiteY0" fmla="*/ 0 h 94483"/>
                <a:gd name="connsiteX1" fmla="*/ 6390 w 69011"/>
                <a:gd name="connsiteY1" fmla="*/ 0 h 94483"/>
                <a:gd name="connsiteX2" fmla="*/ 0 w 69011"/>
                <a:gd name="connsiteY2" fmla="*/ 6384 h 94483"/>
                <a:gd name="connsiteX3" fmla="*/ 6390 w 69011"/>
                <a:gd name="connsiteY3" fmla="*/ 12768 h 94483"/>
                <a:gd name="connsiteX4" fmla="*/ 11502 w 69011"/>
                <a:gd name="connsiteY4" fmla="*/ 12768 h 94483"/>
                <a:gd name="connsiteX5" fmla="*/ 56232 w 69011"/>
                <a:gd name="connsiteY5" fmla="*/ 37027 h 94483"/>
                <a:gd name="connsiteX6" fmla="*/ 56232 w 69011"/>
                <a:gd name="connsiteY6" fmla="*/ 88099 h 94483"/>
                <a:gd name="connsiteX7" fmla="*/ 62622 w 69011"/>
                <a:gd name="connsiteY7" fmla="*/ 94483 h 94483"/>
                <a:gd name="connsiteX8" fmla="*/ 69012 w 69011"/>
                <a:gd name="connsiteY8" fmla="*/ 88099 h 94483"/>
                <a:gd name="connsiteX9" fmla="*/ 69012 w 69011"/>
                <a:gd name="connsiteY9" fmla="*/ 37027 h 94483"/>
                <a:gd name="connsiteX10" fmla="*/ 11502 w 69011"/>
                <a:gd name="connsiteY10" fmla="*/ 0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11502" y="0"/>
                  </a:moveTo>
                  <a:lnTo>
                    <a:pt x="6390" y="0"/>
                  </a:lnTo>
                  <a:cubicBezTo>
                    <a:pt x="2556" y="0"/>
                    <a:pt x="0" y="2554"/>
                    <a:pt x="0" y="6384"/>
                  </a:cubicBezTo>
                  <a:cubicBezTo>
                    <a:pt x="0" y="10214"/>
                    <a:pt x="2556" y="12768"/>
                    <a:pt x="6390" y="12768"/>
                  </a:cubicBezTo>
                  <a:lnTo>
                    <a:pt x="11502" y="12768"/>
                  </a:lnTo>
                  <a:cubicBezTo>
                    <a:pt x="28755" y="12768"/>
                    <a:pt x="56232" y="26174"/>
                    <a:pt x="56232" y="37027"/>
                  </a:cubicBezTo>
                  <a:lnTo>
                    <a:pt x="56232" y="88099"/>
                  </a:lnTo>
                  <a:cubicBezTo>
                    <a:pt x="56232" y="91930"/>
                    <a:pt x="58787" y="94483"/>
                    <a:pt x="62622" y="94483"/>
                  </a:cubicBezTo>
                  <a:cubicBezTo>
                    <a:pt x="66456" y="94483"/>
                    <a:pt x="69012" y="91930"/>
                    <a:pt x="69012" y="88099"/>
                  </a:cubicBezTo>
                  <a:lnTo>
                    <a:pt x="69012" y="37027"/>
                  </a:lnTo>
                  <a:cubicBezTo>
                    <a:pt x="69012" y="15322"/>
                    <a:pt x="31950" y="0"/>
                    <a:pt x="11502" y="0"/>
                  </a:cubicBezTo>
                  <a:close/>
                </a:path>
              </a:pathLst>
            </a:custGeom>
            <a:grpFill/>
            <a:ln w="6390" cap="flat">
              <a:noFill/>
              <a:prstDash val="solid"/>
              <a:miter/>
            </a:ln>
          </p:spPr>
          <p:txBody>
            <a:bodyPr rtlCol="0" anchor="ctr"/>
            <a:lstStyle/>
            <a:p>
              <a:endParaRPr lang="en-US"/>
            </a:p>
          </p:txBody>
        </p:sp>
        <p:sp>
          <p:nvSpPr>
            <p:cNvPr id="53" name="Graphic 4">
              <a:extLst>
                <a:ext uri="{FF2B5EF4-FFF2-40B4-BE49-F238E27FC236}">
                  <a16:creationId xmlns:a16="http://schemas.microsoft.com/office/drawing/2014/main" id="{2429132E-D01D-1441-9992-85FDE3282DBB}"/>
                </a:ext>
              </a:extLst>
            </p:cNvPr>
            <p:cNvSpPr/>
            <p:nvPr/>
          </p:nvSpPr>
          <p:spPr>
            <a:xfrm>
              <a:off x="6811672" y="2543541"/>
              <a:ext cx="69011" cy="94483"/>
            </a:xfrm>
            <a:custGeom>
              <a:avLst/>
              <a:gdLst>
                <a:gd name="connsiteX0" fmla="*/ 69012 w 69011"/>
                <a:gd name="connsiteY0" fmla="*/ 6384 h 94483"/>
                <a:gd name="connsiteX1" fmla="*/ 62622 w 69011"/>
                <a:gd name="connsiteY1" fmla="*/ 0 h 94483"/>
                <a:gd name="connsiteX2" fmla="*/ 57509 w 69011"/>
                <a:gd name="connsiteY2" fmla="*/ 0 h 94483"/>
                <a:gd name="connsiteX3" fmla="*/ 0 w 69011"/>
                <a:gd name="connsiteY3" fmla="*/ 37027 h 94483"/>
                <a:gd name="connsiteX4" fmla="*/ 0 w 69011"/>
                <a:gd name="connsiteY4" fmla="*/ 88099 h 94483"/>
                <a:gd name="connsiteX5" fmla="*/ 6390 w 69011"/>
                <a:gd name="connsiteY5" fmla="*/ 94483 h 94483"/>
                <a:gd name="connsiteX6" fmla="*/ 12780 w 69011"/>
                <a:gd name="connsiteY6" fmla="*/ 88099 h 94483"/>
                <a:gd name="connsiteX7" fmla="*/ 12780 w 69011"/>
                <a:gd name="connsiteY7" fmla="*/ 37027 h 94483"/>
                <a:gd name="connsiteX8" fmla="*/ 57509 w 69011"/>
                <a:gd name="connsiteY8" fmla="*/ 12768 h 94483"/>
                <a:gd name="connsiteX9" fmla="*/ 62622 w 69011"/>
                <a:gd name="connsiteY9" fmla="*/ 12768 h 94483"/>
                <a:gd name="connsiteX10" fmla="*/ 69012 w 69011"/>
                <a:gd name="connsiteY10" fmla="*/ 6384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69012" y="6384"/>
                  </a:moveTo>
                  <a:cubicBezTo>
                    <a:pt x="69012" y="2554"/>
                    <a:pt x="66456" y="0"/>
                    <a:pt x="62622" y="0"/>
                  </a:cubicBezTo>
                  <a:lnTo>
                    <a:pt x="57509" y="0"/>
                  </a:lnTo>
                  <a:cubicBezTo>
                    <a:pt x="37062" y="0"/>
                    <a:pt x="0" y="15322"/>
                    <a:pt x="0" y="37027"/>
                  </a:cubicBezTo>
                  <a:lnTo>
                    <a:pt x="0" y="88099"/>
                  </a:lnTo>
                  <a:cubicBezTo>
                    <a:pt x="0" y="91930"/>
                    <a:pt x="2556" y="94483"/>
                    <a:pt x="6390" y="94483"/>
                  </a:cubicBezTo>
                  <a:cubicBezTo>
                    <a:pt x="10224" y="94483"/>
                    <a:pt x="12780" y="91930"/>
                    <a:pt x="12780" y="88099"/>
                  </a:cubicBezTo>
                  <a:lnTo>
                    <a:pt x="12780" y="37027"/>
                  </a:lnTo>
                  <a:cubicBezTo>
                    <a:pt x="12780" y="26174"/>
                    <a:pt x="40257" y="12768"/>
                    <a:pt x="57509" y="12768"/>
                  </a:cubicBezTo>
                  <a:lnTo>
                    <a:pt x="62622" y="12768"/>
                  </a:lnTo>
                  <a:cubicBezTo>
                    <a:pt x="65817" y="12768"/>
                    <a:pt x="69012" y="10214"/>
                    <a:pt x="69012" y="6384"/>
                  </a:cubicBezTo>
                  <a:close/>
                </a:path>
              </a:pathLst>
            </a:custGeom>
            <a:grpFill/>
            <a:ln w="6390" cap="flat">
              <a:noFill/>
              <a:prstDash val="solid"/>
              <a:miter/>
            </a:ln>
          </p:spPr>
          <p:txBody>
            <a:bodyPr rtlCol="0" anchor="ctr"/>
            <a:lstStyle/>
            <a:p>
              <a:endParaRPr lang="en-US"/>
            </a:p>
          </p:txBody>
        </p:sp>
        <p:sp>
          <p:nvSpPr>
            <p:cNvPr id="54" name="Graphic 4">
              <a:extLst>
                <a:ext uri="{FF2B5EF4-FFF2-40B4-BE49-F238E27FC236}">
                  <a16:creationId xmlns:a16="http://schemas.microsoft.com/office/drawing/2014/main" id="{BFB05B1B-C61F-4447-8644-CD3D28CC1C95}"/>
                </a:ext>
              </a:extLst>
            </p:cNvPr>
            <p:cNvSpPr/>
            <p:nvPr/>
          </p:nvSpPr>
          <p:spPr>
            <a:xfrm>
              <a:off x="6896019" y="2447781"/>
              <a:ext cx="79235" cy="79161"/>
            </a:xfrm>
            <a:custGeom>
              <a:avLst/>
              <a:gdLst>
                <a:gd name="connsiteX0" fmla="*/ 39618 w 79235"/>
                <a:gd name="connsiteY0" fmla="*/ 79162 h 79161"/>
                <a:gd name="connsiteX1" fmla="*/ 79235 w 79235"/>
                <a:gd name="connsiteY1" fmla="*/ 39581 h 79161"/>
                <a:gd name="connsiteX2" fmla="*/ 39618 w 79235"/>
                <a:gd name="connsiteY2" fmla="*/ 0 h 79161"/>
                <a:gd name="connsiteX3" fmla="*/ 0 w 79235"/>
                <a:gd name="connsiteY3" fmla="*/ 39581 h 79161"/>
                <a:gd name="connsiteX4" fmla="*/ 39618 w 79235"/>
                <a:gd name="connsiteY4" fmla="*/ 79162 h 79161"/>
                <a:gd name="connsiteX5" fmla="*/ 39618 w 79235"/>
                <a:gd name="connsiteY5" fmla="*/ 12130 h 79161"/>
                <a:gd name="connsiteX6" fmla="*/ 66456 w 79235"/>
                <a:gd name="connsiteY6" fmla="*/ 38942 h 79161"/>
                <a:gd name="connsiteX7" fmla="*/ 39618 w 79235"/>
                <a:gd name="connsiteY7" fmla="*/ 65755 h 79161"/>
                <a:gd name="connsiteX8" fmla="*/ 12780 w 79235"/>
                <a:gd name="connsiteY8" fmla="*/ 38942 h 79161"/>
                <a:gd name="connsiteX9" fmla="*/ 39618 w 79235"/>
                <a:gd name="connsiteY9" fmla="*/ 12130 h 7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35" h="79161">
                  <a:moveTo>
                    <a:pt x="39618" y="79162"/>
                  </a:moveTo>
                  <a:cubicBezTo>
                    <a:pt x="61344" y="79162"/>
                    <a:pt x="79235" y="61286"/>
                    <a:pt x="79235" y="39581"/>
                  </a:cubicBezTo>
                  <a:cubicBezTo>
                    <a:pt x="79235" y="17875"/>
                    <a:pt x="61344" y="0"/>
                    <a:pt x="39618" y="0"/>
                  </a:cubicBezTo>
                  <a:cubicBezTo>
                    <a:pt x="17892" y="0"/>
                    <a:pt x="0" y="17875"/>
                    <a:pt x="0" y="39581"/>
                  </a:cubicBezTo>
                  <a:cubicBezTo>
                    <a:pt x="0" y="61286"/>
                    <a:pt x="17892" y="79162"/>
                    <a:pt x="39618" y="79162"/>
                  </a:cubicBezTo>
                  <a:close/>
                  <a:moveTo>
                    <a:pt x="39618" y="12130"/>
                  </a:moveTo>
                  <a:cubicBezTo>
                    <a:pt x="54314" y="12130"/>
                    <a:pt x="66456" y="24259"/>
                    <a:pt x="66456" y="38942"/>
                  </a:cubicBezTo>
                  <a:cubicBezTo>
                    <a:pt x="66456" y="53626"/>
                    <a:pt x="54314" y="65755"/>
                    <a:pt x="39618" y="65755"/>
                  </a:cubicBezTo>
                  <a:cubicBezTo>
                    <a:pt x="24921" y="65755"/>
                    <a:pt x="12780" y="53626"/>
                    <a:pt x="12780" y="38942"/>
                  </a:cubicBezTo>
                  <a:cubicBezTo>
                    <a:pt x="12780" y="24259"/>
                    <a:pt x="24921" y="12130"/>
                    <a:pt x="39618" y="12130"/>
                  </a:cubicBezTo>
                  <a:close/>
                </a:path>
              </a:pathLst>
            </a:custGeom>
            <a:grpFill/>
            <a:ln w="6390" cap="flat">
              <a:noFill/>
              <a:prstDash val="solid"/>
              <a:miter/>
            </a:ln>
          </p:spPr>
          <p:txBody>
            <a:bodyPr rtlCol="0" anchor="ctr"/>
            <a:lstStyle/>
            <a:p>
              <a:endParaRPr lang="en-US"/>
            </a:p>
          </p:txBody>
        </p:sp>
        <p:sp>
          <p:nvSpPr>
            <p:cNvPr id="55" name="Graphic 4">
              <a:extLst>
                <a:ext uri="{FF2B5EF4-FFF2-40B4-BE49-F238E27FC236}">
                  <a16:creationId xmlns:a16="http://schemas.microsoft.com/office/drawing/2014/main" id="{5EC85E65-F0CD-9249-AFCC-E73C64F361EA}"/>
                </a:ext>
              </a:extLst>
            </p:cNvPr>
            <p:cNvSpPr/>
            <p:nvPr/>
          </p:nvSpPr>
          <p:spPr>
            <a:xfrm>
              <a:off x="6825730" y="2469487"/>
              <a:ext cx="65177" cy="65116"/>
            </a:xfrm>
            <a:custGeom>
              <a:avLst/>
              <a:gdLst>
                <a:gd name="connsiteX0" fmla="*/ 32589 w 65177"/>
                <a:gd name="connsiteY0" fmla="*/ 65117 h 65116"/>
                <a:gd name="connsiteX1" fmla="*/ 65178 w 65177"/>
                <a:gd name="connsiteY1" fmla="*/ 32558 h 65116"/>
                <a:gd name="connsiteX2" fmla="*/ 32589 w 65177"/>
                <a:gd name="connsiteY2" fmla="*/ 0 h 65116"/>
                <a:gd name="connsiteX3" fmla="*/ 0 w 65177"/>
                <a:gd name="connsiteY3" fmla="*/ 32558 h 65116"/>
                <a:gd name="connsiteX4" fmla="*/ 32589 w 65177"/>
                <a:gd name="connsiteY4" fmla="*/ 65117 h 65116"/>
                <a:gd name="connsiteX5" fmla="*/ 32589 w 65177"/>
                <a:gd name="connsiteY5" fmla="*/ 12768 h 65116"/>
                <a:gd name="connsiteX6" fmla="*/ 52398 w 65177"/>
                <a:gd name="connsiteY6" fmla="*/ 32558 h 65116"/>
                <a:gd name="connsiteX7" fmla="*/ 32589 w 65177"/>
                <a:gd name="connsiteY7" fmla="*/ 52349 h 65116"/>
                <a:gd name="connsiteX8" fmla="*/ 12780 w 65177"/>
                <a:gd name="connsiteY8" fmla="*/ 32558 h 65116"/>
                <a:gd name="connsiteX9" fmla="*/ 32589 w 6517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5116">
                  <a:moveTo>
                    <a:pt x="32589" y="65117"/>
                  </a:moveTo>
                  <a:cubicBezTo>
                    <a:pt x="50481" y="65117"/>
                    <a:pt x="65178" y="50433"/>
                    <a:pt x="65178" y="32558"/>
                  </a:cubicBezTo>
                  <a:cubicBezTo>
                    <a:pt x="65178" y="14683"/>
                    <a:pt x="50481" y="0"/>
                    <a:pt x="32589" y="0"/>
                  </a:cubicBezTo>
                  <a:cubicBezTo>
                    <a:pt x="14697" y="0"/>
                    <a:pt x="0" y="14683"/>
                    <a:pt x="0" y="32558"/>
                  </a:cubicBezTo>
                  <a:cubicBezTo>
                    <a:pt x="0" y="50433"/>
                    <a:pt x="14697" y="65117"/>
                    <a:pt x="32589" y="65117"/>
                  </a:cubicBezTo>
                  <a:close/>
                  <a:moveTo>
                    <a:pt x="32589" y="12768"/>
                  </a:moveTo>
                  <a:cubicBezTo>
                    <a:pt x="43452" y="12768"/>
                    <a:pt x="52398" y="21706"/>
                    <a:pt x="52398" y="32558"/>
                  </a:cubicBezTo>
                  <a:cubicBezTo>
                    <a:pt x="52398" y="43411"/>
                    <a:pt x="43452" y="52349"/>
                    <a:pt x="32589" y="52349"/>
                  </a:cubicBezTo>
                  <a:cubicBezTo>
                    <a:pt x="21726" y="52349"/>
                    <a:pt x="12780" y="43411"/>
                    <a:pt x="12780" y="32558"/>
                  </a:cubicBezTo>
                  <a:cubicBezTo>
                    <a:pt x="12780" y="21706"/>
                    <a:pt x="21726" y="12768"/>
                    <a:pt x="32589" y="12768"/>
                  </a:cubicBezTo>
                  <a:close/>
                </a:path>
              </a:pathLst>
            </a:custGeom>
            <a:grpFill/>
            <a:ln w="6390" cap="flat">
              <a:noFill/>
              <a:prstDash val="solid"/>
              <a:miter/>
            </a:ln>
          </p:spPr>
          <p:txBody>
            <a:bodyPr rtlCol="0" anchor="ctr"/>
            <a:lstStyle/>
            <a:p>
              <a:endParaRPr lang="en-US"/>
            </a:p>
          </p:txBody>
        </p:sp>
        <p:sp>
          <p:nvSpPr>
            <p:cNvPr id="56" name="Graphic 4">
              <a:extLst>
                <a:ext uri="{FF2B5EF4-FFF2-40B4-BE49-F238E27FC236}">
                  <a16:creationId xmlns:a16="http://schemas.microsoft.com/office/drawing/2014/main" id="{6320D282-D6D5-264E-80F0-A64B2480D96B}"/>
                </a:ext>
              </a:extLst>
            </p:cNvPr>
            <p:cNvSpPr/>
            <p:nvPr/>
          </p:nvSpPr>
          <p:spPr>
            <a:xfrm>
              <a:off x="6980986" y="2469487"/>
              <a:ext cx="65197" cy="65116"/>
            </a:xfrm>
            <a:custGeom>
              <a:avLst/>
              <a:gdLst>
                <a:gd name="connsiteX0" fmla="*/ 32609 w 65197"/>
                <a:gd name="connsiteY0" fmla="*/ 65117 h 65116"/>
                <a:gd name="connsiteX1" fmla="*/ 65197 w 65197"/>
                <a:gd name="connsiteY1" fmla="*/ 32558 h 65116"/>
                <a:gd name="connsiteX2" fmla="*/ 32609 w 65197"/>
                <a:gd name="connsiteY2" fmla="*/ 0 h 65116"/>
                <a:gd name="connsiteX3" fmla="*/ 20 w 65197"/>
                <a:gd name="connsiteY3" fmla="*/ 32558 h 65116"/>
                <a:gd name="connsiteX4" fmla="*/ 32609 w 65197"/>
                <a:gd name="connsiteY4" fmla="*/ 65117 h 65116"/>
                <a:gd name="connsiteX5" fmla="*/ 32609 w 65197"/>
                <a:gd name="connsiteY5" fmla="*/ 12768 h 65116"/>
                <a:gd name="connsiteX6" fmla="*/ 52417 w 65197"/>
                <a:gd name="connsiteY6" fmla="*/ 32558 h 65116"/>
                <a:gd name="connsiteX7" fmla="*/ 32609 w 65197"/>
                <a:gd name="connsiteY7" fmla="*/ 52349 h 65116"/>
                <a:gd name="connsiteX8" fmla="*/ 12800 w 65197"/>
                <a:gd name="connsiteY8" fmla="*/ 32558 h 65116"/>
                <a:gd name="connsiteX9" fmla="*/ 32609 w 6519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7" h="65116">
                  <a:moveTo>
                    <a:pt x="32609" y="65117"/>
                  </a:moveTo>
                  <a:cubicBezTo>
                    <a:pt x="50501" y="65117"/>
                    <a:pt x="65197" y="50433"/>
                    <a:pt x="65197" y="32558"/>
                  </a:cubicBezTo>
                  <a:cubicBezTo>
                    <a:pt x="65197" y="14683"/>
                    <a:pt x="50501" y="0"/>
                    <a:pt x="32609" y="0"/>
                  </a:cubicBezTo>
                  <a:cubicBezTo>
                    <a:pt x="14717" y="0"/>
                    <a:pt x="20" y="14683"/>
                    <a:pt x="20" y="32558"/>
                  </a:cubicBezTo>
                  <a:cubicBezTo>
                    <a:pt x="-619" y="50433"/>
                    <a:pt x="14078" y="65117"/>
                    <a:pt x="32609" y="65117"/>
                  </a:cubicBezTo>
                  <a:close/>
                  <a:moveTo>
                    <a:pt x="32609" y="12768"/>
                  </a:moveTo>
                  <a:cubicBezTo>
                    <a:pt x="43472" y="12768"/>
                    <a:pt x="52417" y="21706"/>
                    <a:pt x="52417" y="32558"/>
                  </a:cubicBezTo>
                  <a:cubicBezTo>
                    <a:pt x="52417" y="43411"/>
                    <a:pt x="43472" y="52349"/>
                    <a:pt x="32609" y="52349"/>
                  </a:cubicBezTo>
                  <a:cubicBezTo>
                    <a:pt x="21746" y="52349"/>
                    <a:pt x="12800" y="43411"/>
                    <a:pt x="12800" y="32558"/>
                  </a:cubicBezTo>
                  <a:cubicBezTo>
                    <a:pt x="12800" y="21706"/>
                    <a:pt x="21107" y="12768"/>
                    <a:pt x="32609" y="12768"/>
                  </a:cubicBezTo>
                  <a:close/>
                </a:path>
              </a:pathLst>
            </a:custGeom>
            <a:grpFill/>
            <a:ln w="6390" cap="flat">
              <a:noFill/>
              <a:prstDash val="solid"/>
              <a:miter/>
            </a:ln>
          </p:spPr>
          <p:txBody>
            <a:bodyPr rtlCol="0" anchor="ctr"/>
            <a:lstStyle/>
            <a:p>
              <a:endParaRPr lang="en-US"/>
            </a:p>
          </p:txBody>
        </p:sp>
      </p:grpSp>
      <p:sp>
        <p:nvSpPr>
          <p:cNvPr id="57" name="Flowchart: Connector 13">
            <a:extLst>
              <a:ext uri="{FF2B5EF4-FFF2-40B4-BE49-F238E27FC236}">
                <a16:creationId xmlns:a16="http://schemas.microsoft.com/office/drawing/2014/main" id="{53AC7BD9-E434-0F46-BAC6-F5F6B4E3B69E}"/>
              </a:ext>
            </a:extLst>
          </p:cNvPr>
          <p:cNvSpPr/>
          <p:nvPr/>
        </p:nvSpPr>
        <p:spPr>
          <a:xfrm>
            <a:off x="8798378"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8" name="Graphic 4">
            <a:extLst>
              <a:ext uri="{FF2B5EF4-FFF2-40B4-BE49-F238E27FC236}">
                <a16:creationId xmlns:a16="http://schemas.microsoft.com/office/drawing/2014/main" id="{6B3A7D9E-90EF-D94A-B2D8-C64F470CC0C3}"/>
              </a:ext>
            </a:extLst>
          </p:cNvPr>
          <p:cNvGrpSpPr/>
          <p:nvPr/>
        </p:nvGrpSpPr>
        <p:grpSpPr>
          <a:xfrm>
            <a:off x="8789650" y="228310"/>
            <a:ext cx="682651" cy="666300"/>
            <a:chOff x="467743" y="918179"/>
            <a:chExt cx="361670" cy="361333"/>
          </a:xfrm>
          <a:solidFill>
            <a:srgbClr val="197593"/>
          </a:solidFill>
        </p:grpSpPr>
        <p:sp>
          <p:nvSpPr>
            <p:cNvPr id="59" name="Graphic 4">
              <a:extLst>
                <a:ext uri="{FF2B5EF4-FFF2-40B4-BE49-F238E27FC236}">
                  <a16:creationId xmlns:a16="http://schemas.microsoft.com/office/drawing/2014/main" id="{7ADCDAF1-D489-0E48-BAE1-C39B2C9F31E7}"/>
                </a:ext>
              </a:extLst>
            </p:cNvPr>
            <p:cNvSpPr/>
            <p:nvPr/>
          </p:nvSpPr>
          <p:spPr>
            <a:xfrm>
              <a:off x="467743" y="918179"/>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234"/>
                    <a:pt x="273489" y="349204"/>
                    <a:pt x="180835" y="349204"/>
                  </a:cubicBezTo>
                  <a:close/>
                </a:path>
              </a:pathLst>
            </a:custGeom>
            <a:grpFill/>
            <a:ln w="6390" cap="flat">
              <a:noFill/>
              <a:prstDash val="solid"/>
              <a:miter/>
            </a:ln>
          </p:spPr>
          <p:txBody>
            <a:bodyPr rtlCol="0" anchor="ctr"/>
            <a:lstStyle/>
            <a:p>
              <a:endParaRPr lang="en-US"/>
            </a:p>
          </p:txBody>
        </p:sp>
        <p:sp>
          <p:nvSpPr>
            <p:cNvPr id="62" name="Graphic 4">
              <a:extLst>
                <a:ext uri="{FF2B5EF4-FFF2-40B4-BE49-F238E27FC236}">
                  <a16:creationId xmlns:a16="http://schemas.microsoft.com/office/drawing/2014/main" id="{4F9674C7-9CCF-2D45-80BE-6678A66CCD7E}"/>
                </a:ext>
              </a:extLst>
            </p:cNvPr>
            <p:cNvSpPr/>
            <p:nvPr/>
          </p:nvSpPr>
          <p:spPr>
            <a:xfrm>
              <a:off x="540588" y="999894"/>
              <a:ext cx="215463" cy="198541"/>
            </a:xfrm>
            <a:custGeom>
              <a:avLst/>
              <a:gdLst>
                <a:gd name="connsiteX0" fmla="*/ 201283 w 215463"/>
                <a:gd name="connsiteY0" fmla="*/ 0 h 198541"/>
                <a:gd name="connsiteX1" fmla="*/ 76040 w 215463"/>
                <a:gd name="connsiteY1" fmla="*/ 0 h 198541"/>
                <a:gd name="connsiteX2" fmla="*/ 62621 w 215463"/>
                <a:gd name="connsiteY2" fmla="*/ 14683 h 198541"/>
                <a:gd name="connsiteX3" fmla="*/ 62621 w 215463"/>
                <a:gd name="connsiteY3" fmla="*/ 74054 h 198541"/>
                <a:gd name="connsiteX4" fmla="*/ 13419 w 215463"/>
                <a:gd name="connsiteY4" fmla="*/ 74054 h 198541"/>
                <a:gd name="connsiteX5" fmla="*/ 1278 w 215463"/>
                <a:gd name="connsiteY5" fmla="*/ 87461 h 198541"/>
                <a:gd name="connsiteX6" fmla="*/ 0 w 215463"/>
                <a:gd name="connsiteY6" fmla="*/ 158323 h 198541"/>
                <a:gd name="connsiteX7" fmla="*/ 4473 w 215463"/>
                <a:gd name="connsiteY7" fmla="*/ 169814 h 198541"/>
                <a:gd name="connsiteX8" fmla="*/ 13419 w 215463"/>
                <a:gd name="connsiteY8" fmla="*/ 173644 h 198541"/>
                <a:gd name="connsiteX9" fmla="*/ 13419 w 215463"/>
                <a:gd name="connsiteY9" fmla="*/ 173644 h 198541"/>
                <a:gd name="connsiteX10" fmla="*/ 27477 w 215463"/>
                <a:gd name="connsiteY10" fmla="*/ 173644 h 198541"/>
                <a:gd name="connsiteX11" fmla="*/ 39618 w 215463"/>
                <a:gd name="connsiteY11" fmla="*/ 195350 h 198541"/>
                <a:gd name="connsiteX12" fmla="*/ 40257 w 215463"/>
                <a:gd name="connsiteY12" fmla="*/ 195988 h 198541"/>
                <a:gd name="connsiteX13" fmla="*/ 40896 w 215463"/>
                <a:gd name="connsiteY13" fmla="*/ 196627 h 198541"/>
                <a:gd name="connsiteX14" fmla="*/ 42174 w 215463"/>
                <a:gd name="connsiteY14" fmla="*/ 197265 h 198541"/>
                <a:gd name="connsiteX15" fmla="*/ 42813 w 215463"/>
                <a:gd name="connsiteY15" fmla="*/ 197903 h 198541"/>
                <a:gd name="connsiteX16" fmla="*/ 44730 w 215463"/>
                <a:gd name="connsiteY16" fmla="*/ 198542 h 198541"/>
                <a:gd name="connsiteX17" fmla="*/ 44730 w 215463"/>
                <a:gd name="connsiteY17" fmla="*/ 198542 h 198541"/>
                <a:gd name="connsiteX18" fmla="*/ 46008 w 215463"/>
                <a:gd name="connsiteY18" fmla="*/ 198542 h 198541"/>
                <a:gd name="connsiteX19" fmla="*/ 47925 w 215463"/>
                <a:gd name="connsiteY19" fmla="*/ 198542 h 198541"/>
                <a:gd name="connsiteX20" fmla="*/ 48564 w 215463"/>
                <a:gd name="connsiteY20" fmla="*/ 198542 h 198541"/>
                <a:gd name="connsiteX21" fmla="*/ 49203 w 215463"/>
                <a:gd name="connsiteY21" fmla="*/ 198542 h 198541"/>
                <a:gd name="connsiteX22" fmla="*/ 49203 w 215463"/>
                <a:gd name="connsiteY22" fmla="*/ 198542 h 198541"/>
                <a:gd name="connsiteX23" fmla="*/ 50481 w 215463"/>
                <a:gd name="connsiteY23" fmla="*/ 197265 h 198541"/>
                <a:gd name="connsiteX24" fmla="*/ 51119 w 215463"/>
                <a:gd name="connsiteY24" fmla="*/ 196627 h 198541"/>
                <a:gd name="connsiteX25" fmla="*/ 51758 w 215463"/>
                <a:gd name="connsiteY25" fmla="*/ 195350 h 198541"/>
                <a:gd name="connsiteX26" fmla="*/ 51758 w 215463"/>
                <a:gd name="connsiteY26" fmla="*/ 194711 h 198541"/>
                <a:gd name="connsiteX27" fmla="*/ 51758 w 215463"/>
                <a:gd name="connsiteY27" fmla="*/ 194711 h 198541"/>
                <a:gd name="connsiteX28" fmla="*/ 56231 w 215463"/>
                <a:gd name="connsiteY28" fmla="*/ 176198 h 198541"/>
                <a:gd name="connsiteX29" fmla="*/ 125882 w 215463"/>
                <a:gd name="connsiteY29" fmla="*/ 176198 h 198541"/>
                <a:gd name="connsiteX30" fmla="*/ 138023 w 215463"/>
                <a:gd name="connsiteY30" fmla="*/ 162792 h 198541"/>
                <a:gd name="connsiteX31" fmla="*/ 138023 w 215463"/>
                <a:gd name="connsiteY31" fmla="*/ 112996 h 198541"/>
                <a:gd name="connsiteX32" fmla="*/ 153997 w 215463"/>
                <a:gd name="connsiteY32" fmla="*/ 112996 h 198541"/>
                <a:gd name="connsiteX33" fmla="*/ 159109 w 215463"/>
                <a:gd name="connsiteY33" fmla="*/ 134064 h 198541"/>
                <a:gd name="connsiteX34" fmla="*/ 159109 w 215463"/>
                <a:gd name="connsiteY34" fmla="*/ 134064 h 198541"/>
                <a:gd name="connsiteX35" fmla="*/ 159109 w 215463"/>
                <a:gd name="connsiteY35" fmla="*/ 134702 h 198541"/>
                <a:gd name="connsiteX36" fmla="*/ 159748 w 215463"/>
                <a:gd name="connsiteY36" fmla="*/ 135979 h 198541"/>
                <a:gd name="connsiteX37" fmla="*/ 160387 w 215463"/>
                <a:gd name="connsiteY37" fmla="*/ 136617 h 198541"/>
                <a:gd name="connsiteX38" fmla="*/ 161665 w 215463"/>
                <a:gd name="connsiteY38" fmla="*/ 137894 h 198541"/>
                <a:gd name="connsiteX39" fmla="*/ 161665 w 215463"/>
                <a:gd name="connsiteY39" fmla="*/ 137894 h 198541"/>
                <a:gd name="connsiteX40" fmla="*/ 162304 w 215463"/>
                <a:gd name="connsiteY40" fmla="*/ 137894 h 198541"/>
                <a:gd name="connsiteX41" fmla="*/ 162943 w 215463"/>
                <a:gd name="connsiteY41" fmla="*/ 137894 h 198541"/>
                <a:gd name="connsiteX42" fmla="*/ 164860 w 215463"/>
                <a:gd name="connsiteY42" fmla="*/ 137894 h 198541"/>
                <a:gd name="connsiteX43" fmla="*/ 166138 w 215463"/>
                <a:gd name="connsiteY43" fmla="*/ 137894 h 198541"/>
                <a:gd name="connsiteX44" fmla="*/ 166138 w 215463"/>
                <a:gd name="connsiteY44" fmla="*/ 137894 h 198541"/>
                <a:gd name="connsiteX45" fmla="*/ 168055 w 215463"/>
                <a:gd name="connsiteY45" fmla="*/ 137256 h 198541"/>
                <a:gd name="connsiteX46" fmla="*/ 168694 w 215463"/>
                <a:gd name="connsiteY46" fmla="*/ 136617 h 198541"/>
                <a:gd name="connsiteX47" fmla="*/ 169972 w 215463"/>
                <a:gd name="connsiteY47" fmla="*/ 135979 h 198541"/>
                <a:gd name="connsiteX48" fmla="*/ 170611 w 215463"/>
                <a:gd name="connsiteY48" fmla="*/ 135340 h 198541"/>
                <a:gd name="connsiteX49" fmla="*/ 171250 w 215463"/>
                <a:gd name="connsiteY49" fmla="*/ 134702 h 198541"/>
                <a:gd name="connsiteX50" fmla="*/ 185308 w 215463"/>
                <a:gd name="connsiteY50" fmla="*/ 109804 h 198541"/>
                <a:gd name="connsiteX51" fmla="*/ 201283 w 215463"/>
                <a:gd name="connsiteY51" fmla="*/ 109804 h 198541"/>
                <a:gd name="connsiteX52" fmla="*/ 210868 w 215463"/>
                <a:gd name="connsiteY52" fmla="*/ 105974 h 198541"/>
                <a:gd name="connsiteX53" fmla="*/ 215341 w 215463"/>
                <a:gd name="connsiteY53" fmla="*/ 93845 h 198541"/>
                <a:gd name="connsiteX54" fmla="*/ 214063 w 215463"/>
                <a:gd name="connsiteY54" fmla="*/ 15322 h 198541"/>
                <a:gd name="connsiteX55" fmla="*/ 201283 w 215463"/>
                <a:gd name="connsiteY55" fmla="*/ 0 h 198541"/>
                <a:gd name="connsiteX56" fmla="*/ 125882 w 215463"/>
                <a:gd name="connsiteY56" fmla="*/ 161515 h 198541"/>
                <a:gd name="connsiteX57" fmla="*/ 125882 w 215463"/>
                <a:gd name="connsiteY57" fmla="*/ 162153 h 198541"/>
                <a:gd name="connsiteX58" fmla="*/ 52398 w 215463"/>
                <a:gd name="connsiteY58" fmla="*/ 162153 h 198541"/>
                <a:gd name="connsiteX59" fmla="*/ 51758 w 215463"/>
                <a:gd name="connsiteY59" fmla="*/ 162153 h 198541"/>
                <a:gd name="connsiteX60" fmla="*/ 45369 w 215463"/>
                <a:gd name="connsiteY60" fmla="*/ 166622 h 198541"/>
                <a:gd name="connsiteX61" fmla="*/ 43452 w 215463"/>
                <a:gd name="connsiteY61" fmla="*/ 174283 h 198541"/>
                <a:gd name="connsiteX62" fmla="*/ 37062 w 215463"/>
                <a:gd name="connsiteY62" fmla="*/ 163430 h 198541"/>
                <a:gd name="connsiteX63" fmla="*/ 36423 w 215463"/>
                <a:gd name="connsiteY63" fmla="*/ 162792 h 198541"/>
                <a:gd name="connsiteX64" fmla="*/ 35784 w 215463"/>
                <a:gd name="connsiteY64" fmla="*/ 161515 h 198541"/>
                <a:gd name="connsiteX65" fmla="*/ 34506 w 215463"/>
                <a:gd name="connsiteY65" fmla="*/ 160876 h 198541"/>
                <a:gd name="connsiteX66" fmla="*/ 33228 w 215463"/>
                <a:gd name="connsiteY66" fmla="*/ 160238 h 198541"/>
                <a:gd name="connsiteX67" fmla="*/ 31950 w 215463"/>
                <a:gd name="connsiteY67" fmla="*/ 160238 h 198541"/>
                <a:gd name="connsiteX68" fmla="*/ 31311 w 215463"/>
                <a:gd name="connsiteY68" fmla="*/ 160238 h 198541"/>
                <a:gd name="connsiteX69" fmla="*/ 14058 w 215463"/>
                <a:gd name="connsiteY69" fmla="*/ 160876 h 198541"/>
                <a:gd name="connsiteX70" fmla="*/ 13419 w 215463"/>
                <a:gd name="connsiteY70" fmla="*/ 158323 h 198541"/>
                <a:gd name="connsiteX71" fmla="*/ 14697 w 215463"/>
                <a:gd name="connsiteY71" fmla="*/ 87461 h 198541"/>
                <a:gd name="connsiteX72" fmla="*/ 14697 w 215463"/>
                <a:gd name="connsiteY72" fmla="*/ 86822 h 198541"/>
                <a:gd name="connsiteX73" fmla="*/ 63260 w 215463"/>
                <a:gd name="connsiteY73" fmla="*/ 86822 h 198541"/>
                <a:gd name="connsiteX74" fmla="*/ 63260 w 215463"/>
                <a:gd name="connsiteY74" fmla="*/ 97037 h 198541"/>
                <a:gd name="connsiteX75" fmla="*/ 76679 w 215463"/>
                <a:gd name="connsiteY75" fmla="*/ 111720 h 198541"/>
                <a:gd name="connsiteX76" fmla="*/ 126521 w 215463"/>
                <a:gd name="connsiteY76" fmla="*/ 111720 h 198541"/>
                <a:gd name="connsiteX77" fmla="*/ 126521 w 215463"/>
                <a:gd name="connsiteY77" fmla="*/ 161515 h 198541"/>
                <a:gd name="connsiteX78" fmla="*/ 201283 w 215463"/>
                <a:gd name="connsiteY78" fmla="*/ 96398 h 198541"/>
                <a:gd name="connsiteX79" fmla="*/ 181474 w 215463"/>
                <a:gd name="connsiteY79" fmla="*/ 95760 h 198541"/>
                <a:gd name="connsiteX80" fmla="*/ 180835 w 215463"/>
                <a:gd name="connsiteY80" fmla="*/ 95760 h 198541"/>
                <a:gd name="connsiteX81" fmla="*/ 178918 w 215463"/>
                <a:gd name="connsiteY81" fmla="*/ 96398 h 198541"/>
                <a:gd name="connsiteX82" fmla="*/ 178279 w 215463"/>
                <a:gd name="connsiteY82" fmla="*/ 96398 h 198541"/>
                <a:gd name="connsiteX83" fmla="*/ 177001 w 215463"/>
                <a:gd name="connsiteY83" fmla="*/ 97037 h 198541"/>
                <a:gd name="connsiteX84" fmla="*/ 176362 w 215463"/>
                <a:gd name="connsiteY84" fmla="*/ 97675 h 198541"/>
                <a:gd name="connsiteX85" fmla="*/ 175723 w 215463"/>
                <a:gd name="connsiteY85" fmla="*/ 98313 h 198541"/>
                <a:gd name="connsiteX86" fmla="*/ 168055 w 215463"/>
                <a:gd name="connsiteY86" fmla="*/ 112358 h 198541"/>
                <a:gd name="connsiteX87" fmla="*/ 165499 w 215463"/>
                <a:gd name="connsiteY87" fmla="*/ 102144 h 198541"/>
                <a:gd name="connsiteX88" fmla="*/ 159109 w 215463"/>
                <a:gd name="connsiteY88" fmla="*/ 97675 h 198541"/>
                <a:gd name="connsiteX89" fmla="*/ 158470 w 215463"/>
                <a:gd name="connsiteY89" fmla="*/ 97675 h 198541"/>
                <a:gd name="connsiteX90" fmla="*/ 132272 w 215463"/>
                <a:gd name="connsiteY90" fmla="*/ 97675 h 198541"/>
                <a:gd name="connsiteX91" fmla="*/ 132272 w 215463"/>
                <a:gd name="connsiteY91" fmla="*/ 97675 h 198541"/>
                <a:gd name="connsiteX92" fmla="*/ 132272 w 215463"/>
                <a:gd name="connsiteY92" fmla="*/ 97675 h 198541"/>
                <a:gd name="connsiteX93" fmla="*/ 76679 w 215463"/>
                <a:gd name="connsiteY93" fmla="*/ 97675 h 198541"/>
                <a:gd name="connsiteX94" fmla="*/ 76040 w 215463"/>
                <a:gd name="connsiteY94" fmla="*/ 95760 h 198541"/>
                <a:gd name="connsiteX95" fmla="*/ 76040 w 215463"/>
                <a:gd name="connsiteY95" fmla="*/ 13406 h 198541"/>
                <a:gd name="connsiteX96" fmla="*/ 76679 w 215463"/>
                <a:gd name="connsiteY96" fmla="*/ 11491 h 198541"/>
                <a:gd name="connsiteX97" fmla="*/ 201922 w 215463"/>
                <a:gd name="connsiteY97" fmla="*/ 11491 h 198541"/>
                <a:gd name="connsiteX98" fmla="*/ 202561 w 215463"/>
                <a:gd name="connsiteY98" fmla="*/ 13406 h 198541"/>
                <a:gd name="connsiteX99" fmla="*/ 203839 w 215463"/>
                <a:gd name="connsiteY99" fmla="*/ 91929 h 198541"/>
                <a:gd name="connsiteX100" fmla="*/ 201283 w 215463"/>
                <a:gd name="connsiteY100" fmla="*/ 96398 h 1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15463" h="198541">
                  <a:moveTo>
                    <a:pt x="201283" y="0"/>
                  </a:moveTo>
                  <a:lnTo>
                    <a:pt x="76040" y="0"/>
                  </a:lnTo>
                  <a:cubicBezTo>
                    <a:pt x="69011" y="0"/>
                    <a:pt x="62621" y="6384"/>
                    <a:pt x="62621" y="14683"/>
                  </a:cubicBezTo>
                  <a:lnTo>
                    <a:pt x="62621" y="74054"/>
                  </a:lnTo>
                  <a:lnTo>
                    <a:pt x="13419" y="74054"/>
                  </a:lnTo>
                  <a:cubicBezTo>
                    <a:pt x="6390" y="74054"/>
                    <a:pt x="1278" y="80438"/>
                    <a:pt x="1278" y="87461"/>
                  </a:cubicBezTo>
                  <a:lnTo>
                    <a:pt x="0" y="158323"/>
                  </a:lnTo>
                  <a:cubicBezTo>
                    <a:pt x="0" y="162792"/>
                    <a:pt x="1278" y="166622"/>
                    <a:pt x="4473" y="169814"/>
                  </a:cubicBezTo>
                  <a:cubicBezTo>
                    <a:pt x="7029" y="172368"/>
                    <a:pt x="10224" y="173644"/>
                    <a:pt x="13419" y="173644"/>
                  </a:cubicBezTo>
                  <a:cubicBezTo>
                    <a:pt x="13419" y="173644"/>
                    <a:pt x="13419" y="173644"/>
                    <a:pt x="13419" y="173644"/>
                  </a:cubicBezTo>
                  <a:lnTo>
                    <a:pt x="27477" y="173644"/>
                  </a:lnTo>
                  <a:lnTo>
                    <a:pt x="39618" y="195350"/>
                  </a:lnTo>
                  <a:cubicBezTo>
                    <a:pt x="39618" y="195350"/>
                    <a:pt x="39618" y="195350"/>
                    <a:pt x="40257" y="195988"/>
                  </a:cubicBezTo>
                  <a:cubicBezTo>
                    <a:pt x="40257" y="195988"/>
                    <a:pt x="40257" y="196627"/>
                    <a:pt x="40896" y="196627"/>
                  </a:cubicBezTo>
                  <a:cubicBezTo>
                    <a:pt x="40896" y="197265"/>
                    <a:pt x="41535" y="197265"/>
                    <a:pt x="42174" y="197265"/>
                  </a:cubicBezTo>
                  <a:cubicBezTo>
                    <a:pt x="42174" y="197265"/>
                    <a:pt x="42174" y="197265"/>
                    <a:pt x="42813" y="197903"/>
                  </a:cubicBezTo>
                  <a:cubicBezTo>
                    <a:pt x="43452" y="198542"/>
                    <a:pt x="44091" y="198542"/>
                    <a:pt x="44730" y="198542"/>
                  </a:cubicBezTo>
                  <a:cubicBezTo>
                    <a:pt x="44730" y="198542"/>
                    <a:pt x="44730" y="198542"/>
                    <a:pt x="44730" y="198542"/>
                  </a:cubicBezTo>
                  <a:cubicBezTo>
                    <a:pt x="45369" y="198542"/>
                    <a:pt x="46008" y="198542"/>
                    <a:pt x="46008" y="198542"/>
                  </a:cubicBezTo>
                  <a:cubicBezTo>
                    <a:pt x="46647" y="198542"/>
                    <a:pt x="47286" y="198542"/>
                    <a:pt x="47925" y="198542"/>
                  </a:cubicBezTo>
                  <a:cubicBezTo>
                    <a:pt x="47925" y="198542"/>
                    <a:pt x="48564" y="198542"/>
                    <a:pt x="48564" y="198542"/>
                  </a:cubicBezTo>
                  <a:cubicBezTo>
                    <a:pt x="48564" y="198542"/>
                    <a:pt x="49203" y="198542"/>
                    <a:pt x="49203" y="198542"/>
                  </a:cubicBezTo>
                  <a:cubicBezTo>
                    <a:pt x="49203" y="198542"/>
                    <a:pt x="49203" y="198542"/>
                    <a:pt x="49203" y="198542"/>
                  </a:cubicBezTo>
                  <a:cubicBezTo>
                    <a:pt x="49842" y="198542"/>
                    <a:pt x="49842" y="197903"/>
                    <a:pt x="50481" y="197265"/>
                  </a:cubicBezTo>
                  <a:cubicBezTo>
                    <a:pt x="50481" y="197265"/>
                    <a:pt x="51119" y="196627"/>
                    <a:pt x="51119" y="196627"/>
                  </a:cubicBezTo>
                  <a:cubicBezTo>
                    <a:pt x="51119" y="195988"/>
                    <a:pt x="51758" y="195988"/>
                    <a:pt x="51758" y="195350"/>
                  </a:cubicBezTo>
                  <a:cubicBezTo>
                    <a:pt x="51758" y="195350"/>
                    <a:pt x="51758" y="194711"/>
                    <a:pt x="51758" y="194711"/>
                  </a:cubicBezTo>
                  <a:cubicBezTo>
                    <a:pt x="51758" y="194711"/>
                    <a:pt x="51758" y="194711"/>
                    <a:pt x="51758" y="194711"/>
                  </a:cubicBezTo>
                  <a:lnTo>
                    <a:pt x="56231" y="176198"/>
                  </a:lnTo>
                  <a:lnTo>
                    <a:pt x="125882" y="176198"/>
                  </a:lnTo>
                  <a:cubicBezTo>
                    <a:pt x="132911" y="176198"/>
                    <a:pt x="138023" y="169814"/>
                    <a:pt x="138023" y="162792"/>
                  </a:cubicBezTo>
                  <a:lnTo>
                    <a:pt x="138023" y="112996"/>
                  </a:lnTo>
                  <a:lnTo>
                    <a:pt x="153997" y="112996"/>
                  </a:lnTo>
                  <a:lnTo>
                    <a:pt x="159109" y="134064"/>
                  </a:lnTo>
                  <a:cubicBezTo>
                    <a:pt x="159109" y="134064"/>
                    <a:pt x="159109" y="134064"/>
                    <a:pt x="159109" y="134064"/>
                  </a:cubicBezTo>
                  <a:cubicBezTo>
                    <a:pt x="159109" y="134064"/>
                    <a:pt x="159109" y="134702"/>
                    <a:pt x="159109" y="134702"/>
                  </a:cubicBezTo>
                  <a:cubicBezTo>
                    <a:pt x="159109" y="135340"/>
                    <a:pt x="159748" y="135979"/>
                    <a:pt x="159748" y="135979"/>
                  </a:cubicBezTo>
                  <a:cubicBezTo>
                    <a:pt x="159748" y="135979"/>
                    <a:pt x="160387" y="136617"/>
                    <a:pt x="160387" y="136617"/>
                  </a:cubicBezTo>
                  <a:cubicBezTo>
                    <a:pt x="161026" y="137256"/>
                    <a:pt x="161026" y="137256"/>
                    <a:pt x="161665" y="137894"/>
                  </a:cubicBezTo>
                  <a:cubicBezTo>
                    <a:pt x="161665" y="137894"/>
                    <a:pt x="161665" y="137894"/>
                    <a:pt x="161665" y="137894"/>
                  </a:cubicBezTo>
                  <a:cubicBezTo>
                    <a:pt x="161665" y="137894"/>
                    <a:pt x="162304" y="137894"/>
                    <a:pt x="162304" y="137894"/>
                  </a:cubicBezTo>
                  <a:cubicBezTo>
                    <a:pt x="162304" y="137894"/>
                    <a:pt x="162943" y="137894"/>
                    <a:pt x="162943" y="137894"/>
                  </a:cubicBezTo>
                  <a:cubicBezTo>
                    <a:pt x="163582" y="137894"/>
                    <a:pt x="164221" y="137894"/>
                    <a:pt x="164860" y="137894"/>
                  </a:cubicBezTo>
                  <a:cubicBezTo>
                    <a:pt x="165499" y="137894"/>
                    <a:pt x="166138" y="137894"/>
                    <a:pt x="166138" y="137894"/>
                  </a:cubicBezTo>
                  <a:cubicBezTo>
                    <a:pt x="166138" y="137894"/>
                    <a:pt x="166138" y="137894"/>
                    <a:pt x="166138" y="137894"/>
                  </a:cubicBezTo>
                  <a:cubicBezTo>
                    <a:pt x="166777" y="137894"/>
                    <a:pt x="167416" y="137256"/>
                    <a:pt x="168055" y="137256"/>
                  </a:cubicBezTo>
                  <a:cubicBezTo>
                    <a:pt x="168055" y="137256"/>
                    <a:pt x="168055" y="137256"/>
                    <a:pt x="168694" y="136617"/>
                  </a:cubicBezTo>
                  <a:cubicBezTo>
                    <a:pt x="169333" y="136617"/>
                    <a:pt x="169333" y="135979"/>
                    <a:pt x="169972" y="135979"/>
                  </a:cubicBezTo>
                  <a:cubicBezTo>
                    <a:pt x="169972" y="135979"/>
                    <a:pt x="169972" y="135340"/>
                    <a:pt x="170611" y="135340"/>
                  </a:cubicBezTo>
                  <a:cubicBezTo>
                    <a:pt x="170611" y="135340"/>
                    <a:pt x="170611" y="135340"/>
                    <a:pt x="171250" y="134702"/>
                  </a:cubicBezTo>
                  <a:lnTo>
                    <a:pt x="185308" y="109804"/>
                  </a:lnTo>
                  <a:lnTo>
                    <a:pt x="201283" y="109804"/>
                  </a:lnTo>
                  <a:cubicBezTo>
                    <a:pt x="205117" y="109804"/>
                    <a:pt x="208312" y="108528"/>
                    <a:pt x="210868" y="105974"/>
                  </a:cubicBezTo>
                  <a:cubicBezTo>
                    <a:pt x="214063" y="102782"/>
                    <a:pt x="215980" y="98313"/>
                    <a:pt x="215341" y="93845"/>
                  </a:cubicBezTo>
                  <a:lnTo>
                    <a:pt x="214063" y="15322"/>
                  </a:lnTo>
                  <a:cubicBezTo>
                    <a:pt x="214702" y="6384"/>
                    <a:pt x="208951" y="0"/>
                    <a:pt x="201283" y="0"/>
                  </a:cubicBezTo>
                  <a:close/>
                  <a:moveTo>
                    <a:pt x="125882" y="161515"/>
                  </a:moveTo>
                  <a:cubicBezTo>
                    <a:pt x="125882" y="162153"/>
                    <a:pt x="125882" y="162153"/>
                    <a:pt x="125882" y="162153"/>
                  </a:cubicBezTo>
                  <a:lnTo>
                    <a:pt x="52398" y="162153"/>
                  </a:lnTo>
                  <a:cubicBezTo>
                    <a:pt x="52398" y="162153"/>
                    <a:pt x="51758" y="162153"/>
                    <a:pt x="51758" y="162153"/>
                  </a:cubicBezTo>
                  <a:cubicBezTo>
                    <a:pt x="48564" y="162153"/>
                    <a:pt x="46008" y="164068"/>
                    <a:pt x="45369" y="166622"/>
                  </a:cubicBezTo>
                  <a:lnTo>
                    <a:pt x="43452" y="174283"/>
                  </a:lnTo>
                  <a:lnTo>
                    <a:pt x="37062" y="163430"/>
                  </a:lnTo>
                  <a:cubicBezTo>
                    <a:pt x="37062" y="163430"/>
                    <a:pt x="36423" y="162792"/>
                    <a:pt x="36423" y="162792"/>
                  </a:cubicBezTo>
                  <a:cubicBezTo>
                    <a:pt x="36423" y="162153"/>
                    <a:pt x="35784" y="162153"/>
                    <a:pt x="35784" y="161515"/>
                  </a:cubicBezTo>
                  <a:cubicBezTo>
                    <a:pt x="35784" y="161515"/>
                    <a:pt x="35145" y="160876"/>
                    <a:pt x="34506" y="160876"/>
                  </a:cubicBezTo>
                  <a:cubicBezTo>
                    <a:pt x="33867" y="160876"/>
                    <a:pt x="33867" y="160238"/>
                    <a:pt x="33228" y="160238"/>
                  </a:cubicBezTo>
                  <a:cubicBezTo>
                    <a:pt x="32589" y="160238"/>
                    <a:pt x="32589" y="160238"/>
                    <a:pt x="31950" y="160238"/>
                  </a:cubicBezTo>
                  <a:cubicBezTo>
                    <a:pt x="31950" y="160238"/>
                    <a:pt x="31311" y="160238"/>
                    <a:pt x="31311" y="160238"/>
                  </a:cubicBezTo>
                  <a:lnTo>
                    <a:pt x="14058" y="160876"/>
                  </a:lnTo>
                  <a:cubicBezTo>
                    <a:pt x="14058" y="160876"/>
                    <a:pt x="13419" y="160238"/>
                    <a:pt x="13419" y="158323"/>
                  </a:cubicBezTo>
                  <a:lnTo>
                    <a:pt x="14697" y="87461"/>
                  </a:lnTo>
                  <a:cubicBezTo>
                    <a:pt x="14697" y="86822"/>
                    <a:pt x="14697" y="86822"/>
                    <a:pt x="14697" y="86822"/>
                  </a:cubicBezTo>
                  <a:lnTo>
                    <a:pt x="63260" y="86822"/>
                  </a:lnTo>
                  <a:lnTo>
                    <a:pt x="63260" y="97037"/>
                  </a:lnTo>
                  <a:cubicBezTo>
                    <a:pt x="63260" y="105336"/>
                    <a:pt x="69011" y="111720"/>
                    <a:pt x="76679" y="111720"/>
                  </a:cubicBezTo>
                  <a:lnTo>
                    <a:pt x="126521" y="111720"/>
                  </a:lnTo>
                  <a:lnTo>
                    <a:pt x="126521" y="161515"/>
                  </a:lnTo>
                  <a:close/>
                  <a:moveTo>
                    <a:pt x="201283" y="96398"/>
                  </a:moveTo>
                  <a:lnTo>
                    <a:pt x="181474" y="95760"/>
                  </a:lnTo>
                  <a:cubicBezTo>
                    <a:pt x="181474" y="95760"/>
                    <a:pt x="180835" y="95760"/>
                    <a:pt x="180835" y="95760"/>
                  </a:cubicBezTo>
                  <a:cubicBezTo>
                    <a:pt x="180196" y="95760"/>
                    <a:pt x="179557" y="95760"/>
                    <a:pt x="178918" y="96398"/>
                  </a:cubicBezTo>
                  <a:cubicBezTo>
                    <a:pt x="178918" y="96398"/>
                    <a:pt x="178279" y="96398"/>
                    <a:pt x="178279" y="96398"/>
                  </a:cubicBezTo>
                  <a:cubicBezTo>
                    <a:pt x="177640" y="96398"/>
                    <a:pt x="177001" y="97037"/>
                    <a:pt x="177001" y="97037"/>
                  </a:cubicBezTo>
                  <a:cubicBezTo>
                    <a:pt x="177001" y="97037"/>
                    <a:pt x="176362" y="97675"/>
                    <a:pt x="176362" y="97675"/>
                  </a:cubicBezTo>
                  <a:cubicBezTo>
                    <a:pt x="176362" y="97675"/>
                    <a:pt x="175723" y="98313"/>
                    <a:pt x="175723" y="98313"/>
                  </a:cubicBezTo>
                  <a:lnTo>
                    <a:pt x="168055" y="112358"/>
                  </a:lnTo>
                  <a:lnTo>
                    <a:pt x="165499" y="102144"/>
                  </a:lnTo>
                  <a:cubicBezTo>
                    <a:pt x="164860" y="98952"/>
                    <a:pt x="161665" y="97037"/>
                    <a:pt x="159109" y="97675"/>
                  </a:cubicBezTo>
                  <a:cubicBezTo>
                    <a:pt x="159109" y="97675"/>
                    <a:pt x="158470" y="97675"/>
                    <a:pt x="158470" y="97675"/>
                  </a:cubicBezTo>
                  <a:lnTo>
                    <a:pt x="132272" y="97675"/>
                  </a:lnTo>
                  <a:cubicBezTo>
                    <a:pt x="132272" y="97675"/>
                    <a:pt x="132272" y="97675"/>
                    <a:pt x="132272" y="97675"/>
                  </a:cubicBezTo>
                  <a:cubicBezTo>
                    <a:pt x="132272" y="97675"/>
                    <a:pt x="132272" y="97675"/>
                    <a:pt x="132272" y="97675"/>
                  </a:cubicBezTo>
                  <a:lnTo>
                    <a:pt x="76679" y="97675"/>
                  </a:lnTo>
                  <a:cubicBezTo>
                    <a:pt x="76679" y="97675"/>
                    <a:pt x="76040" y="97037"/>
                    <a:pt x="76040" y="95760"/>
                  </a:cubicBezTo>
                  <a:lnTo>
                    <a:pt x="76040" y="13406"/>
                  </a:lnTo>
                  <a:cubicBezTo>
                    <a:pt x="76040" y="12130"/>
                    <a:pt x="76679" y="11491"/>
                    <a:pt x="76679" y="11491"/>
                  </a:cubicBezTo>
                  <a:lnTo>
                    <a:pt x="201922" y="11491"/>
                  </a:lnTo>
                  <a:cubicBezTo>
                    <a:pt x="201922" y="11491"/>
                    <a:pt x="202561" y="12130"/>
                    <a:pt x="202561" y="13406"/>
                  </a:cubicBezTo>
                  <a:lnTo>
                    <a:pt x="203839" y="91929"/>
                  </a:lnTo>
                  <a:cubicBezTo>
                    <a:pt x="202561" y="94483"/>
                    <a:pt x="202561" y="95760"/>
                    <a:pt x="201283" y="96398"/>
                  </a:cubicBezTo>
                  <a:close/>
                </a:path>
              </a:pathLst>
            </a:custGeom>
            <a:grpFill/>
            <a:ln w="6390" cap="flat">
              <a:noFill/>
              <a:prstDash val="solid"/>
              <a:miter/>
            </a:ln>
          </p:spPr>
          <p:txBody>
            <a:bodyPr rtlCol="0" anchor="ctr"/>
            <a:lstStyle/>
            <a:p>
              <a:endParaRPr lang="en-US"/>
            </a:p>
          </p:txBody>
        </p:sp>
        <p:sp>
          <p:nvSpPr>
            <p:cNvPr id="63" name="Graphic 4">
              <a:extLst>
                <a:ext uri="{FF2B5EF4-FFF2-40B4-BE49-F238E27FC236}">
                  <a16:creationId xmlns:a16="http://schemas.microsoft.com/office/drawing/2014/main" id="{E23D7A89-5900-294B-AB44-4B866E943CDC}"/>
                </a:ext>
              </a:extLst>
            </p:cNvPr>
            <p:cNvSpPr/>
            <p:nvPr/>
          </p:nvSpPr>
          <p:spPr>
            <a:xfrm>
              <a:off x="640910" y="1049050"/>
              <a:ext cx="12779" cy="12767"/>
            </a:xfrm>
            <a:custGeom>
              <a:avLst/>
              <a:gdLst>
                <a:gd name="connsiteX0" fmla="*/ 10863 w 12779"/>
                <a:gd name="connsiteY0" fmla="*/ 1915 h 12767"/>
                <a:gd name="connsiteX1" fmla="*/ 8946 w 12779"/>
                <a:gd name="connsiteY1" fmla="*/ 638 h 12767"/>
                <a:gd name="connsiteX2" fmla="*/ 5112 w 12779"/>
                <a:gd name="connsiteY2" fmla="*/ 0 h 12767"/>
                <a:gd name="connsiteX3" fmla="*/ 3834 w 12779"/>
                <a:gd name="connsiteY3" fmla="*/ 638 h 12767"/>
                <a:gd name="connsiteX4" fmla="*/ 2556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224" y="1277"/>
                    <a:pt x="9585" y="638"/>
                    <a:pt x="8946" y="638"/>
                  </a:cubicBezTo>
                  <a:cubicBezTo>
                    <a:pt x="7668" y="0"/>
                    <a:pt x="6390" y="0"/>
                    <a:pt x="5112" y="0"/>
                  </a:cubicBezTo>
                  <a:cubicBezTo>
                    <a:pt x="4473" y="0"/>
                    <a:pt x="4473" y="0"/>
                    <a:pt x="3834" y="638"/>
                  </a:cubicBezTo>
                  <a:cubicBezTo>
                    <a:pt x="3195" y="638"/>
                    <a:pt x="3195" y="1277"/>
                    <a:pt x="2556" y="1277"/>
                  </a:cubicBezTo>
                  <a:cubicBezTo>
                    <a:pt x="1917" y="1277"/>
                    <a:pt x="1917" y="1915"/>
                    <a:pt x="1917" y="1915"/>
                  </a:cubicBezTo>
                  <a:cubicBezTo>
                    <a:pt x="1278" y="2554"/>
                    <a:pt x="639" y="3192"/>
                    <a:pt x="639" y="3830"/>
                  </a:cubicBezTo>
                  <a:cubicBezTo>
                    <a:pt x="639"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64" name="Graphic 4">
              <a:extLst>
                <a:ext uri="{FF2B5EF4-FFF2-40B4-BE49-F238E27FC236}">
                  <a16:creationId xmlns:a16="http://schemas.microsoft.com/office/drawing/2014/main" id="{49FB0083-FCE8-184F-9246-1E9629D0FFB5}"/>
                </a:ext>
              </a:extLst>
            </p:cNvPr>
            <p:cNvSpPr/>
            <p:nvPr/>
          </p:nvSpPr>
          <p:spPr>
            <a:xfrm>
              <a:off x="706088" y="1049050"/>
              <a:ext cx="12779" cy="12767"/>
            </a:xfrm>
            <a:custGeom>
              <a:avLst/>
              <a:gdLst>
                <a:gd name="connsiteX0" fmla="*/ 10863 w 12779"/>
                <a:gd name="connsiteY0" fmla="*/ 1915 h 12767"/>
                <a:gd name="connsiteX1" fmla="*/ 10224 w 12779"/>
                <a:gd name="connsiteY1" fmla="*/ 1277 h 12767"/>
                <a:gd name="connsiteX2" fmla="*/ 8946 w 12779"/>
                <a:gd name="connsiteY2" fmla="*/ 638 h 12767"/>
                <a:gd name="connsiteX3" fmla="*/ 7668 w 12779"/>
                <a:gd name="connsiteY3" fmla="*/ 0 h 12767"/>
                <a:gd name="connsiteX4" fmla="*/ 3834 w 12779"/>
                <a:gd name="connsiteY4" fmla="*/ 638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863" y="1915"/>
                    <a:pt x="10224" y="1277"/>
                    <a:pt x="10224" y="1277"/>
                  </a:cubicBezTo>
                  <a:cubicBezTo>
                    <a:pt x="9585" y="1277"/>
                    <a:pt x="9585" y="638"/>
                    <a:pt x="8946" y="638"/>
                  </a:cubicBezTo>
                  <a:cubicBezTo>
                    <a:pt x="8307" y="638"/>
                    <a:pt x="8307" y="638"/>
                    <a:pt x="7668" y="0"/>
                  </a:cubicBezTo>
                  <a:cubicBezTo>
                    <a:pt x="6390" y="0"/>
                    <a:pt x="5112" y="0"/>
                    <a:pt x="3834" y="638"/>
                  </a:cubicBezTo>
                  <a:cubicBezTo>
                    <a:pt x="3195" y="638"/>
                    <a:pt x="2556" y="1277"/>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65" name="Graphic 4">
              <a:extLst>
                <a:ext uri="{FF2B5EF4-FFF2-40B4-BE49-F238E27FC236}">
                  <a16:creationId xmlns:a16="http://schemas.microsoft.com/office/drawing/2014/main" id="{4C6EE1FC-A137-194E-958E-C1D90274F550}"/>
                </a:ext>
              </a:extLst>
            </p:cNvPr>
            <p:cNvSpPr/>
            <p:nvPr/>
          </p:nvSpPr>
          <p:spPr>
            <a:xfrm>
              <a:off x="672221" y="1049050"/>
              <a:ext cx="12779" cy="12767"/>
            </a:xfrm>
            <a:custGeom>
              <a:avLst/>
              <a:gdLst>
                <a:gd name="connsiteX0" fmla="*/ 11502 w 12779"/>
                <a:gd name="connsiteY0" fmla="*/ 1915 h 12767"/>
                <a:gd name="connsiteX1" fmla="*/ 9585 w 12779"/>
                <a:gd name="connsiteY1" fmla="*/ 638 h 12767"/>
                <a:gd name="connsiteX2" fmla="*/ 5751 w 12779"/>
                <a:gd name="connsiteY2" fmla="*/ 0 h 12767"/>
                <a:gd name="connsiteX3" fmla="*/ 4473 w 12779"/>
                <a:gd name="connsiteY3" fmla="*/ 638 h 12767"/>
                <a:gd name="connsiteX4" fmla="*/ 3195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1502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1502" y="1915"/>
                  </a:moveTo>
                  <a:cubicBezTo>
                    <a:pt x="10863" y="1277"/>
                    <a:pt x="10224" y="638"/>
                    <a:pt x="9585" y="638"/>
                  </a:cubicBezTo>
                  <a:cubicBezTo>
                    <a:pt x="8307" y="0"/>
                    <a:pt x="7029" y="0"/>
                    <a:pt x="5751" y="0"/>
                  </a:cubicBezTo>
                  <a:cubicBezTo>
                    <a:pt x="5112" y="0"/>
                    <a:pt x="5112" y="0"/>
                    <a:pt x="4473" y="638"/>
                  </a:cubicBezTo>
                  <a:cubicBezTo>
                    <a:pt x="3834" y="638"/>
                    <a:pt x="3834" y="1277"/>
                    <a:pt x="3195" y="1277"/>
                  </a:cubicBezTo>
                  <a:cubicBezTo>
                    <a:pt x="2556" y="1277"/>
                    <a:pt x="2556" y="1915"/>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780" y="3192"/>
                    <a:pt x="12141" y="2554"/>
                    <a:pt x="11502" y="1915"/>
                  </a:cubicBezTo>
                  <a:close/>
                </a:path>
              </a:pathLst>
            </a:custGeom>
            <a:grpFill/>
            <a:ln w="6390" cap="flat">
              <a:noFill/>
              <a:prstDash val="solid"/>
              <a:miter/>
            </a:ln>
          </p:spPr>
          <p:txBody>
            <a:bodyPr rtlCol="0" anchor="ctr"/>
            <a:lstStyle/>
            <a:p>
              <a:endParaRPr lang="en-US"/>
            </a:p>
          </p:txBody>
        </p:sp>
      </p:grpSp>
      <p:sp>
        <p:nvSpPr>
          <p:cNvPr id="2" name="Slide Number Placeholder 4">
            <a:extLst>
              <a:ext uri="{FF2B5EF4-FFF2-40B4-BE49-F238E27FC236}">
                <a16:creationId xmlns:a16="http://schemas.microsoft.com/office/drawing/2014/main" id="{3F3A1B01-A85B-463B-8666-0F8AB0266AD4}"/>
              </a:ext>
            </a:extLst>
          </p:cNvPr>
          <p:cNvSpPr>
            <a:spLocks noGrp="1"/>
          </p:cNvSpPr>
          <p:nvPr>
            <p:ph type="sldNum" sz="quarter" idx="4"/>
          </p:nvPr>
        </p:nvSpPr>
        <p:spPr>
          <a:xfrm>
            <a:off x="9050665" y="6356352"/>
            <a:ext cx="2743200" cy="365125"/>
          </a:xfrm>
        </p:spPr>
        <p:txBody>
          <a:bodyPr/>
          <a:lstStyle/>
          <a:p>
            <a:fld id="{6E3BC083-7328-4EBF-BB21-5CD03E77450A}" type="slidenum">
              <a:rPr lang="en-AU" sz="1000" smtClean="0"/>
              <a:pPr/>
              <a:t>24</a:t>
            </a:fld>
            <a:endParaRPr lang="en-AU" sz="1000"/>
          </a:p>
        </p:txBody>
      </p:sp>
    </p:spTree>
    <p:extLst>
      <p:ext uri="{BB962C8B-B14F-4D97-AF65-F5344CB8AC3E}">
        <p14:creationId xmlns:p14="http://schemas.microsoft.com/office/powerpoint/2010/main" val="548370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a:extLst>
              <a:ext uri="{FF2B5EF4-FFF2-40B4-BE49-F238E27FC236}">
                <a16:creationId xmlns:a16="http://schemas.microsoft.com/office/drawing/2014/main" id="{7106E790-0656-4F32-94BC-40F244EF5F0C}"/>
              </a:ext>
            </a:extLst>
          </p:cNvPr>
          <p:cNvGrpSpPr/>
          <p:nvPr/>
        </p:nvGrpSpPr>
        <p:grpSpPr>
          <a:xfrm>
            <a:off x="653286" y="1605066"/>
            <a:ext cx="5346920" cy="4897534"/>
            <a:chOff x="4126914" y="1910693"/>
            <a:chExt cx="4424233" cy="4897534"/>
          </a:xfrm>
        </p:grpSpPr>
        <p:grpSp>
          <p:nvGrpSpPr>
            <p:cNvPr id="111" name="Group 110">
              <a:extLst>
                <a:ext uri="{FF2B5EF4-FFF2-40B4-BE49-F238E27FC236}">
                  <a16:creationId xmlns:a16="http://schemas.microsoft.com/office/drawing/2014/main" id="{15D06278-64F5-4529-A8BF-7852E6874266}"/>
                </a:ext>
              </a:extLst>
            </p:cNvPr>
            <p:cNvGrpSpPr/>
            <p:nvPr/>
          </p:nvGrpSpPr>
          <p:grpSpPr>
            <a:xfrm>
              <a:off x="4126914" y="1913250"/>
              <a:ext cx="4424233" cy="4894977"/>
              <a:chOff x="4126914" y="1913250"/>
              <a:chExt cx="4424233" cy="4894977"/>
            </a:xfrm>
          </p:grpSpPr>
          <p:sp>
            <p:nvSpPr>
              <p:cNvPr id="107" name="Rectangle 106">
                <a:extLst>
                  <a:ext uri="{FF2B5EF4-FFF2-40B4-BE49-F238E27FC236}">
                    <a16:creationId xmlns:a16="http://schemas.microsoft.com/office/drawing/2014/main" id="{346519EB-48AB-49FF-948A-7CCC7946D0FC}"/>
                  </a:ext>
                </a:extLst>
              </p:cNvPr>
              <p:cNvSpPr/>
              <p:nvPr/>
            </p:nvSpPr>
            <p:spPr>
              <a:xfrm>
                <a:off x="4126914" y="1913250"/>
                <a:ext cx="4400426" cy="267138"/>
              </a:xfrm>
              <a:prstGeom prst="rect">
                <a:avLst/>
              </a:prstGeom>
              <a:solidFill>
                <a:srgbClr val="CDB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02738FEB-F209-468E-A392-688FC402B1A2}"/>
                  </a:ext>
                </a:extLst>
              </p:cNvPr>
              <p:cNvGrpSpPr/>
              <p:nvPr/>
            </p:nvGrpSpPr>
            <p:grpSpPr>
              <a:xfrm>
                <a:off x="4126914" y="2184998"/>
                <a:ext cx="4424233" cy="4623229"/>
                <a:chOff x="4126914" y="1770296"/>
                <a:chExt cx="3959477" cy="4623229"/>
              </a:xfrm>
            </p:grpSpPr>
            <p:sp>
              <p:nvSpPr>
                <p:cNvPr id="22" name="Rectangle 21">
                  <a:extLst>
                    <a:ext uri="{FF2B5EF4-FFF2-40B4-BE49-F238E27FC236}">
                      <a16:creationId xmlns:a16="http://schemas.microsoft.com/office/drawing/2014/main" id="{76D0E886-5516-4C93-98D8-02048CD5BC97}"/>
                    </a:ext>
                  </a:extLst>
                </p:cNvPr>
                <p:cNvSpPr/>
                <p:nvPr/>
              </p:nvSpPr>
              <p:spPr>
                <a:xfrm>
                  <a:off x="4148219" y="4402031"/>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FACAF153-4BB1-400D-9B37-C80A12719F66}"/>
                    </a:ext>
                  </a:extLst>
                </p:cNvPr>
                <p:cNvSpPr/>
                <p:nvPr/>
              </p:nvSpPr>
              <p:spPr>
                <a:xfrm>
                  <a:off x="4136959" y="3077057"/>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7EB2EEF5-27EE-45D8-B272-785607A87B08}"/>
                    </a:ext>
                  </a:extLst>
                </p:cNvPr>
                <p:cNvSpPr/>
                <p:nvPr/>
              </p:nvSpPr>
              <p:spPr>
                <a:xfrm>
                  <a:off x="4126914" y="1770296"/>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2719363F-159B-41E8-9B9A-65656CF69B91}"/>
                    </a:ext>
                  </a:extLst>
                </p:cNvPr>
                <p:cNvSpPr/>
                <p:nvPr/>
              </p:nvSpPr>
              <p:spPr>
                <a:xfrm>
                  <a:off x="4137274" y="5731022"/>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grpSp>
        </p:grpSp>
        <p:sp>
          <p:nvSpPr>
            <p:cNvPr id="16" name="Rectangle 15">
              <a:extLst>
                <a:ext uri="{FF2B5EF4-FFF2-40B4-BE49-F238E27FC236}">
                  <a16:creationId xmlns:a16="http://schemas.microsoft.com/office/drawing/2014/main" id="{73490AD8-9843-4482-8DAC-1270EACFE05E}"/>
                </a:ext>
              </a:extLst>
            </p:cNvPr>
            <p:cNvSpPr/>
            <p:nvPr/>
          </p:nvSpPr>
          <p:spPr>
            <a:xfrm>
              <a:off x="4946476" y="1910693"/>
              <a:ext cx="2581807" cy="276999"/>
            </a:xfrm>
            <a:prstGeom prst="rect">
              <a:avLst/>
            </a:prstGeom>
            <a:noFill/>
            <a:ln>
              <a:noFill/>
            </a:ln>
          </p:spPr>
          <p:txBody>
            <a:bodyPr wrap="square" lIns="91440" tIns="45720" rIns="91440" bIns="45720" anchor="t">
              <a:spAutoFit/>
            </a:bodyPr>
            <a:lstStyle/>
            <a:p>
              <a:pPr marL="80645" algn="ctr">
                <a:spcBef>
                  <a:spcPts val="100"/>
                </a:spcBef>
                <a:defRPr/>
              </a:pPr>
              <a:r>
                <a:rPr lang="en-AU" sz="1200" b="1" kern="0" spc="-5">
                  <a:solidFill>
                    <a:schemeClr val="bg1"/>
                  </a:solidFill>
                  <a:latin typeface="Arial" panose="020B0604020202020204" pitchFamily="34" charset="0"/>
                  <a:ea typeface="Open Sans" panose="020B0606030504020204" pitchFamily="34" charset="0"/>
                  <a:cs typeface="Arial" panose="020B0604020202020204" pitchFamily="34" charset="0"/>
                </a:rPr>
                <a:t>The Adopt and Engage Process</a:t>
              </a:r>
            </a:p>
          </p:txBody>
        </p:sp>
      </p:grpSp>
      <p:sp>
        <p:nvSpPr>
          <p:cNvPr id="101" name="Freeform 203">
            <a:extLst>
              <a:ext uri="{FF2B5EF4-FFF2-40B4-BE49-F238E27FC236}">
                <a16:creationId xmlns:a16="http://schemas.microsoft.com/office/drawing/2014/main" id="{ED7D624F-521A-4B85-853B-6E2D25932790}"/>
              </a:ext>
            </a:extLst>
          </p:cNvPr>
          <p:cNvSpPr/>
          <p:nvPr/>
        </p:nvSpPr>
        <p:spPr>
          <a:xfrm rot="16200000" flipH="1" flipV="1">
            <a:off x="518004" y="4944899"/>
            <a:ext cx="1881702" cy="260092"/>
          </a:xfrm>
          <a:custGeom>
            <a:avLst/>
            <a:gdLst>
              <a:gd name="connsiteX0" fmla="*/ 0 w 8617527"/>
              <a:gd name="connsiteY0" fmla="*/ 651164 h 1191491"/>
              <a:gd name="connsiteX1" fmla="*/ 2673927 w 8617527"/>
              <a:gd name="connsiteY1" fmla="*/ 0 h 1191491"/>
              <a:gd name="connsiteX2" fmla="*/ 6483927 w 8617527"/>
              <a:gd name="connsiteY2" fmla="*/ 1191491 h 1191491"/>
              <a:gd name="connsiteX3" fmla="*/ 8617527 w 8617527"/>
              <a:gd name="connsiteY3" fmla="*/ 498764 h 1191491"/>
              <a:gd name="connsiteX0" fmla="*/ 0 w 8617527"/>
              <a:gd name="connsiteY0" fmla="*/ 661463 h 1201790"/>
              <a:gd name="connsiteX1" fmla="*/ 2673927 w 8617527"/>
              <a:gd name="connsiteY1" fmla="*/ 10299 h 1201790"/>
              <a:gd name="connsiteX2" fmla="*/ 6483927 w 8617527"/>
              <a:gd name="connsiteY2" fmla="*/ 1201790 h 1201790"/>
              <a:gd name="connsiteX3" fmla="*/ 8617527 w 8617527"/>
              <a:gd name="connsiteY3" fmla="*/ 509063 h 1201790"/>
              <a:gd name="connsiteX0" fmla="*/ 0 w 8617527"/>
              <a:gd name="connsiteY0" fmla="*/ 651245 h 1191572"/>
              <a:gd name="connsiteX1" fmla="*/ 2673927 w 8617527"/>
              <a:gd name="connsiteY1" fmla="*/ 81 h 1191572"/>
              <a:gd name="connsiteX2" fmla="*/ 6483927 w 8617527"/>
              <a:gd name="connsiteY2" fmla="*/ 1191572 h 1191572"/>
              <a:gd name="connsiteX3" fmla="*/ 8617527 w 8617527"/>
              <a:gd name="connsiteY3" fmla="*/ 498845 h 1191572"/>
              <a:gd name="connsiteX0" fmla="*/ 0 w 8617527"/>
              <a:gd name="connsiteY0" fmla="*/ 651245 h 1217033"/>
              <a:gd name="connsiteX1" fmla="*/ 2673927 w 8617527"/>
              <a:gd name="connsiteY1" fmla="*/ 81 h 1217033"/>
              <a:gd name="connsiteX2" fmla="*/ 6483927 w 8617527"/>
              <a:gd name="connsiteY2" fmla="*/ 1191572 h 1217033"/>
              <a:gd name="connsiteX3" fmla="*/ 8617527 w 8617527"/>
              <a:gd name="connsiteY3" fmla="*/ 498845 h 1217033"/>
              <a:gd name="connsiteX0" fmla="*/ 0 w 8617527"/>
              <a:gd name="connsiteY0" fmla="*/ 651245 h 1191898"/>
              <a:gd name="connsiteX1" fmla="*/ 2673927 w 8617527"/>
              <a:gd name="connsiteY1" fmla="*/ 81 h 1191898"/>
              <a:gd name="connsiteX2" fmla="*/ 6483927 w 8617527"/>
              <a:gd name="connsiteY2" fmla="*/ 1191572 h 1191898"/>
              <a:gd name="connsiteX3" fmla="*/ 8617527 w 8617527"/>
              <a:gd name="connsiteY3" fmla="*/ 498845 h 1191898"/>
              <a:gd name="connsiteX0" fmla="*/ 0 w 8617527"/>
              <a:gd name="connsiteY0" fmla="*/ 651245 h 1191625"/>
              <a:gd name="connsiteX1" fmla="*/ 2673927 w 8617527"/>
              <a:gd name="connsiteY1" fmla="*/ 81 h 1191625"/>
              <a:gd name="connsiteX2" fmla="*/ 6483927 w 8617527"/>
              <a:gd name="connsiteY2" fmla="*/ 1191572 h 1191625"/>
              <a:gd name="connsiteX3" fmla="*/ 8617527 w 8617527"/>
              <a:gd name="connsiteY3" fmla="*/ 498845 h 1191625"/>
              <a:gd name="connsiteX0" fmla="*/ 0 w 8617527"/>
              <a:gd name="connsiteY0" fmla="*/ 651245 h 1196985"/>
              <a:gd name="connsiteX1" fmla="*/ 2673927 w 8617527"/>
              <a:gd name="connsiteY1" fmla="*/ 81 h 1196985"/>
              <a:gd name="connsiteX2" fmla="*/ 6483927 w 8617527"/>
              <a:gd name="connsiteY2" fmla="*/ 1191572 h 1196985"/>
              <a:gd name="connsiteX3" fmla="*/ 8617527 w 8617527"/>
              <a:gd name="connsiteY3" fmla="*/ 415718 h 1196985"/>
              <a:gd name="connsiteX0" fmla="*/ 0 w 8617527"/>
              <a:gd name="connsiteY0" fmla="*/ 662395 h 1235629"/>
              <a:gd name="connsiteX1" fmla="*/ 2673927 w 8617527"/>
              <a:gd name="connsiteY1" fmla="*/ 11231 h 1235629"/>
              <a:gd name="connsiteX2" fmla="*/ 6276108 w 8617527"/>
              <a:gd name="connsiteY2" fmla="*/ 1230431 h 1235629"/>
              <a:gd name="connsiteX3" fmla="*/ 8617527 w 8617527"/>
              <a:gd name="connsiteY3" fmla="*/ 426868 h 1235629"/>
              <a:gd name="connsiteX0" fmla="*/ 0 w 8617527"/>
              <a:gd name="connsiteY0" fmla="*/ 662395 h 1230431"/>
              <a:gd name="connsiteX1" fmla="*/ 2673927 w 8617527"/>
              <a:gd name="connsiteY1" fmla="*/ 11231 h 1230431"/>
              <a:gd name="connsiteX2" fmla="*/ 6276108 w 8617527"/>
              <a:gd name="connsiteY2" fmla="*/ 1230431 h 1230431"/>
              <a:gd name="connsiteX3" fmla="*/ 8617527 w 8617527"/>
              <a:gd name="connsiteY3" fmla="*/ 426868 h 1230431"/>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82"/>
              <a:gd name="connsiteY0" fmla="*/ 662395 h 1236431"/>
              <a:gd name="connsiteX1" fmla="*/ 2673927 w 8645282"/>
              <a:gd name="connsiteY1" fmla="*/ 11231 h 1236431"/>
              <a:gd name="connsiteX2" fmla="*/ 6276108 w 8645282"/>
              <a:gd name="connsiteY2" fmla="*/ 1230431 h 1236431"/>
              <a:gd name="connsiteX3" fmla="*/ 8645236 w 8645282"/>
              <a:gd name="connsiteY3" fmla="*/ 509995 h 1236431"/>
              <a:gd name="connsiteX0" fmla="*/ 0 w 8631428"/>
              <a:gd name="connsiteY0" fmla="*/ 662395 h 1234327"/>
              <a:gd name="connsiteX1" fmla="*/ 2673927 w 8631428"/>
              <a:gd name="connsiteY1" fmla="*/ 11231 h 1234327"/>
              <a:gd name="connsiteX2" fmla="*/ 6276108 w 8631428"/>
              <a:gd name="connsiteY2" fmla="*/ 1230431 h 1234327"/>
              <a:gd name="connsiteX3" fmla="*/ 8631382 w 8631428"/>
              <a:gd name="connsiteY3" fmla="*/ 426868 h 1234327"/>
              <a:gd name="connsiteX0" fmla="*/ 0 w 8617574"/>
              <a:gd name="connsiteY0" fmla="*/ 1081098 h 1223539"/>
              <a:gd name="connsiteX1" fmla="*/ 2660073 w 8617574"/>
              <a:gd name="connsiteY1" fmla="*/ 443 h 1223539"/>
              <a:gd name="connsiteX2" fmla="*/ 6262254 w 8617574"/>
              <a:gd name="connsiteY2" fmla="*/ 1219643 h 1223539"/>
              <a:gd name="connsiteX3" fmla="*/ 8617528 w 8617574"/>
              <a:gd name="connsiteY3" fmla="*/ 416080 h 1223539"/>
              <a:gd name="connsiteX0" fmla="*/ 0 w 8617574"/>
              <a:gd name="connsiteY0" fmla="*/ 1039556 h 1181296"/>
              <a:gd name="connsiteX1" fmla="*/ 2660073 w 8617574"/>
              <a:gd name="connsiteY1" fmla="*/ 465 h 1181296"/>
              <a:gd name="connsiteX2" fmla="*/ 6262254 w 8617574"/>
              <a:gd name="connsiteY2" fmla="*/ 1178101 h 1181296"/>
              <a:gd name="connsiteX3" fmla="*/ 8617528 w 8617574"/>
              <a:gd name="connsiteY3" fmla="*/ 374538 h 1181296"/>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03720"/>
              <a:gd name="connsiteY0" fmla="*/ 1039774 h 1185059"/>
              <a:gd name="connsiteX1" fmla="*/ 2660073 w 8603720"/>
              <a:gd name="connsiteY1" fmla="*/ 683 h 1185059"/>
              <a:gd name="connsiteX2" fmla="*/ 6262254 w 8603720"/>
              <a:gd name="connsiteY2" fmla="*/ 1178319 h 1185059"/>
              <a:gd name="connsiteX3" fmla="*/ 8603674 w 8603720"/>
              <a:gd name="connsiteY3" fmla="*/ 513302 h 1185059"/>
              <a:gd name="connsiteX0" fmla="*/ 0 w 8646540"/>
              <a:gd name="connsiteY0" fmla="*/ 1039774 h 1183120"/>
              <a:gd name="connsiteX1" fmla="*/ 2660073 w 8646540"/>
              <a:gd name="connsiteY1" fmla="*/ 683 h 1183120"/>
              <a:gd name="connsiteX2" fmla="*/ 6262254 w 8646540"/>
              <a:gd name="connsiteY2" fmla="*/ 1178319 h 1183120"/>
              <a:gd name="connsiteX3" fmla="*/ 8646495 w 8646540"/>
              <a:gd name="connsiteY3" fmla="*/ 185311 h 1183120"/>
              <a:gd name="connsiteX0" fmla="*/ 0 w 8646549"/>
              <a:gd name="connsiteY0" fmla="*/ 1039497 h 1182843"/>
              <a:gd name="connsiteX1" fmla="*/ 2660073 w 8646549"/>
              <a:gd name="connsiteY1" fmla="*/ 406 h 1182843"/>
              <a:gd name="connsiteX2" fmla="*/ 6497771 w 8646549"/>
              <a:gd name="connsiteY2" fmla="*/ 1178042 h 1182843"/>
              <a:gd name="connsiteX3" fmla="*/ 8646495 w 8646549"/>
              <a:gd name="connsiteY3" fmla="*/ 185034 h 1182843"/>
              <a:gd name="connsiteX0" fmla="*/ 0 w 8646550"/>
              <a:gd name="connsiteY0" fmla="*/ 1039497 h 1178042"/>
              <a:gd name="connsiteX1" fmla="*/ 2660073 w 8646550"/>
              <a:gd name="connsiteY1" fmla="*/ 406 h 1178042"/>
              <a:gd name="connsiteX2" fmla="*/ 6497771 w 8646550"/>
              <a:gd name="connsiteY2" fmla="*/ 1178042 h 1178042"/>
              <a:gd name="connsiteX3" fmla="*/ 8646495 w 8646550"/>
              <a:gd name="connsiteY3" fmla="*/ 185034 h 1178042"/>
              <a:gd name="connsiteX0" fmla="*/ 0 w 8646550"/>
              <a:gd name="connsiteY0" fmla="*/ 1039497 h 1178052"/>
              <a:gd name="connsiteX1" fmla="*/ 2660073 w 8646550"/>
              <a:gd name="connsiteY1" fmla="*/ 406 h 1178052"/>
              <a:gd name="connsiteX2" fmla="*/ 6497771 w 8646550"/>
              <a:gd name="connsiteY2" fmla="*/ 1178042 h 1178052"/>
              <a:gd name="connsiteX3" fmla="*/ 8646495 w 8646550"/>
              <a:gd name="connsiteY3" fmla="*/ 185034 h 1178052"/>
              <a:gd name="connsiteX0" fmla="*/ 0 w 8646549"/>
              <a:gd name="connsiteY0" fmla="*/ 1039093 h 1048441"/>
              <a:gd name="connsiteX1" fmla="*/ 2660073 w 8646549"/>
              <a:gd name="connsiteY1" fmla="*/ 2 h 1048441"/>
              <a:gd name="connsiteX2" fmla="*/ 6465655 w 8646549"/>
              <a:gd name="connsiteY2" fmla="*/ 1048430 h 1048441"/>
              <a:gd name="connsiteX3" fmla="*/ 8646495 w 8646549"/>
              <a:gd name="connsiteY3" fmla="*/ 184630 h 1048441"/>
              <a:gd name="connsiteX0" fmla="*/ -2 w 8692706"/>
              <a:gd name="connsiteY0" fmla="*/ 1105683 h 1105682"/>
              <a:gd name="connsiteX1" fmla="*/ 2706230 w 8692706"/>
              <a:gd name="connsiteY1" fmla="*/ 64 h 1105682"/>
              <a:gd name="connsiteX2" fmla="*/ 6511812 w 8692706"/>
              <a:gd name="connsiteY2" fmla="*/ 1048492 h 1105682"/>
              <a:gd name="connsiteX3" fmla="*/ 8692652 w 8692706"/>
              <a:gd name="connsiteY3" fmla="*/ 184692 h 1105682"/>
              <a:gd name="connsiteX0" fmla="*/ -2 w 8692706"/>
              <a:gd name="connsiteY0" fmla="*/ 921011 h 921010"/>
              <a:gd name="connsiteX1" fmla="*/ 2798575 w 8692706"/>
              <a:gd name="connsiteY1" fmla="*/ 81514 h 921010"/>
              <a:gd name="connsiteX2" fmla="*/ 6511812 w 8692706"/>
              <a:gd name="connsiteY2" fmla="*/ 863820 h 921010"/>
              <a:gd name="connsiteX3" fmla="*/ 8692652 w 8692706"/>
              <a:gd name="connsiteY3" fmla="*/ 20 h 921010"/>
              <a:gd name="connsiteX0" fmla="*/ 2 w 8369487"/>
              <a:gd name="connsiteY0" fmla="*/ 743593 h 863835"/>
              <a:gd name="connsiteX1" fmla="*/ 2475356 w 8369487"/>
              <a:gd name="connsiteY1" fmla="*/ 81514 h 863835"/>
              <a:gd name="connsiteX2" fmla="*/ 6188593 w 8369487"/>
              <a:gd name="connsiteY2" fmla="*/ 863820 h 863835"/>
              <a:gd name="connsiteX3" fmla="*/ 8369433 w 8369487"/>
              <a:gd name="connsiteY3" fmla="*/ 20 h 863835"/>
              <a:gd name="connsiteX0" fmla="*/ 2 w 8369459"/>
              <a:gd name="connsiteY0" fmla="*/ 743600 h 743599"/>
              <a:gd name="connsiteX1" fmla="*/ 2475356 w 8369459"/>
              <a:gd name="connsiteY1" fmla="*/ 81521 h 743599"/>
              <a:gd name="connsiteX2" fmla="*/ 5080457 w 8369459"/>
              <a:gd name="connsiteY2" fmla="*/ 575526 h 743599"/>
              <a:gd name="connsiteX3" fmla="*/ 8369433 w 8369459"/>
              <a:gd name="connsiteY3" fmla="*/ 27 h 743599"/>
              <a:gd name="connsiteX0" fmla="*/ 2 w 8507967"/>
              <a:gd name="connsiteY0" fmla="*/ 699246 h 699247"/>
              <a:gd name="connsiteX1" fmla="*/ 2613864 w 8507967"/>
              <a:gd name="connsiteY1" fmla="*/ 81521 h 699247"/>
              <a:gd name="connsiteX2" fmla="*/ 5218965 w 8507967"/>
              <a:gd name="connsiteY2" fmla="*/ 575526 h 699247"/>
              <a:gd name="connsiteX3" fmla="*/ 8507941 w 8507967"/>
              <a:gd name="connsiteY3" fmla="*/ 27 h 699247"/>
              <a:gd name="connsiteX0" fmla="*/ 2 w 8507976"/>
              <a:gd name="connsiteY0" fmla="*/ 699250 h 699251"/>
              <a:gd name="connsiteX1" fmla="*/ 2613864 w 8507976"/>
              <a:gd name="connsiteY1" fmla="*/ 81525 h 699251"/>
              <a:gd name="connsiteX2" fmla="*/ 5634516 w 8507976"/>
              <a:gd name="connsiteY2" fmla="*/ 486823 h 699251"/>
              <a:gd name="connsiteX3" fmla="*/ 8507941 w 8507976"/>
              <a:gd name="connsiteY3" fmla="*/ 31 h 699251"/>
              <a:gd name="connsiteX0" fmla="*/ 2 w 8507976"/>
              <a:gd name="connsiteY0" fmla="*/ 699250 h 699251"/>
              <a:gd name="connsiteX1" fmla="*/ 2660039 w 8507976"/>
              <a:gd name="connsiteY1" fmla="*/ 148055 h 699251"/>
              <a:gd name="connsiteX2" fmla="*/ 5634516 w 8507976"/>
              <a:gd name="connsiteY2" fmla="*/ 486823 h 699251"/>
              <a:gd name="connsiteX3" fmla="*/ 8507941 w 8507976"/>
              <a:gd name="connsiteY3" fmla="*/ 31 h 699251"/>
              <a:gd name="connsiteX0" fmla="*/ 0 w 8646493"/>
              <a:gd name="connsiteY0" fmla="*/ 632721 h 632721"/>
              <a:gd name="connsiteX1" fmla="*/ 2798556 w 8646493"/>
              <a:gd name="connsiteY1" fmla="*/ 148055 h 632721"/>
              <a:gd name="connsiteX2" fmla="*/ 5773033 w 8646493"/>
              <a:gd name="connsiteY2" fmla="*/ 486823 h 632721"/>
              <a:gd name="connsiteX3" fmla="*/ 8646458 w 8646493"/>
              <a:gd name="connsiteY3" fmla="*/ 31 h 632721"/>
              <a:gd name="connsiteX0" fmla="*/ 0 w 8230942"/>
              <a:gd name="connsiteY0" fmla="*/ 810137 h 810137"/>
              <a:gd name="connsiteX1" fmla="*/ 2383005 w 8230942"/>
              <a:gd name="connsiteY1" fmla="*/ 148055 h 810137"/>
              <a:gd name="connsiteX2" fmla="*/ 5357482 w 8230942"/>
              <a:gd name="connsiteY2" fmla="*/ 486823 h 810137"/>
              <a:gd name="connsiteX3" fmla="*/ 8230907 w 8230942"/>
              <a:gd name="connsiteY3" fmla="*/ 31 h 810137"/>
              <a:gd name="connsiteX0" fmla="*/ 0 w 8230942"/>
              <a:gd name="connsiteY0" fmla="*/ 810130 h 810130"/>
              <a:gd name="connsiteX1" fmla="*/ 2383005 w 8230942"/>
              <a:gd name="connsiteY1" fmla="*/ 148048 h 810130"/>
              <a:gd name="connsiteX2" fmla="*/ 5357482 w 8230942"/>
              <a:gd name="connsiteY2" fmla="*/ 642052 h 810130"/>
              <a:gd name="connsiteX3" fmla="*/ 8230907 w 8230942"/>
              <a:gd name="connsiteY3" fmla="*/ 24 h 810130"/>
              <a:gd name="connsiteX0" fmla="*/ 0 w 8230942"/>
              <a:gd name="connsiteY0" fmla="*/ 928932 h 928932"/>
              <a:gd name="connsiteX1" fmla="*/ 2429192 w 8230942"/>
              <a:gd name="connsiteY1" fmla="*/ 725 h 928932"/>
              <a:gd name="connsiteX2" fmla="*/ 5357482 w 8230942"/>
              <a:gd name="connsiteY2" fmla="*/ 760854 h 928932"/>
              <a:gd name="connsiteX3" fmla="*/ 8230907 w 8230942"/>
              <a:gd name="connsiteY3" fmla="*/ 118826 h 928932"/>
              <a:gd name="connsiteX0" fmla="*/ 0 w 8230942"/>
              <a:gd name="connsiteY0" fmla="*/ 810130 h 810130"/>
              <a:gd name="connsiteX1" fmla="*/ 2290677 w 8230942"/>
              <a:gd name="connsiteY1" fmla="*/ 81514 h 810130"/>
              <a:gd name="connsiteX2" fmla="*/ 5357482 w 8230942"/>
              <a:gd name="connsiteY2" fmla="*/ 642052 h 810130"/>
              <a:gd name="connsiteX3" fmla="*/ 8230907 w 8230942"/>
              <a:gd name="connsiteY3" fmla="*/ 24 h 810130"/>
              <a:gd name="connsiteX0" fmla="*/ 0 w 8230942"/>
              <a:gd name="connsiteY0" fmla="*/ 810134 h 810134"/>
              <a:gd name="connsiteX1" fmla="*/ 2290677 w 8230942"/>
              <a:gd name="connsiteY1" fmla="*/ 81518 h 810134"/>
              <a:gd name="connsiteX2" fmla="*/ 5357494 w 8230942"/>
              <a:gd name="connsiteY2" fmla="*/ 531170 h 810134"/>
              <a:gd name="connsiteX3" fmla="*/ 8230907 w 8230942"/>
              <a:gd name="connsiteY3" fmla="*/ 28 h 810134"/>
              <a:gd name="connsiteX0" fmla="*/ 0 w 8369464"/>
              <a:gd name="connsiteY0" fmla="*/ 731668 h 731668"/>
              <a:gd name="connsiteX1" fmla="*/ 2290677 w 8369464"/>
              <a:gd name="connsiteY1" fmla="*/ 3052 h 731668"/>
              <a:gd name="connsiteX2" fmla="*/ 5357494 w 8369464"/>
              <a:gd name="connsiteY2" fmla="*/ 452704 h 731668"/>
              <a:gd name="connsiteX3" fmla="*/ 8369434 w 8369464"/>
              <a:gd name="connsiteY3" fmla="*/ 54623 h 731668"/>
              <a:gd name="connsiteX0" fmla="*/ 0 w 8507981"/>
              <a:gd name="connsiteY0" fmla="*/ 596453 h 596453"/>
              <a:gd name="connsiteX1" fmla="*/ 2429194 w 8507981"/>
              <a:gd name="connsiteY1" fmla="*/ 898 h 596453"/>
              <a:gd name="connsiteX2" fmla="*/ 5496011 w 8507981"/>
              <a:gd name="connsiteY2" fmla="*/ 450550 h 596453"/>
              <a:gd name="connsiteX3" fmla="*/ 8507951 w 8507981"/>
              <a:gd name="connsiteY3" fmla="*/ 52469 h 596453"/>
              <a:gd name="connsiteX0" fmla="*/ -2 w 8369450"/>
              <a:gd name="connsiteY0" fmla="*/ 529299 h 529298"/>
              <a:gd name="connsiteX1" fmla="*/ 2290663 w 8369450"/>
              <a:gd name="connsiteY1" fmla="*/ 276 h 529298"/>
              <a:gd name="connsiteX2" fmla="*/ 5357480 w 8369450"/>
              <a:gd name="connsiteY2" fmla="*/ 449928 h 529298"/>
              <a:gd name="connsiteX3" fmla="*/ 8369420 w 8369450"/>
              <a:gd name="connsiteY3" fmla="*/ 51847 h 529298"/>
              <a:gd name="connsiteX0" fmla="*/ 2 w 8646475"/>
              <a:gd name="connsiteY0" fmla="*/ 574028 h 574028"/>
              <a:gd name="connsiteX1" fmla="*/ 2567688 w 8646475"/>
              <a:gd name="connsiteY1" fmla="*/ 653 h 574028"/>
              <a:gd name="connsiteX2" fmla="*/ 5634505 w 8646475"/>
              <a:gd name="connsiteY2" fmla="*/ 450305 h 574028"/>
              <a:gd name="connsiteX3" fmla="*/ 8646445 w 8646475"/>
              <a:gd name="connsiteY3" fmla="*/ 52224 h 574028"/>
            </a:gdLst>
            <a:ahLst/>
            <a:cxnLst>
              <a:cxn ang="0">
                <a:pos x="connsiteX0" y="connsiteY0"/>
              </a:cxn>
              <a:cxn ang="0">
                <a:pos x="connsiteX1" y="connsiteY1"/>
              </a:cxn>
              <a:cxn ang="0">
                <a:pos x="connsiteX2" y="connsiteY2"/>
              </a:cxn>
              <a:cxn ang="0">
                <a:pos x="connsiteX3" y="connsiteY3"/>
              </a:cxn>
            </a:cxnLst>
            <a:rect l="l" t="t" r="r" b="b"/>
            <a:pathLst>
              <a:path w="8646475" h="574028">
                <a:moveTo>
                  <a:pt x="2" y="574028"/>
                </a:moveTo>
                <a:cubicBezTo>
                  <a:pt x="18475" y="481664"/>
                  <a:pt x="1628604" y="21273"/>
                  <a:pt x="2567688" y="653"/>
                </a:cubicBezTo>
                <a:cubicBezTo>
                  <a:pt x="3506772" y="-19967"/>
                  <a:pt x="4611790" y="454321"/>
                  <a:pt x="5634505" y="450305"/>
                </a:cubicBezTo>
                <a:cubicBezTo>
                  <a:pt x="6657220" y="446289"/>
                  <a:pt x="8655681" y="47605"/>
                  <a:pt x="8646445" y="52224"/>
                </a:cubicBezTo>
              </a:path>
            </a:pathLst>
          </a:custGeom>
          <a:noFill/>
          <a:ln w="9525" cap="flat" cmpd="sng" algn="ctr">
            <a:solidFill>
              <a:schemeClr val="tx1"/>
            </a:solidFill>
            <a:prstDash val="sysDash"/>
            <a:miter lim="800000"/>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9" name="Freeform 203">
            <a:extLst>
              <a:ext uri="{FF2B5EF4-FFF2-40B4-BE49-F238E27FC236}">
                <a16:creationId xmlns:a16="http://schemas.microsoft.com/office/drawing/2014/main" id="{A05814AF-E7B0-44E4-A74D-734851CF1E65}"/>
              </a:ext>
            </a:extLst>
          </p:cNvPr>
          <p:cNvSpPr/>
          <p:nvPr/>
        </p:nvSpPr>
        <p:spPr>
          <a:xfrm rot="5696275" flipH="1">
            <a:off x="477350" y="2908828"/>
            <a:ext cx="1965660" cy="305361"/>
          </a:xfrm>
          <a:custGeom>
            <a:avLst/>
            <a:gdLst>
              <a:gd name="connsiteX0" fmla="*/ 0 w 8617527"/>
              <a:gd name="connsiteY0" fmla="*/ 651164 h 1191491"/>
              <a:gd name="connsiteX1" fmla="*/ 2673927 w 8617527"/>
              <a:gd name="connsiteY1" fmla="*/ 0 h 1191491"/>
              <a:gd name="connsiteX2" fmla="*/ 6483927 w 8617527"/>
              <a:gd name="connsiteY2" fmla="*/ 1191491 h 1191491"/>
              <a:gd name="connsiteX3" fmla="*/ 8617527 w 8617527"/>
              <a:gd name="connsiteY3" fmla="*/ 498764 h 1191491"/>
              <a:gd name="connsiteX0" fmla="*/ 0 w 8617527"/>
              <a:gd name="connsiteY0" fmla="*/ 661463 h 1201790"/>
              <a:gd name="connsiteX1" fmla="*/ 2673927 w 8617527"/>
              <a:gd name="connsiteY1" fmla="*/ 10299 h 1201790"/>
              <a:gd name="connsiteX2" fmla="*/ 6483927 w 8617527"/>
              <a:gd name="connsiteY2" fmla="*/ 1201790 h 1201790"/>
              <a:gd name="connsiteX3" fmla="*/ 8617527 w 8617527"/>
              <a:gd name="connsiteY3" fmla="*/ 509063 h 1201790"/>
              <a:gd name="connsiteX0" fmla="*/ 0 w 8617527"/>
              <a:gd name="connsiteY0" fmla="*/ 651245 h 1191572"/>
              <a:gd name="connsiteX1" fmla="*/ 2673927 w 8617527"/>
              <a:gd name="connsiteY1" fmla="*/ 81 h 1191572"/>
              <a:gd name="connsiteX2" fmla="*/ 6483927 w 8617527"/>
              <a:gd name="connsiteY2" fmla="*/ 1191572 h 1191572"/>
              <a:gd name="connsiteX3" fmla="*/ 8617527 w 8617527"/>
              <a:gd name="connsiteY3" fmla="*/ 498845 h 1191572"/>
              <a:gd name="connsiteX0" fmla="*/ 0 w 8617527"/>
              <a:gd name="connsiteY0" fmla="*/ 651245 h 1217033"/>
              <a:gd name="connsiteX1" fmla="*/ 2673927 w 8617527"/>
              <a:gd name="connsiteY1" fmla="*/ 81 h 1217033"/>
              <a:gd name="connsiteX2" fmla="*/ 6483927 w 8617527"/>
              <a:gd name="connsiteY2" fmla="*/ 1191572 h 1217033"/>
              <a:gd name="connsiteX3" fmla="*/ 8617527 w 8617527"/>
              <a:gd name="connsiteY3" fmla="*/ 498845 h 1217033"/>
              <a:gd name="connsiteX0" fmla="*/ 0 w 8617527"/>
              <a:gd name="connsiteY0" fmla="*/ 651245 h 1191898"/>
              <a:gd name="connsiteX1" fmla="*/ 2673927 w 8617527"/>
              <a:gd name="connsiteY1" fmla="*/ 81 h 1191898"/>
              <a:gd name="connsiteX2" fmla="*/ 6483927 w 8617527"/>
              <a:gd name="connsiteY2" fmla="*/ 1191572 h 1191898"/>
              <a:gd name="connsiteX3" fmla="*/ 8617527 w 8617527"/>
              <a:gd name="connsiteY3" fmla="*/ 498845 h 1191898"/>
              <a:gd name="connsiteX0" fmla="*/ 0 w 8617527"/>
              <a:gd name="connsiteY0" fmla="*/ 651245 h 1191625"/>
              <a:gd name="connsiteX1" fmla="*/ 2673927 w 8617527"/>
              <a:gd name="connsiteY1" fmla="*/ 81 h 1191625"/>
              <a:gd name="connsiteX2" fmla="*/ 6483927 w 8617527"/>
              <a:gd name="connsiteY2" fmla="*/ 1191572 h 1191625"/>
              <a:gd name="connsiteX3" fmla="*/ 8617527 w 8617527"/>
              <a:gd name="connsiteY3" fmla="*/ 498845 h 1191625"/>
              <a:gd name="connsiteX0" fmla="*/ 0 w 8617527"/>
              <a:gd name="connsiteY0" fmla="*/ 651245 h 1196985"/>
              <a:gd name="connsiteX1" fmla="*/ 2673927 w 8617527"/>
              <a:gd name="connsiteY1" fmla="*/ 81 h 1196985"/>
              <a:gd name="connsiteX2" fmla="*/ 6483927 w 8617527"/>
              <a:gd name="connsiteY2" fmla="*/ 1191572 h 1196985"/>
              <a:gd name="connsiteX3" fmla="*/ 8617527 w 8617527"/>
              <a:gd name="connsiteY3" fmla="*/ 415718 h 1196985"/>
              <a:gd name="connsiteX0" fmla="*/ 0 w 8617527"/>
              <a:gd name="connsiteY0" fmla="*/ 662395 h 1235629"/>
              <a:gd name="connsiteX1" fmla="*/ 2673927 w 8617527"/>
              <a:gd name="connsiteY1" fmla="*/ 11231 h 1235629"/>
              <a:gd name="connsiteX2" fmla="*/ 6276108 w 8617527"/>
              <a:gd name="connsiteY2" fmla="*/ 1230431 h 1235629"/>
              <a:gd name="connsiteX3" fmla="*/ 8617527 w 8617527"/>
              <a:gd name="connsiteY3" fmla="*/ 426868 h 1235629"/>
              <a:gd name="connsiteX0" fmla="*/ 0 w 8617527"/>
              <a:gd name="connsiteY0" fmla="*/ 662395 h 1230431"/>
              <a:gd name="connsiteX1" fmla="*/ 2673927 w 8617527"/>
              <a:gd name="connsiteY1" fmla="*/ 11231 h 1230431"/>
              <a:gd name="connsiteX2" fmla="*/ 6276108 w 8617527"/>
              <a:gd name="connsiteY2" fmla="*/ 1230431 h 1230431"/>
              <a:gd name="connsiteX3" fmla="*/ 8617527 w 8617527"/>
              <a:gd name="connsiteY3" fmla="*/ 426868 h 1230431"/>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82"/>
              <a:gd name="connsiteY0" fmla="*/ 662395 h 1236431"/>
              <a:gd name="connsiteX1" fmla="*/ 2673927 w 8645282"/>
              <a:gd name="connsiteY1" fmla="*/ 11231 h 1236431"/>
              <a:gd name="connsiteX2" fmla="*/ 6276108 w 8645282"/>
              <a:gd name="connsiteY2" fmla="*/ 1230431 h 1236431"/>
              <a:gd name="connsiteX3" fmla="*/ 8645236 w 8645282"/>
              <a:gd name="connsiteY3" fmla="*/ 509995 h 1236431"/>
              <a:gd name="connsiteX0" fmla="*/ 0 w 8631428"/>
              <a:gd name="connsiteY0" fmla="*/ 662395 h 1234327"/>
              <a:gd name="connsiteX1" fmla="*/ 2673927 w 8631428"/>
              <a:gd name="connsiteY1" fmla="*/ 11231 h 1234327"/>
              <a:gd name="connsiteX2" fmla="*/ 6276108 w 8631428"/>
              <a:gd name="connsiteY2" fmla="*/ 1230431 h 1234327"/>
              <a:gd name="connsiteX3" fmla="*/ 8631382 w 8631428"/>
              <a:gd name="connsiteY3" fmla="*/ 426868 h 1234327"/>
              <a:gd name="connsiteX0" fmla="*/ 0 w 8617574"/>
              <a:gd name="connsiteY0" fmla="*/ 1081098 h 1223539"/>
              <a:gd name="connsiteX1" fmla="*/ 2660073 w 8617574"/>
              <a:gd name="connsiteY1" fmla="*/ 443 h 1223539"/>
              <a:gd name="connsiteX2" fmla="*/ 6262254 w 8617574"/>
              <a:gd name="connsiteY2" fmla="*/ 1219643 h 1223539"/>
              <a:gd name="connsiteX3" fmla="*/ 8617528 w 8617574"/>
              <a:gd name="connsiteY3" fmla="*/ 416080 h 1223539"/>
              <a:gd name="connsiteX0" fmla="*/ 0 w 8617574"/>
              <a:gd name="connsiteY0" fmla="*/ 1039556 h 1181296"/>
              <a:gd name="connsiteX1" fmla="*/ 2660073 w 8617574"/>
              <a:gd name="connsiteY1" fmla="*/ 465 h 1181296"/>
              <a:gd name="connsiteX2" fmla="*/ 6262254 w 8617574"/>
              <a:gd name="connsiteY2" fmla="*/ 1178101 h 1181296"/>
              <a:gd name="connsiteX3" fmla="*/ 8617528 w 8617574"/>
              <a:gd name="connsiteY3" fmla="*/ 374538 h 1181296"/>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03720"/>
              <a:gd name="connsiteY0" fmla="*/ 1039774 h 1185059"/>
              <a:gd name="connsiteX1" fmla="*/ 2660073 w 8603720"/>
              <a:gd name="connsiteY1" fmla="*/ 683 h 1185059"/>
              <a:gd name="connsiteX2" fmla="*/ 6262254 w 8603720"/>
              <a:gd name="connsiteY2" fmla="*/ 1178319 h 1185059"/>
              <a:gd name="connsiteX3" fmla="*/ 8603674 w 8603720"/>
              <a:gd name="connsiteY3" fmla="*/ 513302 h 1185059"/>
              <a:gd name="connsiteX0" fmla="*/ 0 w 8646540"/>
              <a:gd name="connsiteY0" fmla="*/ 1039774 h 1183120"/>
              <a:gd name="connsiteX1" fmla="*/ 2660073 w 8646540"/>
              <a:gd name="connsiteY1" fmla="*/ 683 h 1183120"/>
              <a:gd name="connsiteX2" fmla="*/ 6262254 w 8646540"/>
              <a:gd name="connsiteY2" fmla="*/ 1178319 h 1183120"/>
              <a:gd name="connsiteX3" fmla="*/ 8646495 w 8646540"/>
              <a:gd name="connsiteY3" fmla="*/ 185311 h 1183120"/>
              <a:gd name="connsiteX0" fmla="*/ 0 w 8646549"/>
              <a:gd name="connsiteY0" fmla="*/ 1039497 h 1182843"/>
              <a:gd name="connsiteX1" fmla="*/ 2660073 w 8646549"/>
              <a:gd name="connsiteY1" fmla="*/ 406 h 1182843"/>
              <a:gd name="connsiteX2" fmla="*/ 6497771 w 8646549"/>
              <a:gd name="connsiteY2" fmla="*/ 1178042 h 1182843"/>
              <a:gd name="connsiteX3" fmla="*/ 8646495 w 8646549"/>
              <a:gd name="connsiteY3" fmla="*/ 185034 h 1182843"/>
              <a:gd name="connsiteX0" fmla="*/ 0 w 8646550"/>
              <a:gd name="connsiteY0" fmla="*/ 1039497 h 1178042"/>
              <a:gd name="connsiteX1" fmla="*/ 2660073 w 8646550"/>
              <a:gd name="connsiteY1" fmla="*/ 406 h 1178042"/>
              <a:gd name="connsiteX2" fmla="*/ 6497771 w 8646550"/>
              <a:gd name="connsiteY2" fmla="*/ 1178042 h 1178042"/>
              <a:gd name="connsiteX3" fmla="*/ 8646495 w 8646550"/>
              <a:gd name="connsiteY3" fmla="*/ 185034 h 1178042"/>
              <a:gd name="connsiteX0" fmla="*/ 0 w 8646550"/>
              <a:gd name="connsiteY0" fmla="*/ 1039497 h 1178052"/>
              <a:gd name="connsiteX1" fmla="*/ 2660073 w 8646550"/>
              <a:gd name="connsiteY1" fmla="*/ 406 h 1178052"/>
              <a:gd name="connsiteX2" fmla="*/ 6497771 w 8646550"/>
              <a:gd name="connsiteY2" fmla="*/ 1178042 h 1178052"/>
              <a:gd name="connsiteX3" fmla="*/ 8646495 w 8646550"/>
              <a:gd name="connsiteY3" fmla="*/ 185034 h 1178052"/>
              <a:gd name="connsiteX0" fmla="*/ 0 w 8646549"/>
              <a:gd name="connsiteY0" fmla="*/ 1039093 h 1048441"/>
              <a:gd name="connsiteX1" fmla="*/ 2660073 w 8646549"/>
              <a:gd name="connsiteY1" fmla="*/ 2 h 1048441"/>
              <a:gd name="connsiteX2" fmla="*/ 6465655 w 8646549"/>
              <a:gd name="connsiteY2" fmla="*/ 1048430 h 1048441"/>
              <a:gd name="connsiteX3" fmla="*/ 8646495 w 8646549"/>
              <a:gd name="connsiteY3" fmla="*/ 184630 h 1048441"/>
              <a:gd name="connsiteX0" fmla="*/ 1 w 8964065"/>
              <a:gd name="connsiteY0" fmla="*/ 775458 h 1050518"/>
              <a:gd name="connsiteX1" fmla="*/ 2977589 w 8964065"/>
              <a:gd name="connsiteY1" fmla="*/ 2079 h 1050518"/>
              <a:gd name="connsiteX2" fmla="*/ 6783171 w 8964065"/>
              <a:gd name="connsiteY2" fmla="*/ 1050507 h 1050518"/>
              <a:gd name="connsiteX3" fmla="*/ 8964011 w 8964065"/>
              <a:gd name="connsiteY3" fmla="*/ 186707 h 1050518"/>
              <a:gd name="connsiteX0" fmla="*/ 0 w 8549554"/>
              <a:gd name="connsiteY0" fmla="*/ 941689 h 1048710"/>
              <a:gd name="connsiteX1" fmla="*/ 2563078 w 8549554"/>
              <a:gd name="connsiteY1" fmla="*/ 271 h 1048710"/>
              <a:gd name="connsiteX2" fmla="*/ 6368660 w 8549554"/>
              <a:gd name="connsiteY2" fmla="*/ 1048699 h 1048710"/>
              <a:gd name="connsiteX3" fmla="*/ 8549500 w 8549554"/>
              <a:gd name="connsiteY3" fmla="*/ 184899 h 1048710"/>
              <a:gd name="connsiteX0" fmla="*/ 0 w 8699035"/>
              <a:gd name="connsiteY0" fmla="*/ 725264 h 1051509"/>
              <a:gd name="connsiteX1" fmla="*/ 2712559 w 8699035"/>
              <a:gd name="connsiteY1" fmla="*/ 3070 h 1051509"/>
              <a:gd name="connsiteX2" fmla="*/ 6518141 w 8699035"/>
              <a:gd name="connsiteY2" fmla="*/ 1051498 h 1051509"/>
              <a:gd name="connsiteX3" fmla="*/ 8698981 w 8699035"/>
              <a:gd name="connsiteY3" fmla="*/ 187698 h 1051509"/>
              <a:gd name="connsiteX0" fmla="*/ 1 w 8430291"/>
              <a:gd name="connsiteY0" fmla="*/ 641814 h 1053794"/>
              <a:gd name="connsiteX1" fmla="*/ 2443815 w 8430291"/>
              <a:gd name="connsiteY1" fmla="*/ 5355 h 1053794"/>
              <a:gd name="connsiteX2" fmla="*/ 6249397 w 8430291"/>
              <a:gd name="connsiteY2" fmla="*/ 1053783 h 1053794"/>
              <a:gd name="connsiteX3" fmla="*/ 8430237 w 8430291"/>
              <a:gd name="connsiteY3" fmla="*/ 189983 h 1053794"/>
            </a:gdLst>
            <a:ahLst/>
            <a:cxnLst>
              <a:cxn ang="0">
                <a:pos x="connsiteX0" y="connsiteY0"/>
              </a:cxn>
              <a:cxn ang="0">
                <a:pos x="connsiteX1" y="connsiteY1"/>
              </a:cxn>
              <a:cxn ang="0">
                <a:pos x="connsiteX2" y="connsiteY2"/>
              </a:cxn>
              <a:cxn ang="0">
                <a:pos x="connsiteX3" y="connsiteY3"/>
              </a:cxn>
            </a:cxnLst>
            <a:rect l="l" t="t" r="r" b="b"/>
            <a:pathLst>
              <a:path w="8430291" h="1053794">
                <a:moveTo>
                  <a:pt x="1" y="641814"/>
                </a:moveTo>
                <a:cubicBezTo>
                  <a:pt x="18474" y="549450"/>
                  <a:pt x="1402249" y="-63306"/>
                  <a:pt x="2443815" y="5355"/>
                </a:cubicBezTo>
                <a:cubicBezTo>
                  <a:pt x="3485381" y="74016"/>
                  <a:pt x="5226682" y="1057799"/>
                  <a:pt x="6249397" y="1053783"/>
                </a:cubicBezTo>
                <a:cubicBezTo>
                  <a:pt x="7272112" y="1049767"/>
                  <a:pt x="8439473" y="185364"/>
                  <a:pt x="8430237" y="189983"/>
                </a:cubicBezTo>
              </a:path>
            </a:pathLst>
          </a:custGeom>
          <a:noFill/>
          <a:ln w="9525" cap="flat" cmpd="sng" algn="ctr">
            <a:solidFill>
              <a:schemeClr val="tx1"/>
            </a:solidFill>
            <a:prstDash val="sysDash"/>
            <a:miter lim="800000"/>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3" name="object 20">
            <a:extLst>
              <a:ext uri="{FF2B5EF4-FFF2-40B4-BE49-F238E27FC236}">
                <a16:creationId xmlns:a16="http://schemas.microsoft.com/office/drawing/2014/main" id="{589EB5EC-125B-4696-B69E-DCE59C4610AA}"/>
              </a:ext>
            </a:extLst>
          </p:cNvPr>
          <p:cNvSpPr/>
          <p:nvPr/>
        </p:nvSpPr>
        <p:spPr>
          <a:xfrm>
            <a:off x="1484017" y="1934207"/>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00A2DF"/>
          </a:solidFill>
          <a:ln>
            <a:solidFill>
              <a:schemeClr val="tx1">
                <a:lumMod val="65000"/>
                <a:lumOff val="3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116" name="object 20">
            <a:extLst>
              <a:ext uri="{FF2B5EF4-FFF2-40B4-BE49-F238E27FC236}">
                <a16:creationId xmlns:a16="http://schemas.microsoft.com/office/drawing/2014/main" id="{710DF92E-ACAA-4942-AD04-35899EDB507A}"/>
              </a:ext>
            </a:extLst>
          </p:cNvPr>
          <p:cNvSpPr/>
          <p:nvPr/>
        </p:nvSpPr>
        <p:spPr>
          <a:xfrm>
            <a:off x="1126901" y="3949205"/>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00A2DF"/>
          </a:solidFill>
          <a:ln>
            <a:solidFill>
              <a:schemeClr val="tx1">
                <a:lumMod val="65000"/>
                <a:lumOff val="3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102" name="Freeform 203">
            <a:extLst>
              <a:ext uri="{FF2B5EF4-FFF2-40B4-BE49-F238E27FC236}">
                <a16:creationId xmlns:a16="http://schemas.microsoft.com/office/drawing/2014/main" id="{21C1048C-CD70-45A6-A7E2-6A723CFE03D0}"/>
              </a:ext>
            </a:extLst>
          </p:cNvPr>
          <p:cNvSpPr/>
          <p:nvPr/>
        </p:nvSpPr>
        <p:spPr>
          <a:xfrm rot="16200000" flipH="1" flipV="1">
            <a:off x="518524" y="4944899"/>
            <a:ext cx="1881702" cy="260092"/>
          </a:xfrm>
          <a:custGeom>
            <a:avLst/>
            <a:gdLst>
              <a:gd name="connsiteX0" fmla="*/ 0 w 8617527"/>
              <a:gd name="connsiteY0" fmla="*/ 651164 h 1191491"/>
              <a:gd name="connsiteX1" fmla="*/ 2673927 w 8617527"/>
              <a:gd name="connsiteY1" fmla="*/ 0 h 1191491"/>
              <a:gd name="connsiteX2" fmla="*/ 6483927 w 8617527"/>
              <a:gd name="connsiteY2" fmla="*/ 1191491 h 1191491"/>
              <a:gd name="connsiteX3" fmla="*/ 8617527 w 8617527"/>
              <a:gd name="connsiteY3" fmla="*/ 498764 h 1191491"/>
              <a:gd name="connsiteX0" fmla="*/ 0 w 8617527"/>
              <a:gd name="connsiteY0" fmla="*/ 661463 h 1201790"/>
              <a:gd name="connsiteX1" fmla="*/ 2673927 w 8617527"/>
              <a:gd name="connsiteY1" fmla="*/ 10299 h 1201790"/>
              <a:gd name="connsiteX2" fmla="*/ 6483927 w 8617527"/>
              <a:gd name="connsiteY2" fmla="*/ 1201790 h 1201790"/>
              <a:gd name="connsiteX3" fmla="*/ 8617527 w 8617527"/>
              <a:gd name="connsiteY3" fmla="*/ 509063 h 1201790"/>
              <a:gd name="connsiteX0" fmla="*/ 0 w 8617527"/>
              <a:gd name="connsiteY0" fmla="*/ 651245 h 1191572"/>
              <a:gd name="connsiteX1" fmla="*/ 2673927 w 8617527"/>
              <a:gd name="connsiteY1" fmla="*/ 81 h 1191572"/>
              <a:gd name="connsiteX2" fmla="*/ 6483927 w 8617527"/>
              <a:gd name="connsiteY2" fmla="*/ 1191572 h 1191572"/>
              <a:gd name="connsiteX3" fmla="*/ 8617527 w 8617527"/>
              <a:gd name="connsiteY3" fmla="*/ 498845 h 1191572"/>
              <a:gd name="connsiteX0" fmla="*/ 0 w 8617527"/>
              <a:gd name="connsiteY0" fmla="*/ 651245 h 1217033"/>
              <a:gd name="connsiteX1" fmla="*/ 2673927 w 8617527"/>
              <a:gd name="connsiteY1" fmla="*/ 81 h 1217033"/>
              <a:gd name="connsiteX2" fmla="*/ 6483927 w 8617527"/>
              <a:gd name="connsiteY2" fmla="*/ 1191572 h 1217033"/>
              <a:gd name="connsiteX3" fmla="*/ 8617527 w 8617527"/>
              <a:gd name="connsiteY3" fmla="*/ 498845 h 1217033"/>
              <a:gd name="connsiteX0" fmla="*/ 0 w 8617527"/>
              <a:gd name="connsiteY0" fmla="*/ 651245 h 1191898"/>
              <a:gd name="connsiteX1" fmla="*/ 2673927 w 8617527"/>
              <a:gd name="connsiteY1" fmla="*/ 81 h 1191898"/>
              <a:gd name="connsiteX2" fmla="*/ 6483927 w 8617527"/>
              <a:gd name="connsiteY2" fmla="*/ 1191572 h 1191898"/>
              <a:gd name="connsiteX3" fmla="*/ 8617527 w 8617527"/>
              <a:gd name="connsiteY3" fmla="*/ 498845 h 1191898"/>
              <a:gd name="connsiteX0" fmla="*/ 0 w 8617527"/>
              <a:gd name="connsiteY0" fmla="*/ 651245 h 1191625"/>
              <a:gd name="connsiteX1" fmla="*/ 2673927 w 8617527"/>
              <a:gd name="connsiteY1" fmla="*/ 81 h 1191625"/>
              <a:gd name="connsiteX2" fmla="*/ 6483927 w 8617527"/>
              <a:gd name="connsiteY2" fmla="*/ 1191572 h 1191625"/>
              <a:gd name="connsiteX3" fmla="*/ 8617527 w 8617527"/>
              <a:gd name="connsiteY3" fmla="*/ 498845 h 1191625"/>
              <a:gd name="connsiteX0" fmla="*/ 0 w 8617527"/>
              <a:gd name="connsiteY0" fmla="*/ 651245 h 1196985"/>
              <a:gd name="connsiteX1" fmla="*/ 2673927 w 8617527"/>
              <a:gd name="connsiteY1" fmla="*/ 81 h 1196985"/>
              <a:gd name="connsiteX2" fmla="*/ 6483927 w 8617527"/>
              <a:gd name="connsiteY2" fmla="*/ 1191572 h 1196985"/>
              <a:gd name="connsiteX3" fmla="*/ 8617527 w 8617527"/>
              <a:gd name="connsiteY3" fmla="*/ 415718 h 1196985"/>
              <a:gd name="connsiteX0" fmla="*/ 0 w 8617527"/>
              <a:gd name="connsiteY0" fmla="*/ 662395 h 1235629"/>
              <a:gd name="connsiteX1" fmla="*/ 2673927 w 8617527"/>
              <a:gd name="connsiteY1" fmla="*/ 11231 h 1235629"/>
              <a:gd name="connsiteX2" fmla="*/ 6276108 w 8617527"/>
              <a:gd name="connsiteY2" fmla="*/ 1230431 h 1235629"/>
              <a:gd name="connsiteX3" fmla="*/ 8617527 w 8617527"/>
              <a:gd name="connsiteY3" fmla="*/ 426868 h 1235629"/>
              <a:gd name="connsiteX0" fmla="*/ 0 w 8617527"/>
              <a:gd name="connsiteY0" fmla="*/ 662395 h 1230431"/>
              <a:gd name="connsiteX1" fmla="*/ 2673927 w 8617527"/>
              <a:gd name="connsiteY1" fmla="*/ 11231 h 1230431"/>
              <a:gd name="connsiteX2" fmla="*/ 6276108 w 8617527"/>
              <a:gd name="connsiteY2" fmla="*/ 1230431 h 1230431"/>
              <a:gd name="connsiteX3" fmla="*/ 8617527 w 8617527"/>
              <a:gd name="connsiteY3" fmla="*/ 426868 h 1230431"/>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82"/>
              <a:gd name="connsiteY0" fmla="*/ 662395 h 1236431"/>
              <a:gd name="connsiteX1" fmla="*/ 2673927 w 8645282"/>
              <a:gd name="connsiteY1" fmla="*/ 11231 h 1236431"/>
              <a:gd name="connsiteX2" fmla="*/ 6276108 w 8645282"/>
              <a:gd name="connsiteY2" fmla="*/ 1230431 h 1236431"/>
              <a:gd name="connsiteX3" fmla="*/ 8645236 w 8645282"/>
              <a:gd name="connsiteY3" fmla="*/ 509995 h 1236431"/>
              <a:gd name="connsiteX0" fmla="*/ 0 w 8631428"/>
              <a:gd name="connsiteY0" fmla="*/ 662395 h 1234327"/>
              <a:gd name="connsiteX1" fmla="*/ 2673927 w 8631428"/>
              <a:gd name="connsiteY1" fmla="*/ 11231 h 1234327"/>
              <a:gd name="connsiteX2" fmla="*/ 6276108 w 8631428"/>
              <a:gd name="connsiteY2" fmla="*/ 1230431 h 1234327"/>
              <a:gd name="connsiteX3" fmla="*/ 8631382 w 8631428"/>
              <a:gd name="connsiteY3" fmla="*/ 426868 h 1234327"/>
              <a:gd name="connsiteX0" fmla="*/ 0 w 8617574"/>
              <a:gd name="connsiteY0" fmla="*/ 1081098 h 1223539"/>
              <a:gd name="connsiteX1" fmla="*/ 2660073 w 8617574"/>
              <a:gd name="connsiteY1" fmla="*/ 443 h 1223539"/>
              <a:gd name="connsiteX2" fmla="*/ 6262254 w 8617574"/>
              <a:gd name="connsiteY2" fmla="*/ 1219643 h 1223539"/>
              <a:gd name="connsiteX3" fmla="*/ 8617528 w 8617574"/>
              <a:gd name="connsiteY3" fmla="*/ 416080 h 1223539"/>
              <a:gd name="connsiteX0" fmla="*/ 0 w 8617574"/>
              <a:gd name="connsiteY0" fmla="*/ 1039556 h 1181296"/>
              <a:gd name="connsiteX1" fmla="*/ 2660073 w 8617574"/>
              <a:gd name="connsiteY1" fmla="*/ 465 h 1181296"/>
              <a:gd name="connsiteX2" fmla="*/ 6262254 w 8617574"/>
              <a:gd name="connsiteY2" fmla="*/ 1178101 h 1181296"/>
              <a:gd name="connsiteX3" fmla="*/ 8617528 w 8617574"/>
              <a:gd name="connsiteY3" fmla="*/ 374538 h 1181296"/>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03720"/>
              <a:gd name="connsiteY0" fmla="*/ 1039774 h 1185059"/>
              <a:gd name="connsiteX1" fmla="*/ 2660073 w 8603720"/>
              <a:gd name="connsiteY1" fmla="*/ 683 h 1185059"/>
              <a:gd name="connsiteX2" fmla="*/ 6262254 w 8603720"/>
              <a:gd name="connsiteY2" fmla="*/ 1178319 h 1185059"/>
              <a:gd name="connsiteX3" fmla="*/ 8603674 w 8603720"/>
              <a:gd name="connsiteY3" fmla="*/ 513302 h 1185059"/>
              <a:gd name="connsiteX0" fmla="*/ 0 w 8646540"/>
              <a:gd name="connsiteY0" fmla="*/ 1039774 h 1183120"/>
              <a:gd name="connsiteX1" fmla="*/ 2660073 w 8646540"/>
              <a:gd name="connsiteY1" fmla="*/ 683 h 1183120"/>
              <a:gd name="connsiteX2" fmla="*/ 6262254 w 8646540"/>
              <a:gd name="connsiteY2" fmla="*/ 1178319 h 1183120"/>
              <a:gd name="connsiteX3" fmla="*/ 8646495 w 8646540"/>
              <a:gd name="connsiteY3" fmla="*/ 185311 h 1183120"/>
              <a:gd name="connsiteX0" fmla="*/ 0 w 8646549"/>
              <a:gd name="connsiteY0" fmla="*/ 1039497 h 1182843"/>
              <a:gd name="connsiteX1" fmla="*/ 2660073 w 8646549"/>
              <a:gd name="connsiteY1" fmla="*/ 406 h 1182843"/>
              <a:gd name="connsiteX2" fmla="*/ 6497771 w 8646549"/>
              <a:gd name="connsiteY2" fmla="*/ 1178042 h 1182843"/>
              <a:gd name="connsiteX3" fmla="*/ 8646495 w 8646549"/>
              <a:gd name="connsiteY3" fmla="*/ 185034 h 1182843"/>
              <a:gd name="connsiteX0" fmla="*/ 0 w 8646550"/>
              <a:gd name="connsiteY0" fmla="*/ 1039497 h 1178042"/>
              <a:gd name="connsiteX1" fmla="*/ 2660073 w 8646550"/>
              <a:gd name="connsiteY1" fmla="*/ 406 h 1178042"/>
              <a:gd name="connsiteX2" fmla="*/ 6497771 w 8646550"/>
              <a:gd name="connsiteY2" fmla="*/ 1178042 h 1178042"/>
              <a:gd name="connsiteX3" fmla="*/ 8646495 w 8646550"/>
              <a:gd name="connsiteY3" fmla="*/ 185034 h 1178042"/>
              <a:gd name="connsiteX0" fmla="*/ 0 w 8646550"/>
              <a:gd name="connsiteY0" fmla="*/ 1039497 h 1178052"/>
              <a:gd name="connsiteX1" fmla="*/ 2660073 w 8646550"/>
              <a:gd name="connsiteY1" fmla="*/ 406 h 1178052"/>
              <a:gd name="connsiteX2" fmla="*/ 6497771 w 8646550"/>
              <a:gd name="connsiteY2" fmla="*/ 1178042 h 1178052"/>
              <a:gd name="connsiteX3" fmla="*/ 8646495 w 8646550"/>
              <a:gd name="connsiteY3" fmla="*/ 185034 h 1178052"/>
              <a:gd name="connsiteX0" fmla="*/ 0 w 8646549"/>
              <a:gd name="connsiteY0" fmla="*/ 1039093 h 1048441"/>
              <a:gd name="connsiteX1" fmla="*/ 2660073 w 8646549"/>
              <a:gd name="connsiteY1" fmla="*/ 2 h 1048441"/>
              <a:gd name="connsiteX2" fmla="*/ 6465655 w 8646549"/>
              <a:gd name="connsiteY2" fmla="*/ 1048430 h 1048441"/>
              <a:gd name="connsiteX3" fmla="*/ 8646495 w 8646549"/>
              <a:gd name="connsiteY3" fmla="*/ 184630 h 1048441"/>
              <a:gd name="connsiteX0" fmla="*/ -2 w 8692706"/>
              <a:gd name="connsiteY0" fmla="*/ 1105683 h 1105682"/>
              <a:gd name="connsiteX1" fmla="*/ 2706230 w 8692706"/>
              <a:gd name="connsiteY1" fmla="*/ 64 h 1105682"/>
              <a:gd name="connsiteX2" fmla="*/ 6511812 w 8692706"/>
              <a:gd name="connsiteY2" fmla="*/ 1048492 h 1105682"/>
              <a:gd name="connsiteX3" fmla="*/ 8692652 w 8692706"/>
              <a:gd name="connsiteY3" fmla="*/ 184692 h 1105682"/>
              <a:gd name="connsiteX0" fmla="*/ -2 w 8692706"/>
              <a:gd name="connsiteY0" fmla="*/ 921011 h 921010"/>
              <a:gd name="connsiteX1" fmla="*/ 2798575 w 8692706"/>
              <a:gd name="connsiteY1" fmla="*/ 81514 h 921010"/>
              <a:gd name="connsiteX2" fmla="*/ 6511812 w 8692706"/>
              <a:gd name="connsiteY2" fmla="*/ 863820 h 921010"/>
              <a:gd name="connsiteX3" fmla="*/ 8692652 w 8692706"/>
              <a:gd name="connsiteY3" fmla="*/ 20 h 921010"/>
              <a:gd name="connsiteX0" fmla="*/ 2 w 8369487"/>
              <a:gd name="connsiteY0" fmla="*/ 743593 h 863835"/>
              <a:gd name="connsiteX1" fmla="*/ 2475356 w 8369487"/>
              <a:gd name="connsiteY1" fmla="*/ 81514 h 863835"/>
              <a:gd name="connsiteX2" fmla="*/ 6188593 w 8369487"/>
              <a:gd name="connsiteY2" fmla="*/ 863820 h 863835"/>
              <a:gd name="connsiteX3" fmla="*/ 8369433 w 8369487"/>
              <a:gd name="connsiteY3" fmla="*/ 20 h 863835"/>
              <a:gd name="connsiteX0" fmla="*/ 2 w 8369459"/>
              <a:gd name="connsiteY0" fmla="*/ 743600 h 743599"/>
              <a:gd name="connsiteX1" fmla="*/ 2475356 w 8369459"/>
              <a:gd name="connsiteY1" fmla="*/ 81521 h 743599"/>
              <a:gd name="connsiteX2" fmla="*/ 5080457 w 8369459"/>
              <a:gd name="connsiteY2" fmla="*/ 575526 h 743599"/>
              <a:gd name="connsiteX3" fmla="*/ 8369433 w 8369459"/>
              <a:gd name="connsiteY3" fmla="*/ 27 h 743599"/>
              <a:gd name="connsiteX0" fmla="*/ 2 w 8507967"/>
              <a:gd name="connsiteY0" fmla="*/ 699246 h 699247"/>
              <a:gd name="connsiteX1" fmla="*/ 2613864 w 8507967"/>
              <a:gd name="connsiteY1" fmla="*/ 81521 h 699247"/>
              <a:gd name="connsiteX2" fmla="*/ 5218965 w 8507967"/>
              <a:gd name="connsiteY2" fmla="*/ 575526 h 699247"/>
              <a:gd name="connsiteX3" fmla="*/ 8507941 w 8507967"/>
              <a:gd name="connsiteY3" fmla="*/ 27 h 699247"/>
              <a:gd name="connsiteX0" fmla="*/ 2 w 8507976"/>
              <a:gd name="connsiteY0" fmla="*/ 699250 h 699251"/>
              <a:gd name="connsiteX1" fmla="*/ 2613864 w 8507976"/>
              <a:gd name="connsiteY1" fmla="*/ 81525 h 699251"/>
              <a:gd name="connsiteX2" fmla="*/ 5634516 w 8507976"/>
              <a:gd name="connsiteY2" fmla="*/ 486823 h 699251"/>
              <a:gd name="connsiteX3" fmla="*/ 8507941 w 8507976"/>
              <a:gd name="connsiteY3" fmla="*/ 31 h 699251"/>
              <a:gd name="connsiteX0" fmla="*/ 2 w 8507976"/>
              <a:gd name="connsiteY0" fmla="*/ 699250 h 699251"/>
              <a:gd name="connsiteX1" fmla="*/ 2660039 w 8507976"/>
              <a:gd name="connsiteY1" fmla="*/ 148055 h 699251"/>
              <a:gd name="connsiteX2" fmla="*/ 5634516 w 8507976"/>
              <a:gd name="connsiteY2" fmla="*/ 486823 h 699251"/>
              <a:gd name="connsiteX3" fmla="*/ 8507941 w 8507976"/>
              <a:gd name="connsiteY3" fmla="*/ 31 h 699251"/>
              <a:gd name="connsiteX0" fmla="*/ 0 w 8646493"/>
              <a:gd name="connsiteY0" fmla="*/ 632721 h 632721"/>
              <a:gd name="connsiteX1" fmla="*/ 2798556 w 8646493"/>
              <a:gd name="connsiteY1" fmla="*/ 148055 h 632721"/>
              <a:gd name="connsiteX2" fmla="*/ 5773033 w 8646493"/>
              <a:gd name="connsiteY2" fmla="*/ 486823 h 632721"/>
              <a:gd name="connsiteX3" fmla="*/ 8646458 w 8646493"/>
              <a:gd name="connsiteY3" fmla="*/ 31 h 632721"/>
              <a:gd name="connsiteX0" fmla="*/ 0 w 8230942"/>
              <a:gd name="connsiteY0" fmla="*/ 810137 h 810137"/>
              <a:gd name="connsiteX1" fmla="*/ 2383005 w 8230942"/>
              <a:gd name="connsiteY1" fmla="*/ 148055 h 810137"/>
              <a:gd name="connsiteX2" fmla="*/ 5357482 w 8230942"/>
              <a:gd name="connsiteY2" fmla="*/ 486823 h 810137"/>
              <a:gd name="connsiteX3" fmla="*/ 8230907 w 8230942"/>
              <a:gd name="connsiteY3" fmla="*/ 31 h 810137"/>
              <a:gd name="connsiteX0" fmla="*/ 0 w 8230942"/>
              <a:gd name="connsiteY0" fmla="*/ 810130 h 810130"/>
              <a:gd name="connsiteX1" fmla="*/ 2383005 w 8230942"/>
              <a:gd name="connsiteY1" fmla="*/ 148048 h 810130"/>
              <a:gd name="connsiteX2" fmla="*/ 5357482 w 8230942"/>
              <a:gd name="connsiteY2" fmla="*/ 642052 h 810130"/>
              <a:gd name="connsiteX3" fmla="*/ 8230907 w 8230942"/>
              <a:gd name="connsiteY3" fmla="*/ 24 h 810130"/>
              <a:gd name="connsiteX0" fmla="*/ 0 w 8230942"/>
              <a:gd name="connsiteY0" fmla="*/ 928932 h 928932"/>
              <a:gd name="connsiteX1" fmla="*/ 2429192 w 8230942"/>
              <a:gd name="connsiteY1" fmla="*/ 725 h 928932"/>
              <a:gd name="connsiteX2" fmla="*/ 5357482 w 8230942"/>
              <a:gd name="connsiteY2" fmla="*/ 760854 h 928932"/>
              <a:gd name="connsiteX3" fmla="*/ 8230907 w 8230942"/>
              <a:gd name="connsiteY3" fmla="*/ 118826 h 928932"/>
              <a:gd name="connsiteX0" fmla="*/ 0 w 8230942"/>
              <a:gd name="connsiteY0" fmla="*/ 810130 h 810130"/>
              <a:gd name="connsiteX1" fmla="*/ 2290677 w 8230942"/>
              <a:gd name="connsiteY1" fmla="*/ 81514 h 810130"/>
              <a:gd name="connsiteX2" fmla="*/ 5357482 w 8230942"/>
              <a:gd name="connsiteY2" fmla="*/ 642052 h 810130"/>
              <a:gd name="connsiteX3" fmla="*/ 8230907 w 8230942"/>
              <a:gd name="connsiteY3" fmla="*/ 24 h 810130"/>
              <a:gd name="connsiteX0" fmla="*/ 0 w 8230942"/>
              <a:gd name="connsiteY0" fmla="*/ 810134 h 810134"/>
              <a:gd name="connsiteX1" fmla="*/ 2290677 w 8230942"/>
              <a:gd name="connsiteY1" fmla="*/ 81518 h 810134"/>
              <a:gd name="connsiteX2" fmla="*/ 5357494 w 8230942"/>
              <a:gd name="connsiteY2" fmla="*/ 531170 h 810134"/>
              <a:gd name="connsiteX3" fmla="*/ 8230907 w 8230942"/>
              <a:gd name="connsiteY3" fmla="*/ 28 h 810134"/>
              <a:gd name="connsiteX0" fmla="*/ 0 w 8369464"/>
              <a:gd name="connsiteY0" fmla="*/ 731668 h 731668"/>
              <a:gd name="connsiteX1" fmla="*/ 2290677 w 8369464"/>
              <a:gd name="connsiteY1" fmla="*/ 3052 h 731668"/>
              <a:gd name="connsiteX2" fmla="*/ 5357494 w 8369464"/>
              <a:gd name="connsiteY2" fmla="*/ 452704 h 731668"/>
              <a:gd name="connsiteX3" fmla="*/ 8369434 w 8369464"/>
              <a:gd name="connsiteY3" fmla="*/ 54623 h 731668"/>
              <a:gd name="connsiteX0" fmla="*/ 0 w 8507981"/>
              <a:gd name="connsiteY0" fmla="*/ 596453 h 596453"/>
              <a:gd name="connsiteX1" fmla="*/ 2429194 w 8507981"/>
              <a:gd name="connsiteY1" fmla="*/ 898 h 596453"/>
              <a:gd name="connsiteX2" fmla="*/ 5496011 w 8507981"/>
              <a:gd name="connsiteY2" fmla="*/ 450550 h 596453"/>
              <a:gd name="connsiteX3" fmla="*/ 8507951 w 8507981"/>
              <a:gd name="connsiteY3" fmla="*/ 52469 h 596453"/>
              <a:gd name="connsiteX0" fmla="*/ -2 w 8369450"/>
              <a:gd name="connsiteY0" fmla="*/ 529299 h 529298"/>
              <a:gd name="connsiteX1" fmla="*/ 2290663 w 8369450"/>
              <a:gd name="connsiteY1" fmla="*/ 276 h 529298"/>
              <a:gd name="connsiteX2" fmla="*/ 5357480 w 8369450"/>
              <a:gd name="connsiteY2" fmla="*/ 449928 h 529298"/>
              <a:gd name="connsiteX3" fmla="*/ 8369420 w 8369450"/>
              <a:gd name="connsiteY3" fmla="*/ 51847 h 529298"/>
              <a:gd name="connsiteX0" fmla="*/ 2 w 8646475"/>
              <a:gd name="connsiteY0" fmla="*/ 574028 h 574028"/>
              <a:gd name="connsiteX1" fmla="*/ 2567688 w 8646475"/>
              <a:gd name="connsiteY1" fmla="*/ 653 h 574028"/>
              <a:gd name="connsiteX2" fmla="*/ 5634505 w 8646475"/>
              <a:gd name="connsiteY2" fmla="*/ 450305 h 574028"/>
              <a:gd name="connsiteX3" fmla="*/ 8646445 w 8646475"/>
              <a:gd name="connsiteY3" fmla="*/ 52224 h 574028"/>
            </a:gdLst>
            <a:ahLst/>
            <a:cxnLst>
              <a:cxn ang="0">
                <a:pos x="connsiteX0" y="connsiteY0"/>
              </a:cxn>
              <a:cxn ang="0">
                <a:pos x="connsiteX1" y="connsiteY1"/>
              </a:cxn>
              <a:cxn ang="0">
                <a:pos x="connsiteX2" y="connsiteY2"/>
              </a:cxn>
              <a:cxn ang="0">
                <a:pos x="connsiteX3" y="connsiteY3"/>
              </a:cxn>
            </a:cxnLst>
            <a:rect l="l" t="t" r="r" b="b"/>
            <a:pathLst>
              <a:path w="8646475" h="574028">
                <a:moveTo>
                  <a:pt x="2" y="574028"/>
                </a:moveTo>
                <a:cubicBezTo>
                  <a:pt x="18475" y="481664"/>
                  <a:pt x="1628604" y="21273"/>
                  <a:pt x="2567688" y="653"/>
                </a:cubicBezTo>
                <a:cubicBezTo>
                  <a:pt x="3506772" y="-19967"/>
                  <a:pt x="4611790" y="454321"/>
                  <a:pt x="5634505" y="450305"/>
                </a:cubicBezTo>
                <a:cubicBezTo>
                  <a:pt x="6657220" y="446289"/>
                  <a:pt x="8655681" y="47605"/>
                  <a:pt x="8646445" y="52224"/>
                </a:cubicBezTo>
              </a:path>
            </a:pathLst>
          </a:custGeom>
          <a:noFill/>
          <a:ln w="9525" cap="flat" cmpd="sng" algn="ctr">
            <a:solidFill>
              <a:schemeClr val="tx1"/>
            </a:solidFill>
            <a:prstDash val="sysDash"/>
            <a:miter lim="800000"/>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82" name="Freeform 203">
            <a:extLst>
              <a:ext uri="{FF2B5EF4-FFF2-40B4-BE49-F238E27FC236}">
                <a16:creationId xmlns:a16="http://schemas.microsoft.com/office/drawing/2014/main" id="{BFD43566-9F0F-4E74-8DC0-76604EF92A73}"/>
              </a:ext>
            </a:extLst>
          </p:cNvPr>
          <p:cNvSpPr/>
          <p:nvPr/>
        </p:nvSpPr>
        <p:spPr>
          <a:xfrm rot="5696275" flipH="1">
            <a:off x="477870" y="2908828"/>
            <a:ext cx="1965660" cy="305361"/>
          </a:xfrm>
          <a:custGeom>
            <a:avLst/>
            <a:gdLst>
              <a:gd name="connsiteX0" fmla="*/ 0 w 8617527"/>
              <a:gd name="connsiteY0" fmla="*/ 651164 h 1191491"/>
              <a:gd name="connsiteX1" fmla="*/ 2673927 w 8617527"/>
              <a:gd name="connsiteY1" fmla="*/ 0 h 1191491"/>
              <a:gd name="connsiteX2" fmla="*/ 6483927 w 8617527"/>
              <a:gd name="connsiteY2" fmla="*/ 1191491 h 1191491"/>
              <a:gd name="connsiteX3" fmla="*/ 8617527 w 8617527"/>
              <a:gd name="connsiteY3" fmla="*/ 498764 h 1191491"/>
              <a:gd name="connsiteX0" fmla="*/ 0 w 8617527"/>
              <a:gd name="connsiteY0" fmla="*/ 661463 h 1201790"/>
              <a:gd name="connsiteX1" fmla="*/ 2673927 w 8617527"/>
              <a:gd name="connsiteY1" fmla="*/ 10299 h 1201790"/>
              <a:gd name="connsiteX2" fmla="*/ 6483927 w 8617527"/>
              <a:gd name="connsiteY2" fmla="*/ 1201790 h 1201790"/>
              <a:gd name="connsiteX3" fmla="*/ 8617527 w 8617527"/>
              <a:gd name="connsiteY3" fmla="*/ 509063 h 1201790"/>
              <a:gd name="connsiteX0" fmla="*/ 0 w 8617527"/>
              <a:gd name="connsiteY0" fmla="*/ 651245 h 1191572"/>
              <a:gd name="connsiteX1" fmla="*/ 2673927 w 8617527"/>
              <a:gd name="connsiteY1" fmla="*/ 81 h 1191572"/>
              <a:gd name="connsiteX2" fmla="*/ 6483927 w 8617527"/>
              <a:gd name="connsiteY2" fmla="*/ 1191572 h 1191572"/>
              <a:gd name="connsiteX3" fmla="*/ 8617527 w 8617527"/>
              <a:gd name="connsiteY3" fmla="*/ 498845 h 1191572"/>
              <a:gd name="connsiteX0" fmla="*/ 0 w 8617527"/>
              <a:gd name="connsiteY0" fmla="*/ 651245 h 1217033"/>
              <a:gd name="connsiteX1" fmla="*/ 2673927 w 8617527"/>
              <a:gd name="connsiteY1" fmla="*/ 81 h 1217033"/>
              <a:gd name="connsiteX2" fmla="*/ 6483927 w 8617527"/>
              <a:gd name="connsiteY2" fmla="*/ 1191572 h 1217033"/>
              <a:gd name="connsiteX3" fmla="*/ 8617527 w 8617527"/>
              <a:gd name="connsiteY3" fmla="*/ 498845 h 1217033"/>
              <a:gd name="connsiteX0" fmla="*/ 0 w 8617527"/>
              <a:gd name="connsiteY0" fmla="*/ 651245 h 1191898"/>
              <a:gd name="connsiteX1" fmla="*/ 2673927 w 8617527"/>
              <a:gd name="connsiteY1" fmla="*/ 81 h 1191898"/>
              <a:gd name="connsiteX2" fmla="*/ 6483927 w 8617527"/>
              <a:gd name="connsiteY2" fmla="*/ 1191572 h 1191898"/>
              <a:gd name="connsiteX3" fmla="*/ 8617527 w 8617527"/>
              <a:gd name="connsiteY3" fmla="*/ 498845 h 1191898"/>
              <a:gd name="connsiteX0" fmla="*/ 0 w 8617527"/>
              <a:gd name="connsiteY0" fmla="*/ 651245 h 1191625"/>
              <a:gd name="connsiteX1" fmla="*/ 2673927 w 8617527"/>
              <a:gd name="connsiteY1" fmla="*/ 81 h 1191625"/>
              <a:gd name="connsiteX2" fmla="*/ 6483927 w 8617527"/>
              <a:gd name="connsiteY2" fmla="*/ 1191572 h 1191625"/>
              <a:gd name="connsiteX3" fmla="*/ 8617527 w 8617527"/>
              <a:gd name="connsiteY3" fmla="*/ 498845 h 1191625"/>
              <a:gd name="connsiteX0" fmla="*/ 0 w 8617527"/>
              <a:gd name="connsiteY0" fmla="*/ 651245 h 1196985"/>
              <a:gd name="connsiteX1" fmla="*/ 2673927 w 8617527"/>
              <a:gd name="connsiteY1" fmla="*/ 81 h 1196985"/>
              <a:gd name="connsiteX2" fmla="*/ 6483927 w 8617527"/>
              <a:gd name="connsiteY2" fmla="*/ 1191572 h 1196985"/>
              <a:gd name="connsiteX3" fmla="*/ 8617527 w 8617527"/>
              <a:gd name="connsiteY3" fmla="*/ 415718 h 1196985"/>
              <a:gd name="connsiteX0" fmla="*/ 0 w 8617527"/>
              <a:gd name="connsiteY0" fmla="*/ 662395 h 1235629"/>
              <a:gd name="connsiteX1" fmla="*/ 2673927 w 8617527"/>
              <a:gd name="connsiteY1" fmla="*/ 11231 h 1235629"/>
              <a:gd name="connsiteX2" fmla="*/ 6276108 w 8617527"/>
              <a:gd name="connsiteY2" fmla="*/ 1230431 h 1235629"/>
              <a:gd name="connsiteX3" fmla="*/ 8617527 w 8617527"/>
              <a:gd name="connsiteY3" fmla="*/ 426868 h 1235629"/>
              <a:gd name="connsiteX0" fmla="*/ 0 w 8617527"/>
              <a:gd name="connsiteY0" fmla="*/ 662395 h 1230431"/>
              <a:gd name="connsiteX1" fmla="*/ 2673927 w 8617527"/>
              <a:gd name="connsiteY1" fmla="*/ 11231 h 1230431"/>
              <a:gd name="connsiteX2" fmla="*/ 6276108 w 8617527"/>
              <a:gd name="connsiteY2" fmla="*/ 1230431 h 1230431"/>
              <a:gd name="connsiteX3" fmla="*/ 8617527 w 8617527"/>
              <a:gd name="connsiteY3" fmla="*/ 426868 h 1230431"/>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82"/>
              <a:gd name="connsiteY0" fmla="*/ 662395 h 1236431"/>
              <a:gd name="connsiteX1" fmla="*/ 2673927 w 8645282"/>
              <a:gd name="connsiteY1" fmla="*/ 11231 h 1236431"/>
              <a:gd name="connsiteX2" fmla="*/ 6276108 w 8645282"/>
              <a:gd name="connsiteY2" fmla="*/ 1230431 h 1236431"/>
              <a:gd name="connsiteX3" fmla="*/ 8645236 w 8645282"/>
              <a:gd name="connsiteY3" fmla="*/ 509995 h 1236431"/>
              <a:gd name="connsiteX0" fmla="*/ 0 w 8631428"/>
              <a:gd name="connsiteY0" fmla="*/ 662395 h 1234327"/>
              <a:gd name="connsiteX1" fmla="*/ 2673927 w 8631428"/>
              <a:gd name="connsiteY1" fmla="*/ 11231 h 1234327"/>
              <a:gd name="connsiteX2" fmla="*/ 6276108 w 8631428"/>
              <a:gd name="connsiteY2" fmla="*/ 1230431 h 1234327"/>
              <a:gd name="connsiteX3" fmla="*/ 8631382 w 8631428"/>
              <a:gd name="connsiteY3" fmla="*/ 426868 h 1234327"/>
              <a:gd name="connsiteX0" fmla="*/ 0 w 8617574"/>
              <a:gd name="connsiteY0" fmla="*/ 1081098 h 1223539"/>
              <a:gd name="connsiteX1" fmla="*/ 2660073 w 8617574"/>
              <a:gd name="connsiteY1" fmla="*/ 443 h 1223539"/>
              <a:gd name="connsiteX2" fmla="*/ 6262254 w 8617574"/>
              <a:gd name="connsiteY2" fmla="*/ 1219643 h 1223539"/>
              <a:gd name="connsiteX3" fmla="*/ 8617528 w 8617574"/>
              <a:gd name="connsiteY3" fmla="*/ 416080 h 1223539"/>
              <a:gd name="connsiteX0" fmla="*/ 0 w 8617574"/>
              <a:gd name="connsiteY0" fmla="*/ 1039556 h 1181296"/>
              <a:gd name="connsiteX1" fmla="*/ 2660073 w 8617574"/>
              <a:gd name="connsiteY1" fmla="*/ 465 h 1181296"/>
              <a:gd name="connsiteX2" fmla="*/ 6262254 w 8617574"/>
              <a:gd name="connsiteY2" fmla="*/ 1178101 h 1181296"/>
              <a:gd name="connsiteX3" fmla="*/ 8617528 w 8617574"/>
              <a:gd name="connsiteY3" fmla="*/ 374538 h 1181296"/>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03720"/>
              <a:gd name="connsiteY0" fmla="*/ 1039774 h 1185059"/>
              <a:gd name="connsiteX1" fmla="*/ 2660073 w 8603720"/>
              <a:gd name="connsiteY1" fmla="*/ 683 h 1185059"/>
              <a:gd name="connsiteX2" fmla="*/ 6262254 w 8603720"/>
              <a:gd name="connsiteY2" fmla="*/ 1178319 h 1185059"/>
              <a:gd name="connsiteX3" fmla="*/ 8603674 w 8603720"/>
              <a:gd name="connsiteY3" fmla="*/ 513302 h 1185059"/>
              <a:gd name="connsiteX0" fmla="*/ 0 w 8646540"/>
              <a:gd name="connsiteY0" fmla="*/ 1039774 h 1183120"/>
              <a:gd name="connsiteX1" fmla="*/ 2660073 w 8646540"/>
              <a:gd name="connsiteY1" fmla="*/ 683 h 1183120"/>
              <a:gd name="connsiteX2" fmla="*/ 6262254 w 8646540"/>
              <a:gd name="connsiteY2" fmla="*/ 1178319 h 1183120"/>
              <a:gd name="connsiteX3" fmla="*/ 8646495 w 8646540"/>
              <a:gd name="connsiteY3" fmla="*/ 185311 h 1183120"/>
              <a:gd name="connsiteX0" fmla="*/ 0 w 8646549"/>
              <a:gd name="connsiteY0" fmla="*/ 1039497 h 1182843"/>
              <a:gd name="connsiteX1" fmla="*/ 2660073 w 8646549"/>
              <a:gd name="connsiteY1" fmla="*/ 406 h 1182843"/>
              <a:gd name="connsiteX2" fmla="*/ 6497771 w 8646549"/>
              <a:gd name="connsiteY2" fmla="*/ 1178042 h 1182843"/>
              <a:gd name="connsiteX3" fmla="*/ 8646495 w 8646549"/>
              <a:gd name="connsiteY3" fmla="*/ 185034 h 1182843"/>
              <a:gd name="connsiteX0" fmla="*/ 0 w 8646550"/>
              <a:gd name="connsiteY0" fmla="*/ 1039497 h 1178042"/>
              <a:gd name="connsiteX1" fmla="*/ 2660073 w 8646550"/>
              <a:gd name="connsiteY1" fmla="*/ 406 h 1178042"/>
              <a:gd name="connsiteX2" fmla="*/ 6497771 w 8646550"/>
              <a:gd name="connsiteY2" fmla="*/ 1178042 h 1178042"/>
              <a:gd name="connsiteX3" fmla="*/ 8646495 w 8646550"/>
              <a:gd name="connsiteY3" fmla="*/ 185034 h 1178042"/>
              <a:gd name="connsiteX0" fmla="*/ 0 w 8646550"/>
              <a:gd name="connsiteY0" fmla="*/ 1039497 h 1178052"/>
              <a:gd name="connsiteX1" fmla="*/ 2660073 w 8646550"/>
              <a:gd name="connsiteY1" fmla="*/ 406 h 1178052"/>
              <a:gd name="connsiteX2" fmla="*/ 6497771 w 8646550"/>
              <a:gd name="connsiteY2" fmla="*/ 1178042 h 1178052"/>
              <a:gd name="connsiteX3" fmla="*/ 8646495 w 8646550"/>
              <a:gd name="connsiteY3" fmla="*/ 185034 h 1178052"/>
              <a:gd name="connsiteX0" fmla="*/ 0 w 8646549"/>
              <a:gd name="connsiteY0" fmla="*/ 1039093 h 1048441"/>
              <a:gd name="connsiteX1" fmla="*/ 2660073 w 8646549"/>
              <a:gd name="connsiteY1" fmla="*/ 2 h 1048441"/>
              <a:gd name="connsiteX2" fmla="*/ 6465655 w 8646549"/>
              <a:gd name="connsiteY2" fmla="*/ 1048430 h 1048441"/>
              <a:gd name="connsiteX3" fmla="*/ 8646495 w 8646549"/>
              <a:gd name="connsiteY3" fmla="*/ 184630 h 1048441"/>
              <a:gd name="connsiteX0" fmla="*/ 1 w 8964065"/>
              <a:gd name="connsiteY0" fmla="*/ 775458 h 1050518"/>
              <a:gd name="connsiteX1" fmla="*/ 2977589 w 8964065"/>
              <a:gd name="connsiteY1" fmla="*/ 2079 h 1050518"/>
              <a:gd name="connsiteX2" fmla="*/ 6783171 w 8964065"/>
              <a:gd name="connsiteY2" fmla="*/ 1050507 h 1050518"/>
              <a:gd name="connsiteX3" fmla="*/ 8964011 w 8964065"/>
              <a:gd name="connsiteY3" fmla="*/ 186707 h 1050518"/>
              <a:gd name="connsiteX0" fmla="*/ 0 w 8549554"/>
              <a:gd name="connsiteY0" fmla="*/ 941689 h 1048710"/>
              <a:gd name="connsiteX1" fmla="*/ 2563078 w 8549554"/>
              <a:gd name="connsiteY1" fmla="*/ 271 h 1048710"/>
              <a:gd name="connsiteX2" fmla="*/ 6368660 w 8549554"/>
              <a:gd name="connsiteY2" fmla="*/ 1048699 h 1048710"/>
              <a:gd name="connsiteX3" fmla="*/ 8549500 w 8549554"/>
              <a:gd name="connsiteY3" fmla="*/ 184899 h 1048710"/>
              <a:gd name="connsiteX0" fmla="*/ 0 w 8699035"/>
              <a:gd name="connsiteY0" fmla="*/ 725264 h 1051509"/>
              <a:gd name="connsiteX1" fmla="*/ 2712559 w 8699035"/>
              <a:gd name="connsiteY1" fmla="*/ 3070 h 1051509"/>
              <a:gd name="connsiteX2" fmla="*/ 6518141 w 8699035"/>
              <a:gd name="connsiteY2" fmla="*/ 1051498 h 1051509"/>
              <a:gd name="connsiteX3" fmla="*/ 8698981 w 8699035"/>
              <a:gd name="connsiteY3" fmla="*/ 187698 h 1051509"/>
              <a:gd name="connsiteX0" fmla="*/ 1 w 8430291"/>
              <a:gd name="connsiteY0" fmla="*/ 641814 h 1053794"/>
              <a:gd name="connsiteX1" fmla="*/ 2443815 w 8430291"/>
              <a:gd name="connsiteY1" fmla="*/ 5355 h 1053794"/>
              <a:gd name="connsiteX2" fmla="*/ 6249397 w 8430291"/>
              <a:gd name="connsiteY2" fmla="*/ 1053783 h 1053794"/>
              <a:gd name="connsiteX3" fmla="*/ 8430237 w 8430291"/>
              <a:gd name="connsiteY3" fmla="*/ 189983 h 1053794"/>
            </a:gdLst>
            <a:ahLst/>
            <a:cxnLst>
              <a:cxn ang="0">
                <a:pos x="connsiteX0" y="connsiteY0"/>
              </a:cxn>
              <a:cxn ang="0">
                <a:pos x="connsiteX1" y="connsiteY1"/>
              </a:cxn>
              <a:cxn ang="0">
                <a:pos x="connsiteX2" y="connsiteY2"/>
              </a:cxn>
              <a:cxn ang="0">
                <a:pos x="connsiteX3" y="connsiteY3"/>
              </a:cxn>
            </a:cxnLst>
            <a:rect l="l" t="t" r="r" b="b"/>
            <a:pathLst>
              <a:path w="8430291" h="1053794">
                <a:moveTo>
                  <a:pt x="1" y="641814"/>
                </a:moveTo>
                <a:cubicBezTo>
                  <a:pt x="18474" y="549450"/>
                  <a:pt x="1402249" y="-63306"/>
                  <a:pt x="2443815" y="5355"/>
                </a:cubicBezTo>
                <a:cubicBezTo>
                  <a:pt x="3485381" y="74016"/>
                  <a:pt x="5226682" y="1057799"/>
                  <a:pt x="6249397" y="1053783"/>
                </a:cubicBezTo>
                <a:cubicBezTo>
                  <a:pt x="7272112" y="1049767"/>
                  <a:pt x="8439473" y="185364"/>
                  <a:pt x="8430237" y="189983"/>
                </a:cubicBezTo>
              </a:path>
            </a:pathLst>
          </a:custGeom>
          <a:noFill/>
          <a:ln w="9525" cap="flat" cmpd="sng" algn="ctr">
            <a:solidFill>
              <a:schemeClr val="tx1"/>
            </a:solidFill>
            <a:prstDash val="sysDash"/>
            <a:miter lim="800000"/>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9" name="Google Shape;32;p6" descr="DTA-wordmark.png">
            <a:extLst>
              <a:ext uri="{FF2B5EF4-FFF2-40B4-BE49-F238E27FC236}">
                <a16:creationId xmlns:a16="http://schemas.microsoft.com/office/drawing/2014/main" id="{8AFBA575-A69E-8B4C-9E87-704DF110022B}"/>
              </a:ext>
            </a:extLst>
          </p:cNvPr>
          <p:cNvPicPr preferRelativeResize="0"/>
          <p:nvPr/>
        </p:nvPicPr>
        <p:blipFill>
          <a:blip r:embed="rId3">
            <a:alphaModFix/>
          </a:blip>
          <a:stretch>
            <a:fillRect/>
          </a:stretch>
        </p:blipFill>
        <p:spPr>
          <a:xfrm>
            <a:off x="11013487" y="319310"/>
            <a:ext cx="682651" cy="436900"/>
          </a:xfrm>
          <a:prstGeom prst="rect">
            <a:avLst/>
          </a:prstGeom>
          <a:noFill/>
          <a:ln>
            <a:noFill/>
          </a:ln>
        </p:spPr>
      </p:pic>
      <p:sp>
        <p:nvSpPr>
          <p:cNvPr id="3" name="Rectangle 2">
            <a:extLst>
              <a:ext uri="{FF2B5EF4-FFF2-40B4-BE49-F238E27FC236}">
                <a16:creationId xmlns:a16="http://schemas.microsoft.com/office/drawing/2014/main" id="{F3C5C142-52FF-FB45-AF51-A852FB11890B}"/>
              </a:ext>
            </a:extLst>
          </p:cNvPr>
          <p:cNvSpPr/>
          <p:nvPr/>
        </p:nvSpPr>
        <p:spPr>
          <a:xfrm>
            <a:off x="2489675" y="1880955"/>
            <a:ext cx="3481757" cy="646331"/>
          </a:xfrm>
          <a:prstGeom prst="rect">
            <a:avLst/>
          </a:prstGeom>
          <a:noFill/>
          <a:ln>
            <a:noFill/>
          </a:ln>
        </p:spPr>
        <p:txBody>
          <a:bodyPr wrap="square">
            <a:spAutoFit/>
          </a:bodyPr>
          <a:lstStyle/>
          <a:p>
            <a:r>
              <a:rPr lang="en-US" sz="900" b="1" dirty="0">
                <a:latin typeface="Arial" panose="020B0604020202020204" pitchFamily="34" charset="0"/>
                <a:ea typeface="Helvetica Neue Light" panose="02000403000000020004" pitchFamily="2" charset="0"/>
                <a:cs typeface="Arial" panose="020B0604020202020204" pitchFamily="34" charset="0"/>
              </a:rPr>
              <a:t>4.0 </a:t>
            </a:r>
            <a:r>
              <a:rPr lang="en-AU" sz="900" b="1" dirty="0">
                <a:latin typeface="Arial" panose="020B0604020202020204" pitchFamily="34" charset="0"/>
                <a:cs typeface="Arial" panose="020B0604020202020204" pitchFamily="34" charset="0"/>
                <a:sym typeface="Arial"/>
              </a:rPr>
              <a:t>Prepare strategic communications</a:t>
            </a:r>
            <a:r>
              <a:rPr lang="en-US" sz="900" b="1" dirty="0">
                <a:latin typeface="Arial" panose="020B0604020202020204" pitchFamily="34" charset="0"/>
                <a:ea typeface="Helvetica Neue Light" panose="02000403000000020004" pitchFamily="2" charset="0"/>
                <a:cs typeface="Arial" panose="020B0604020202020204" pitchFamily="34" charset="0"/>
              </a:rPr>
              <a:t>: </a:t>
            </a:r>
          </a:p>
          <a:p>
            <a:r>
              <a:rPr lang="en-US" sz="900" dirty="0">
                <a:latin typeface="Arial" panose="020B0604020202020204" pitchFamily="34" charset="0"/>
                <a:ea typeface="Open Sans" panose="020B0606030504020204" pitchFamily="34" charset="0"/>
                <a:cs typeface="Arial" panose="020B0604020202020204" pitchFamily="34" charset="0"/>
              </a:rPr>
              <a:t>You develop a communications strategy, key messaging and a communications plan to reach your key audiences. You can re-use some of the messaging we have provided you. </a:t>
            </a:r>
            <a:endParaRPr lang="en-US" sz="900" dirty="0">
              <a:latin typeface="Arial" panose="020B0604020202020204" pitchFamily="34" charset="0"/>
              <a:ea typeface="Helvetica Neue Light" panose="02000403000000020004" pitchFamily="2" charset="0"/>
              <a:cs typeface="Arial" panose="020B0604020202020204" pitchFamily="34" charset="0"/>
            </a:endParaRPr>
          </a:p>
        </p:txBody>
      </p:sp>
      <p:sp>
        <p:nvSpPr>
          <p:cNvPr id="4" name="Rectangle 3">
            <a:extLst>
              <a:ext uri="{FF2B5EF4-FFF2-40B4-BE49-F238E27FC236}">
                <a16:creationId xmlns:a16="http://schemas.microsoft.com/office/drawing/2014/main" id="{E4EA937D-C879-B049-9369-D1C052CFDFDE}"/>
              </a:ext>
            </a:extLst>
          </p:cNvPr>
          <p:cNvSpPr/>
          <p:nvPr/>
        </p:nvSpPr>
        <p:spPr>
          <a:xfrm>
            <a:off x="2475421" y="2551603"/>
            <a:ext cx="3483078" cy="646331"/>
          </a:xfrm>
          <a:prstGeom prst="rect">
            <a:avLst/>
          </a:prstGeom>
          <a:noFill/>
          <a:ln>
            <a:noFill/>
          </a:ln>
        </p:spPr>
        <p:txBody>
          <a:bodyPr wrap="square">
            <a:spAutoFit/>
          </a:bodyPr>
          <a:lstStyle/>
          <a:p>
            <a:r>
              <a:rPr lang="en-US" sz="900" b="1">
                <a:latin typeface="Arial" panose="020B0604020202020204" pitchFamily="34" charset="0"/>
                <a:ea typeface="Helvetica Neue Light" panose="02000403000000020004" pitchFamily="2" charset="0"/>
                <a:cs typeface="Arial" panose="020B0604020202020204" pitchFamily="34" charset="0"/>
              </a:rPr>
              <a:t>4.1 Adopt the business change and support staff with training: </a:t>
            </a:r>
          </a:p>
          <a:p>
            <a:r>
              <a:rPr lang="en-AU" sz="900">
                <a:latin typeface="Arial" panose="020B0604020202020204" pitchFamily="34" charset="0"/>
                <a:cs typeface="Arial" panose="020B0604020202020204" pitchFamily="34" charset="0"/>
              </a:rPr>
              <a:t>You deliver training to support staff with adopting the new ways of working. </a:t>
            </a:r>
          </a:p>
        </p:txBody>
      </p:sp>
      <p:sp>
        <p:nvSpPr>
          <p:cNvPr id="34" name="object 20">
            <a:extLst>
              <a:ext uri="{FF2B5EF4-FFF2-40B4-BE49-F238E27FC236}">
                <a16:creationId xmlns:a16="http://schemas.microsoft.com/office/drawing/2014/main" id="{85ADD7DE-5C2D-43B3-9B48-80601372F710}"/>
              </a:ext>
            </a:extLst>
          </p:cNvPr>
          <p:cNvSpPr/>
          <p:nvPr/>
        </p:nvSpPr>
        <p:spPr>
          <a:xfrm>
            <a:off x="1484537" y="1934207"/>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F9E7C8"/>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35" name="object 20">
            <a:extLst>
              <a:ext uri="{FF2B5EF4-FFF2-40B4-BE49-F238E27FC236}">
                <a16:creationId xmlns:a16="http://schemas.microsoft.com/office/drawing/2014/main" id="{40A160C7-FBDD-48B1-ADD4-0C5A8491BA2C}"/>
              </a:ext>
            </a:extLst>
          </p:cNvPr>
          <p:cNvSpPr/>
          <p:nvPr/>
        </p:nvSpPr>
        <p:spPr>
          <a:xfrm>
            <a:off x="1174936" y="2602581"/>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F9E7C8">
              <a:alpha val="50000"/>
            </a:srgbClr>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36" name="object 20">
            <a:extLst>
              <a:ext uri="{FF2B5EF4-FFF2-40B4-BE49-F238E27FC236}">
                <a16:creationId xmlns:a16="http://schemas.microsoft.com/office/drawing/2014/main" id="{F2008F18-AE0D-4686-8D8B-686F1723579E}"/>
              </a:ext>
            </a:extLst>
          </p:cNvPr>
          <p:cNvSpPr/>
          <p:nvPr/>
        </p:nvSpPr>
        <p:spPr>
          <a:xfrm>
            <a:off x="1475195" y="3257627"/>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F9E7C8">
              <a:alpha val="50000"/>
            </a:srgbClr>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37" name="object 20">
            <a:extLst>
              <a:ext uri="{FF2B5EF4-FFF2-40B4-BE49-F238E27FC236}">
                <a16:creationId xmlns:a16="http://schemas.microsoft.com/office/drawing/2014/main" id="{D0CF353F-BA2E-47AA-AFE5-8A180925C6B1}"/>
              </a:ext>
            </a:extLst>
          </p:cNvPr>
          <p:cNvSpPr/>
          <p:nvPr/>
        </p:nvSpPr>
        <p:spPr>
          <a:xfrm>
            <a:off x="1127421" y="3949205"/>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F9E7C8"/>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grpSp>
        <p:nvGrpSpPr>
          <p:cNvPr id="85" name="Group 84">
            <a:extLst>
              <a:ext uri="{FF2B5EF4-FFF2-40B4-BE49-F238E27FC236}">
                <a16:creationId xmlns:a16="http://schemas.microsoft.com/office/drawing/2014/main" id="{A4FB9A0A-470F-4209-B3D1-D90473AE6892}"/>
              </a:ext>
            </a:extLst>
          </p:cNvPr>
          <p:cNvGrpSpPr/>
          <p:nvPr/>
        </p:nvGrpSpPr>
        <p:grpSpPr>
          <a:xfrm>
            <a:off x="6046767" y="1605066"/>
            <a:ext cx="5483238" cy="4897534"/>
            <a:chOff x="4126914" y="1910693"/>
            <a:chExt cx="4424233" cy="4897534"/>
          </a:xfrm>
        </p:grpSpPr>
        <p:grpSp>
          <p:nvGrpSpPr>
            <p:cNvPr id="86" name="Group 85">
              <a:extLst>
                <a:ext uri="{FF2B5EF4-FFF2-40B4-BE49-F238E27FC236}">
                  <a16:creationId xmlns:a16="http://schemas.microsoft.com/office/drawing/2014/main" id="{F0CC41D2-B7C8-4EC0-9912-BC76C04D9EE3}"/>
                </a:ext>
              </a:extLst>
            </p:cNvPr>
            <p:cNvGrpSpPr/>
            <p:nvPr/>
          </p:nvGrpSpPr>
          <p:grpSpPr>
            <a:xfrm>
              <a:off x="4126914" y="1913250"/>
              <a:ext cx="4424233" cy="4894977"/>
              <a:chOff x="4126914" y="1913250"/>
              <a:chExt cx="4424233" cy="4894977"/>
            </a:xfrm>
          </p:grpSpPr>
          <p:sp>
            <p:nvSpPr>
              <p:cNvPr id="88" name="Rectangle 87">
                <a:extLst>
                  <a:ext uri="{FF2B5EF4-FFF2-40B4-BE49-F238E27FC236}">
                    <a16:creationId xmlns:a16="http://schemas.microsoft.com/office/drawing/2014/main" id="{DFABCEC2-FE35-4C7C-8108-328C165C17CE}"/>
                  </a:ext>
                </a:extLst>
              </p:cNvPr>
              <p:cNvSpPr/>
              <p:nvPr/>
            </p:nvSpPr>
            <p:spPr>
              <a:xfrm>
                <a:off x="4126914" y="1913250"/>
                <a:ext cx="4400426" cy="267138"/>
              </a:xfrm>
              <a:prstGeom prst="rect">
                <a:avLst/>
              </a:prstGeom>
              <a:solidFill>
                <a:srgbClr val="CDB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a:latin typeface="Arial" panose="020B0604020202020204" pitchFamily="34" charset="0"/>
                    <a:cs typeface="Arial" panose="020B0604020202020204" pitchFamily="34" charset="0"/>
                  </a:rPr>
                  <a:t>Why these steps are important to you?</a:t>
                </a:r>
              </a:p>
            </p:txBody>
          </p:sp>
          <p:grpSp>
            <p:nvGrpSpPr>
              <p:cNvPr id="89" name="Group 88">
                <a:extLst>
                  <a:ext uri="{FF2B5EF4-FFF2-40B4-BE49-F238E27FC236}">
                    <a16:creationId xmlns:a16="http://schemas.microsoft.com/office/drawing/2014/main" id="{9F58A660-6D84-43C0-AFA1-DD29910FEFC4}"/>
                  </a:ext>
                </a:extLst>
              </p:cNvPr>
              <p:cNvGrpSpPr/>
              <p:nvPr/>
            </p:nvGrpSpPr>
            <p:grpSpPr>
              <a:xfrm>
                <a:off x="4126914" y="2184998"/>
                <a:ext cx="4424233" cy="4623229"/>
                <a:chOff x="4126914" y="1770296"/>
                <a:chExt cx="3959477" cy="4623229"/>
              </a:xfrm>
            </p:grpSpPr>
            <p:sp>
              <p:nvSpPr>
                <p:cNvPr id="90" name="Rectangle 89">
                  <a:extLst>
                    <a:ext uri="{FF2B5EF4-FFF2-40B4-BE49-F238E27FC236}">
                      <a16:creationId xmlns:a16="http://schemas.microsoft.com/office/drawing/2014/main" id="{821DFEA3-CC73-40D7-B396-8DCB4FA88E73}"/>
                    </a:ext>
                  </a:extLst>
                </p:cNvPr>
                <p:cNvSpPr/>
                <p:nvPr/>
              </p:nvSpPr>
              <p:spPr>
                <a:xfrm>
                  <a:off x="4136959" y="3077057"/>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052D9640-5D38-4377-9598-26929D7F3DBC}"/>
                    </a:ext>
                  </a:extLst>
                </p:cNvPr>
                <p:cNvSpPr/>
                <p:nvPr/>
              </p:nvSpPr>
              <p:spPr>
                <a:xfrm>
                  <a:off x="4126914" y="1770296"/>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C9D9CF16-60C7-4F23-B6C2-A3A63CAF6D16}"/>
                    </a:ext>
                  </a:extLst>
                </p:cNvPr>
                <p:cNvSpPr/>
                <p:nvPr/>
              </p:nvSpPr>
              <p:spPr>
                <a:xfrm>
                  <a:off x="4148219" y="4402031"/>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93" name="Rectangle 92">
                  <a:extLst>
                    <a:ext uri="{FF2B5EF4-FFF2-40B4-BE49-F238E27FC236}">
                      <a16:creationId xmlns:a16="http://schemas.microsoft.com/office/drawing/2014/main" id="{4CAA8CF3-1AF4-4A75-A440-6CCC0966547B}"/>
                    </a:ext>
                  </a:extLst>
                </p:cNvPr>
                <p:cNvSpPr/>
                <p:nvPr/>
              </p:nvSpPr>
              <p:spPr>
                <a:xfrm>
                  <a:off x="4137274" y="5731022"/>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grpSp>
        </p:grpSp>
        <p:sp>
          <p:nvSpPr>
            <p:cNvPr id="87" name="Rectangle 86">
              <a:extLst>
                <a:ext uri="{FF2B5EF4-FFF2-40B4-BE49-F238E27FC236}">
                  <a16:creationId xmlns:a16="http://schemas.microsoft.com/office/drawing/2014/main" id="{C55DA739-E78B-46FE-9C7C-2C24A78D033A}"/>
                </a:ext>
              </a:extLst>
            </p:cNvPr>
            <p:cNvSpPr/>
            <p:nvPr/>
          </p:nvSpPr>
          <p:spPr>
            <a:xfrm>
              <a:off x="4946476" y="1910693"/>
              <a:ext cx="2581807" cy="276999"/>
            </a:xfrm>
            <a:prstGeom prst="rect">
              <a:avLst/>
            </a:prstGeom>
            <a:noFill/>
            <a:ln>
              <a:noFill/>
            </a:ln>
          </p:spPr>
          <p:txBody>
            <a:bodyPr wrap="square" lIns="91440" tIns="45720" rIns="91440" bIns="45720" anchor="t">
              <a:spAutoFit/>
            </a:bodyPr>
            <a:lstStyle/>
            <a:p>
              <a:pPr marL="80645">
                <a:spcBef>
                  <a:spcPts val="100"/>
                </a:spcBef>
                <a:defRPr/>
              </a:pPr>
              <a:endParaRPr lang="en-AU" sz="1200" b="1" kern="0" spc="-5">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grpSp>
      <p:sp>
        <p:nvSpPr>
          <p:cNvPr id="95" name="Rectangle 94">
            <a:extLst>
              <a:ext uri="{FF2B5EF4-FFF2-40B4-BE49-F238E27FC236}">
                <a16:creationId xmlns:a16="http://schemas.microsoft.com/office/drawing/2014/main" id="{99EF8C51-BAD5-46CE-9656-0A76A006962F}"/>
              </a:ext>
            </a:extLst>
          </p:cNvPr>
          <p:cNvSpPr/>
          <p:nvPr/>
        </p:nvSpPr>
        <p:spPr>
          <a:xfrm>
            <a:off x="6037187" y="1892701"/>
            <a:ext cx="5453732" cy="646331"/>
          </a:xfrm>
          <a:prstGeom prst="rect">
            <a:avLst/>
          </a:prstGeom>
          <a:noFill/>
          <a:ln>
            <a:noFill/>
          </a:ln>
        </p:spPr>
        <p:txBody>
          <a:bodyPr wrap="square">
            <a:spAutoFit/>
          </a:bodyPr>
          <a:lstStyle/>
          <a:p>
            <a:r>
              <a:rPr lang="en-AU" sz="900">
                <a:latin typeface="Arial" panose="020B0604020202020204" pitchFamily="34" charset="0"/>
                <a:ea typeface="Open Sans" panose="020B0606030504020204" pitchFamily="34" charset="0"/>
                <a:cs typeface="Arial" panose="020B0604020202020204" pitchFamily="34" charset="0"/>
              </a:rPr>
              <a:t>Your business change narrative will inform your communications strategy and key messaging which is tailored to connect with your key audience groups. Your communications strategy will then inform your communications plan including mapped user journeys, communications activities and key touch points to engage your key audiences.</a:t>
            </a:r>
            <a:endParaRPr lang="en-AU" sz="900">
              <a:solidFill>
                <a:srgbClr val="313131"/>
              </a:solidFill>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CD0AADA9-182B-4DC3-BC9D-B7B3F76B424A}"/>
              </a:ext>
            </a:extLst>
          </p:cNvPr>
          <p:cNvSpPr/>
          <p:nvPr/>
        </p:nvSpPr>
        <p:spPr>
          <a:xfrm>
            <a:off x="6048194" y="2541211"/>
            <a:ext cx="5453732" cy="369332"/>
          </a:xfrm>
          <a:prstGeom prst="rect">
            <a:avLst/>
          </a:prstGeom>
          <a:noFill/>
          <a:ln>
            <a:noFill/>
          </a:ln>
        </p:spPr>
        <p:txBody>
          <a:bodyPr wrap="square">
            <a:spAutoFit/>
          </a:bodyPr>
          <a:lstStyle/>
          <a:p>
            <a:r>
              <a:rPr lang="en-AU" sz="900">
                <a:latin typeface="Arial" panose="020B0604020202020204" pitchFamily="34" charset="0"/>
                <a:ea typeface="Open Sans" panose="020B0606030504020204" pitchFamily="34" charset="0"/>
                <a:cs typeface="Arial" panose="020B0604020202020204" pitchFamily="34" charset="0"/>
              </a:rPr>
              <a:t>By providing timely training, you will support staff to use the MWP services for the first time by upskilling via </a:t>
            </a:r>
            <a:r>
              <a:rPr lang="en-AU" sz="900">
                <a:latin typeface="Arial" panose="020B0604020202020204" pitchFamily="34" charset="0"/>
                <a:cs typeface="Arial" panose="020B0604020202020204" pitchFamily="34" charset="0"/>
              </a:rPr>
              <a:t>e-Learning, face-to-face training and peer training.</a:t>
            </a:r>
            <a:endParaRPr lang="en-AU" sz="900">
              <a:solidFill>
                <a:srgbClr val="313131"/>
              </a:solidFill>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2C542BB7-200C-4056-A9DE-FEDB5F9A1D90}"/>
              </a:ext>
            </a:extLst>
          </p:cNvPr>
          <p:cNvSpPr/>
          <p:nvPr/>
        </p:nvSpPr>
        <p:spPr>
          <a:xfrm>
            <a:off x="2500103" y="3203757"/>
            <a:ext cx="3483078" cy="507831"/>
          </a:xfrm>
          <a:prstGeom prst="rect">
            <a:avLst/>
          </a:prstGeom>
          <a:noFill/>
          <a:ln>
            <a:noFill/>
          </a:ln>
        </p:spPr>
        <p:txBody>
          <a:bodyPr wrap="square">
            <a:spAutoFit/>
          </a:bodyPr>
          <a:lstStyle/>
          <a:p>
            <a:r>
              <a:rPr lang="en-US" sz="900" b="1">
                <a:latin typeface="Arial" panose="020B0604020202020204" pitchFamily="34" charset="0"/>
                <a:ea typeface="Helvetica Neue Light" panose="02000403000000020004" pitchFamily="2" charset="0"/>
                <a:cs typeface="Arial" panose="020B0604020202020204" pitchFamily="34" charset="0"/>
              </a:rPr>
              <a:t>4.2 </a:t>
            </a:r>
            <a:r>
              <a:rPr lang="en-AU" sz="900" b="1">
                <a:latin typeface="Arial" panose="020B0604020202020204" pitchFamily="34" charset="0"/>
                <a:cs typeface="Arial" panose="020B0604020202020204" pitchFamily="34" charset="0"/>
                <a:sym typeface="Arial"/>
              </a:rPr>
              <a:t>Assess business readiness</a:t>
            </a:r>
            <a:r>
              <a:rPr lang="en-US" sz="900" b="1">
                <a:latin typeface="Arial" panose="020B0604020202020204" pitchFamily="34" charset="0"/>
                <a:ea typeface="Helvetica Neue Light" panose="02000403000000020004" pitchFamily="2" charset="0"/>
                <a:cs typeface="Arial" panose="020B0604020202020204" pitchFamily="34" charset="0"/>
              </a:rPr>
              <a:t>: </a:t>
            </a:r>
          </a:p>
          <a:p>
            <a:r>
              <a:rPr lang="en-AU" sz="900">
                <a:latin typeface="Arial" panose="020B0604020202020204" pitchFamily="34" charset="0"/>
                <a:ea typeface="Open Sans" panose="020B0606030504020204" pitchFamily="34" charset="0"/>
                <a:cs typeface="Arial" panose="020B0604020202020204" pitchFamily="34" charset="0"/>
              </a:rPr>
              <a:t>Your strategy partner will assess your business readiness and the business change impacts associated with adopting a MWP.</a:t>
            </a:r>
            <a:endParaRPr lang="en-US" sz="900">
              <a:latin typeface="Arial" panose="020B0604020202020204" pitchFamily="34" charset="0"/>
              <a:ea typeface="Open Sans" panose="020B0606030504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6E87A761-7C9C-428E-804B-99D34E55EB01}"/>
              </a:ext>
            </a:extLst>
          </p:cNvPr>
          <p:cNvSpPr/>
          <p:nvPr/>
        </p:nvSpPr>
        <p:spPr>
          <a:xfrm>
            <a:off x="6065208" y="3183290"/>
            <a:ext cx="5453732" cy="507831"/>
          </a:xfrm>
          <a:prstGeom prst="rect">
            <a:avLst/>
          </a:prstGeom>
          <a:noFill/>
          <a:ln>
            <a:noFill/>
          </a:ln>
        </p:spPr>
        <p:txBody>
          <a:bodyPr wrap="square">
            <a:spAutoFit/>
          </a:bodyPr>
          <a:lstStyle/>
          <a:p>
            <a:r>
              <a:rPr lang="en-AU" sz="900">
                <a:latin typeface="Arial" panose="020B0604020202020204" pitchFamily="34" charset="0"/>
                <a:ea typeface="Open Sans" panose="020B0606030504020204" pitchFamily="34" charset="0"/>
                <a:cs typeface="Arial" panose="020B0604020202020204" pitchFamily="34" charset="0"/>
              </a:rPr>
              <a:t>A business readiness assessment will h</a:t>
            </a:r>
            <a:r>
              <a:rPr lang="en-AU" sz="900">
                <a:latin typeface="Arial" panose="020B0604020202020204" pitchFamily="34" charset="0"/>
                <a:cs typeface="Arial" panose="020B0604020202020204" pitchFamily="34" charset="0"/>
              </a:rPr>
              <a:t>elp you to understand which divisions within your agency are ready to adopt the MWP. The assessment may include skills, culture, willingness to adopt the business change, leadership and staff support, and other drivers and risks to a successful adoption. </a:t>
            </a:r>
            <a:endParaRPr lang="en-US" sz="900">
              <a:latin typeface="Arial" panose="020B0604020202020204" pitchFamily="34" charset="0"/>
              <a:ea typeface="Open Sans" panose="020B0606030504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F6780AFD-07D0-4BEE-8AA3-AB28784473DF}"/>
              </a:ext>
            </a:extLst>
          </p:cNvPr>
          <p:cNvSpPr/>
          <p:nvPr/>
        </p:nvSpPr>
        <p:spPr>
          <a:xfrm>
            <a:off x="2489675" y="3843105"/>
            <a:ext cx="3483078" cy="646331"/>
          </a:xfrm>
          <a:prstGeom prst="rect">
            <a:avLst/>
          </a:prstGeom>
          <a:noFill/>
          <a:ln>
            <a:noFill/>
          </a:ln>
        </p:spPr>
        <p:txBody>
          <a:bodyPr wrap="square">
            <a:spAutoFit/>
          </a:bodyPr>
          <a:lstStyle/>
          <a:p>
            <a:r>
              <a:rPr lang="en-US" sz="900" b="1">
                <a:latin typeface="Arial" panose="020B0604020202020204" pitchFamily="34" charset="0"/>
                <a:ea typeface="Helvetica Neue Light" panose="02000403000000020004" pitchFamily="2" charset="0"/>
                <a:cs typeface="Arial" panose="020B0604020202020204" pitchFamily="34" charset="0"/>
              </a:rPr>
              <a:t>4.3 </a:t>
            </a:r>
            <a:r>
              <a:rPr lang="en-AU" sz="900" b="1">
                <a:latin typeface="Arial" panose="020B0604020202020204" pitchFamily="34" charset="0"/>
                <a:ea typeface="Helvetica Neue Light" panose="02000403000000020004" pitchFamily="2" charset="0"/>
                <a:cs typeface="Arial" panose="020B0604020202020204" pitchFamily="34" charset="0"/>
                <a:sym typeface="Arial"/>
              </a:rPr>
              <a:t>Engage staff with </a:t>
            </a:r>
            <a:r>
              <a:rPr lang="en-AU" sz="900" b="1">
                <a:latin typeface="Arial" panose="020B0604020202020204" pitchFamily="34" charset="0"/>
                <a:cs typeface="Arial" panose="020B0604020202020204" pitchFamily="34" charset="0"/>
                <a:sym typeface="Arial"/>
              </a:rPr>
              <a:t>communications and realise benefits iteratively</a:t>
            </a:r>
            <a:r>
              <a:rPr lang="en-US" sz="900" b="1">
                <a:latin typeface="Arial" panose="020B0604020202020204" pitchFamily="34" charset="0"/>
                <a:ea typeface="Helvetica Neue Light" panose="02000403000000020004" pitchFamily="2" charset="0"/>
                <a:cs typeface="Arial" panose="020B0604020202020204" pitchFamily="34" charset="0"/>
              </a:rPr>
              <a:t>: </a:t>
            </a:r>
          </a:p>
          <a:p>
            <a:r>
              <a:rPr lang="en-AU" sz="900">
                <a:latin typeface="Arial" panose="020B0604020202020204" pitchFamily="34" charset="0"/>
                <a:cs typeface="Arial" panose="020B0604020202020204" pitchFamily="34" charset="0"/>
              </a:rPr>
              <a:t>You engage staff with communications as you adopt the blueprint and realise the benefits iteratively.</a:t>
            </a:r>
          </a:p>
        </p:txBody>
      </p:sp>
      <p:sp>
        <p:nvSpPr>
          <p:cNvPr id="61" name="Rectangle 60">
            <a:extLst>
              <a:ext uri="{FF2B5EF4-FFF2-40B4-BE49-F238E27FC236}">
                <a16:creationId xmlns:a16="http://schemas.microsoft.com/office/drawing/2014/main" id="{0875E91F-80D3-41D6-A2AF-38B53AEBA1EC}"/>
              </a:ext>
            </a:extLst>
          </p:cNvPr>
          <p:cNvSpPr/>
          <p:nvPr/>
        </p:nvSpPr>
        <p:spPr>
          <a:xfrm>
            <a:off x="6043119" y="3841696"/>
            <a:ext cx="5453732" cy="646331"/>
          </a:xfrm>
          <a:prstGeom prst="rect">
            <a:avLst/>
          </a:prstGeom>
          <a:noFill/>
          <a:ln>
            <a:noFill/>
          </a:ln>
        </p:spPr>
        <p:txBody>
          <a:bodyPr wrap="square">
            <a:spAutoFit/>
          </a:bodyPr>
          <a:lstStyle/>
          <a:p>
            <a:r>
              <a:rPr lang="en-AU" sz="900">
                <a:latin typeface="Arial" panose="020B0604020202020204" pitchFamily="34" charset="0"/>
                <a:ea typeface="Open Sans" panose="020B0606030504020204" pitchFamily="34" charset="0"/>
                <a:cs typeface="Arial" panose="020B0604020202020204" pitchFamily="34" charset="0"/>
              </a:rPr>
              <a:t>Your communications plan will inform timely communications activities that will engage staff with the new ways of working. As your agency begins to realise the benefits of adopting the blueprint iteratively, you will be also able to communicate the early benefits. </a:t>
            </a:r>
            <a:endParaRPr lang="en-AU" sz="900">
              <a:solidFill>
                <a:srgbClr val="313131"/>
              </a:solidFill>
              <a:latin typeface="Arial" panose="020B0604020202020204" pitchFamily="34" charset="0"/>
              <a:cs typeface="Arial" panose="020B0604020202020204" pitchFamily="34" charset="0"/>
            </a:endParaRPr>
          </a:p>
          <a:p>
            <a:endParaRPr lang="en-AU" sz="900">
              <a:solidFill>
                <a:srgbClr val="313131"/>
              </a:solidFill>
              <a:latin typeface="Arial" panose="020B0604020202020204" pitchFamily="34" charset="0"/>
              <a:cs typeface="Arial" panose="020B0604020202020204" pitchFamily="34" charset="0"/>
            </a:endParaRPr>
          </a:p>
        </p:txBody>
      </p:sp>
      <p:grpSp>
        <p:nvGrpSpPr>
          <p:cNvPr id="64" name="Group 601">
            <a:extLst>
              <a:ext uri="{FF2B5EF4-FFF2-40B4-BE49-F238E27FC236}">
                <a16:creationId xmlns:a16="http://schemas.microsoft.com/office/drawing/2014/main" id="{D77FA247-DA8D-4DE5-B388-3155591A13C9}"/>
              </a:ext>
            </a:extLst>
          </p:cNvPr>
          <p:cNvGrpSpPr>
            <a:grpSpLocks noChangeAspect="1"/>
          </p:cNvGrpSpPr>
          <p:nvPr/>
        </p:nvGrpSpPr>
        <p:grpSpPr bwMode="auto">
          <a:xfrm>
            <a:off x="1809537" y="3992864"/>
            <a:ext cx="370763" cy="369676"/>
            <a:chOff x="7347" y="2263"/>
            <a:chExt cx="341" cy="340"/>
          </a:xfrm>
          <a:solidFill>
            <a:schemeClr val="tx1"/>
          </a:solidFill>
        </p:grpSpPr>
        <p:sp>
          <p:nvSpPr>
            <p:cNvPr id="65" name="Freeform 602">
              <a:extLst>
                <a:ext uri="{FF2B5EF4-FFF2-40B4-BE49-F238E27FC236}">
                  <a16:creationId xmlns:a16="http://schemas.microsoft.com/office/drawing/2014/main" id="{0D24E9FD-4DEB-48C1-A30B-E0098FD8C965}"/>
                </a:ext>
              </a:extLst>
            </p:cNvPr>
            <p:cNvSpPr>
              <a:spLocks noEditPoints="1"/>
            </p:cNvSpPr>
            <p:nvPr/>
          </p:nvSpPr>
          <p:spPr bwMode="auto">
            <a:xfrm>
              <a:off x="7439" y="2327"/>
              <a:ext cx="156" cy="212"/>
            </a:xfrm>
            <a:custGeom>
              <a:avLst/>
              <a:gdLst>
                <a:gd name="T0" fmla="*/ 224 w 235"/>
                <a:gd name="T1" fmla="*/ 149 h 320"/>
                <a:gd name="T2" fmla="*/ 43 w 235"/>
                <a:gd name="T3" fmla="*/ 149 h 320"/>
                <a:gd name="T4" fmla="*/ 43 w 235"/>
                <a:gd name="T5" fmla="*/ 96 h 320"/>
                <a:gd name="T6" fmla="*/ 118 w 235"/>
                <a:gd name="T7" fmla="*/ 21 h 320"/>
                <a:gd name="T8" fmla="*/ 192 w 235"/>
                <a:gd name="T9" fmla="*/ 96 h 320"/>
                <a:gd name="T10" fmla="*/ 192 w 235"/>
                <a:gd name="T11" fmla="*/ 106 h 320"/>
                <a:gd name="T12" fmla="*/ 203 w 235"/>
                <a:gd name="T13" fmla="*/ 117 h 320"/>
                <a:gd name="T14" fmla="*/ 214 w 235"/>
                <a:gd name="T15" fmla="*/ 106 h 320"/>
                <a:gd name="T16" fmla="*/ 214 w 235"/>
                <a:gd name="T17" fmla="*/ 96 h 320"/>
                <a:gd name="T18" fmla="*/ 118 w 235"/>
                <a:gd name="T19" fmla="*/ 0 h 320"/>
                <a:gd name="T20" fmla="*/ 22 w 235"/>
                <a:gd name="T21" fmla="*/ 96 h 320"/>
                <a:gd name="T22" fmla="*/ 22 w 235"/>
                <a:gd name="T23" fmla="*/ 149 h 320"/>
                <a:gd name="T24" fmla="*/ 11 w 235"/>
                <a:gd name="T25" fmla="*/ 149 h 320"/>
                <a:gd name="T26" fmla="*/ 0 w 235"/>
                <a:gd name="T27" fmla="*/ 160 h 320"/>
                <a:gd name="T28" fmla="*/ 0 w 235"/>
                <a:gd name="T29" fmla="*/ 309 h 320"/>
                <a:gd name="T30" fmla="*/ 11 w 235"/>
                <a:gd name="T31" fmla="*/ 320 h 320"/>
                <a:gd name="T32" fmla="*/ 224 w 235"/>
                <a:gd name="T33" fmla="*/ 320 h 320"/>
                <a:gd name="T34" fmla="*/ 235 w 235"/>
                <a:gd name="T35" fmla="*/ 309 h 320"/>
                <a:gd name="T36" fmla="*/ 235 w 235"/>
                <a:gd name="T37" fmla="*/ 160 h 320"/>
                <a:gd name="T38" fmla="*/ 224 w 235"/>
                <a:gd name="T39" fmla="*/ 149 h 320"/>
                <a:gd name="T40" fmla="*/ 214 w 235"/>
                <a:gd name="T41" fmla="*/ 298 h 320"/>
                <a:gd name="T42" fmla="*/ 22 w 235"/>
                <a:gd name="T43" fmla="*/ 298 h 320"/>
                <a:gd name="T44" fmla="*/ 22 w 235"/>
                <a:gd name="T45" fmla="*/ 170 h 320"/>
                <a:gd name="T46" fmla="*/ 214 w 235"/>
                <a:gd name="T47" fmla="*/ 170 h 320"/>
                <a:gd name="T48" fmla="*/ 214 w 235"/>
                <a:gd name="T49"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5" h="320">
                  <a:moveTo>
                    <a:pt x="224" y="149"/>
                  </a:moveTo>
                  <a:cubicBezTo>
                    <a:pt x="43" y="149"/>
                    <a:pt x="43" y="149"/>
                    <a:pt x="43" y="149"/>
                  </a:cubicBezTo>
                  <a:cubicBezTo>
                    <a:pt x="43" y="96"/>
                    <a:pt x="43" y="96"/>
                    <a:pt x="43" y="96"/>
                  </a:cubicBezTo>
                  <a:cubicBezTo>
                    <a:pt x="43" y="54"/>
                    <a:pt x="76" y="21"/>
                    <a:pt x="118" y="21"/>
                  </a:cubicBezTo>
                  <a:cubicBezTo>
                    <a:pt x="159" y="21"/>
                    <a:pt x="192" y="54"/>
                    <a:pt x="192" y="96"/>
                  </a:cubicBezTo>
                  <a:cubicBezTo>
                    <a:pt x="192" y="106"/>
                    <a:pt x="192" y="106"/>
                    <a:pt x="192" y="106"/>
                  </a:cubicBezTo>
                  <a:cubicBezTo>
                    <a:pt x="192" y="112"/>
                    <a:pt x="197" y="117"/>
                    <a:pt x="203" y="117"/>
                  </a:cubicBezTo>
                  <a:cubicBezTo>
                    <a:pt x="209" y="117"/>
                    <a:pt x="214" y="112"/>
                    <a:pt x="214" y="106"/>
                  </a:cubicBezTo>
                  <a:cubicBezTo>
                    <a:pt x="214" y="96"/>
                    <a:pt x="214" y="96"/>
                    <a:pt x="214" y="96"/>
                  </a:cubicBezTo>
                  <a:cubicBezTo>
                    <a:pt x="214" y="43"/>
                    <a:pt x="171" y="0"/>
                    <a:pt x="118" y="0"/>
                  </a:cubicBezTo>
                  <a:cubicBezTo>
                    <a:pt x="65" y="0"/>
                    <a:pt x="22" y="43"/>
                    <a:pt x="22" y="96"/>
                  </a:cubicBezTo>
                  <a:cubicBezTo>
                    <a:pt x="22" y="149"/>
                    <a:pt x="22" y="149"/>
                    <a:pt x="22" y="149"/>
                  </a:cubicBezTo>
                  <a:cubicBezTo>
                    <a:pt x="11" y="149"/>
                    <a:pt x="11" y="149"/>
                    <a:pt x="11" y="149"/>
                  </a:cubicBezTo>
                  <a:cubicBezTo>
                    <a:pt x="5" y="149"/>
                    <a:pt x="0" y="154"/>
                    <a:pt x="0" y="16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160"/>
                    <a:pt x="235" y="160"/>
                    <a:pt x="235" y="160"/>
                  </a:cubicBezTo>
                  <a:cubicBezTo>
                    <a:pt x="235" y="154"/>
                    <a:pt x="230" y="149"/>
                    <a:pt x="224" y="149"/>
                  </a:cubicBezTo>
                  <a:close/>
                  <a:moveTo>
                    <a:pt x="214" y="298"/>
                  </a:moveTo>
                  <a:cubicBezTo>
                    <a:pt x="22" y="298"/>
                    <a:pt x="22" y="298"/>
                    <a:pt x="22" y="298"/>
                  </a:cubicBezTo>
                  <a:cubicBezTo>
                    <a:pt x="22" y="170"/>
                    <a:pt x="22" y="170"/>
                    <a:pt x="22" y="170"/>
                  </a:cubicBezTo>
                  <a:cubicBezTo>
                    <a:pt x="214" y="170"/>
                    <a:pt x="214" y="170"/>
                    <a:pt x="214" y="170"/>
                  </a:cubicBezTo>
                  <a:lnTo>
                    <a:pt x="214" y="2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603">
              <a:extLst>
                <a:ext uri="{FF2B5EF4-FFF2-40B4-BE49-F238E27FC236}">
                  <a16:creationId xmlns:a16="http://schemas.microsoft.com/office/drawing/2014/main" id="{C6E0AAA5-688E-4DBC-8459-731E976978C9}"/>
                </a:ext>
              </a:extLst>
            </p:cNvPr>
            <p:cNvSpPr>
              <a:spLocks noEditPoints="1"/>
            </p:cNvSpPr>
            <p:nvPr/>
          </p:nvSpPr>
          <p:spPr bwMode="auto">
            <a:xfrm>
              <a:off x="7347" y="2263"/>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68" name="Graphic 4">
            <a:extLst>
              <a:ext uri="{FF2B5EF4-FFF2-40B4-BE49-F238E27FC236}">
                <a16:creationId xmlns:a16="http://schemas.microsoft.com/office/drawing/2014/main" id="{BB637B9C-C325-4066-B006-19F06A868F2E}"/>
              </a:ext>
            </a:extLst>
          </p:cNvPr>
          <p:cNvGrpSpPr/>
          <p:nvPr/>
        </p:nvGrpSpPr>
        <p:grpSpPr>
          <a:xfrm>
            <a:off x="742573" y="2028577"/>
            <a:ext cx="361670" cy="361333"/>
            <a:chOff x="467743" y="2855717"/>
            <a:chExt cx="361670" cy="361333"/>
          </a:xfrm>
          <a:solidFill>
            <a:schemeClr val="tx1"/>
          </a:solidFill>
        </p:grpSpPr>
        <p:sp>
          <p:nvSpPr>
            <p:cNvPr id="69" name="Graphic 4">
              <a:extLst>
                <a:ext uri="{FF2B5EF4-FFF2-40B4-BE49-F238E27FC236}">
                  <a16:creationId xmlns:a16="http://schemas.microsoft.com/office/drawing/2014/main" id="{C3737FF9-B56B-49E2-A1D9-6B1FBA2BE649}"/>
                </a:ext>
              </a:extLst>
            </p:cNvPr>
            <p:cNvSpPr/>
            <p:nvPr/>
          </p:nvSpPr>
          <p:spPr>
            <a:xfrm>
              <a:off x="467743" y="2855717"/>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6"/>
                    <a:pt x="0" y="180667"/>
                  </a:cubicBezTo>
                  <a:cubicBezTo>
                    <a:pt x="0" y="280895"/>
                    <a:pt x="81152" y="361333"/>
                    <a:pt x="180835" y="361333"/>
                  </a:cubicBezTo>
                  <a:cubicBezTo>
                    <a:pt x="280518" y="361333"/>
                    <a:pt x="361670" y="280257"/>
                    <a:pt x="361670" y="180667"/>
                  </a:cubicBezTo>
                  <a:cubicBezTo>
                    <a:pt x="361670" y="80438"/>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873"/>
                    <a:pt x="273489" y="349204"/>
                    <a:pt x="180835" y="349204"/>
                  </a:cubicBezTo>
                  <a:close/>
                </a:path>
              </a:pathLst>
            </a:custGeom>
            <a:grpFill/>
            <a:ln w="6390" cap="flat">
              <a:noFill/>
              <a:prstDash val="solid"/>
              <a:miter/>
            </a:ln>
          </p:spPr>
          <p:txBody>
            <a:bodyPr rtlCol="0" anchor="ctr"/>
            <a:lstStyle/>
            <a:p>
              <a:endParaRPr lang="en-US"/>
            </a:p>
          </p:txBody>
        </p:sp>
        <p:sp>
          <p:nvSpPr>
            <p:cNvPr id="70" name="Graphic 4">
              <a:extLst>
                <a:ext uri="{FF2B5EF4-FFF2-40B4-BE49-F238E27FC236}">
                  <a16:creationId xmlns:a16="http://schemas.microsoft.com/office/drawing/2014/main" id="{846AF3A8-22A7-4126-829F-D65BB63B5709}"/>
                </a:ext>
              </a:extLst>
            </p:cNvPr>
            <p:cNvSpPr/>
            <p:nvPr/>
          </p:nvSpPr>
          <p:spPr>
            <a:xfrm>
              <a:off x="565509" y="3007018"/>
              <a:ext cx="60065" cy="60009"/>
            </a:xfrm>
            <a:custGeom>
              <a:avLst/>
              <a:gdLst>
                <a:gd name="connsiteX0" fmla="*/ 30033 w 60065"/>
                <a:gd name="connsiteY0" fmla="*/ 60009 h 60009"/>
                <a:gd name="connsiteX1" fmla="*/ 60065 w 60065"/>
                <a:gd name="connsiteY1" fmla="*/ 30005 h 60009"/>
                <a:gd name="connsiteX2" fmla="*/ 30033 w 60065"/>
                <a:gd name="connsiteY2" fmla="*/ 0 h 60009"/>
                <a:gd name="connsiteX3" fmla="*/ 0 w 60065"/>
                <a:gd name="connsiteY3" fmla="*/ 30005 h 60009"/>
                <a:gd name="connsiteX4" fmla="*/ 30033 w 60065"/>
                <a:gd name="connsiteY4" fmla="*/ 60009 h 60009"/>
                <a:gd name="connsiteX5" fmla="*/ 30033 w 60065"/>
                <a:gd name="connsiteY5" fmla="*/ 12768 h 60009"/>
                <a:gd name="connsiteX6" fmla="*/ 47286 w 60065"/>
                <a:gd name="connsiteY6" fmla="*/ 30005 h 60009"/>
                <a:gd name="connsiteX7" fmla="*/ 30033 w 60065"/>
                <a:gd name="connsiteY7" fmla="*/ 47241 h 60009"/>
                <a:gd name="connsiteX8" fmla="*/ 12780 w 60065"/>
                <a:gd name="connsiteY8" fmla="*/ 30005 h 60009"/>
                <a:gd name="connsiteX9" fmla="*/ 30033 w 60065"/>
                <a:gd name="connsiteY9" fmla="*/ 12768 h 6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65" h="60009">
                  <a:moveTo>
                    <a:pt x="30033" y="60009"/>
                  </a:moveTo>
                  <a:cubicBezTo>
                    <a:pt x="46647" y="60009"/>
                    <a:pt x="60065" y="46603"/>
                    <a:pt x="60065" y="30005"/>
                  </a:cubicBezTo>
                  <a:cubicBezTo>
                    <a:pt x="60065" y="13406"/>
                    <a:pt x="46647" y="0"/>
                    <a:pt x="30033" y="0"/>
                  </a:cubicBezTo>
                  <a:cubicBezTo>
                    <a:pt x="13419" y="0"/>
                    <a:pt x="0" y="13406"/>
                    <a:pt x="0" y="30005"/>
                  </a:cubicBezTo>
                  <a:cubicBezTo>
                    <a:pt x="0" y="46603"/>
                    <a:pt x="13419" y="60009"/>
                    <a:pt x="30033" y="60009"/>
                  </a:cubicBezTo>
                  <a:close/>
                  <a:moveTo>
                    <a:pt x="30033" y="12768"/>
                  </a:moveTo>
                  <a:cubicBezTo>
                    <a:pt x="39618" y="12768"/>
                    <a:pt x="47286" y="20429"/>
                    <a:pt x="47286" y="30005"/>
                  </a:cubicBezTo>
                  <a:cubicBezTo>
                    <a:pt x="47286" y="39581"/>
                    <a:pt x="39618" y="47241"/>
                    <a:pt x="30033" y="47241"/>
                  </a:cubicBezTo>
                  <a:cubicBezTo>
                    <a:pt x="20448" y="47241"/>
                    <a:pt x="12780" y="39581"/>
                    <a:pt x="12780" y="30005"/>
                  </a:cubicBezTo>
                  <a:cubicBezTo>
                    <a:pt x="12780" y="20429"/>
                    <a:pt x="20448" y="12768"/>
                    <a:pt x="30033" y="12768"/>
                  </a:cubicBezTo>
                  <a:close/>
                </a:path>
              </a:pathLst>
            </a:custGeom>
            <a:grpFill/>
            <a:ln w="6390" cap="flat">
              <a:noFill/>
              <a:prstDash val="solid"/>
              <a:miter/>
            </a:ln>
          </p:spPr>
          <p:txBody>
            <a:bodyPr rtlCol="0" anchor="ctr"/>
            <a:lstStyle/>
            <a:p>
              <a:endParaRPr lang="en-US"/>
            </a:p>
          </p:txBody>
        </p:sp>
        <p:sp>
          <p:nvSpPr>
            <p:cNvPr id="71" name="Graphic 4">
              <a:extLst>
                <a:ext uri="{FF2B5EF4-FFF2-40B4-BE49-F238E27FC236}">
                  <a16:creationId xmlns:a16="http://schemas.microsoft.com/office/drawing/2014/main" id="{72B704E5-6118-4241-BAAB-CAC4330BE148}"/>
                </a:ext>
              </a:extLst>
            </p:cNvPr>
            <p:cNvSpPr/>
            <p:nvPr/>
          </p:nvSpPr>
          <p:spPr>
            <a:xfrm>
              <a:off x="653051" y="3014380"/>
              <a:ext cx="19169" cy="44348"/>
            </a:xfrm>
            <a:custGeom>
              <a:avLst/>
              <a:gdLst>
                <a:gd name="connsiteX0" fmla="*/ 1917 w 19169"/>
                <a:gd name="connsiteY0" fmla="*/ 1576 h 44348"/>
                <a:gd name="connsiteX1" fmla="*/ 1917 w 19169"/>
                <a:gd name="connsiteY1" fmla="*/ 10513 h 44348"/>
                <a:gd name="connsiteX2" fmla="*/ 6390 w 19169"/>
                <a:gd name="connsiteY2" fmla="*/ 22004 h 44348"/>
                <a:gd name="connsiteX3" fmla="*/ 1917 w 19169"/>
                <a:gd name="connsiteY3" fmla="*/ 33496 h 44348"/>
                <a:gd name="connsiteX4" fmla="*/ 1917 w 19169"/>
                <a:gd name="connsiteY4" fmla="*/ 42433 h 44348"/>
                <a:gd name="connsiteX5" fmla="*/ 6390 w 19169"/>
                <a:gd name="connsiteY5" fmla="*/ 44348 h 44348"/>
                <a:gd name="connsiteX6" fmla="*/ 10863 w 19169"/>
                <a:gd name="connsiteY6" fmla="*/ 42433 h 44348"/>
                <a:gd name="connsiteX7" fmla="*/ 19170 w 19169"/>
                <a:gd name="connsiteY7" fmla="*/ 22643 h 44348"/>
                <a:gd name="connsiteX8" fmla="*/ 10863 w 19169"/>
                <a:gd name="connsiteY8" fmla="*/ 2853 h 44348"/>
                <a:gd name="connsiteX9" fmla="*/ 1917 w 19169"/>
                <a:gd name="connsiteY9" fmla="*/ 1576 h 44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69" h="44348">
                  <a:moveTo>
                    <a:pt x="1917" y="1576"/>
                  </a:moveTo>
                  <a:cubicBezTo>
                    <a:pt x="-639" y="4129"/>
                    <a:pt x="-639" y="7960"/>
                    <a:pt x="1917" y="10513"/>
                  </a:cubicBezTo>
                  <a:cubicBezTo>
                    <a:pt x="5112" y="13705"/>
                    <a:pt x="6390" y="17536"/>
                    <a:pt x="6390" y="22004"/>
                  </a:cubicBezTo>
                  <a:cubicBezTo>
                    <a:pt x="6390" y="26473"/>
                    <a:pt x="4473" y="30304"/>
                    <a:pt x="1917" y="33496"/>
                  </a:cubicBezTo>
                  <a:cubicBezTo>
                    <a:pt x="-639" y="36049"/>
                    <a:pt x="-639" y="39880"/>
                    <a:pt x="1917" y="42433"/>
                  </a:cubicBezTo>
                  <a:cubicBezTo>
                    <a:pt x="3195" y="43710"/>
                    <a:pt x="4473" y="44348"/>
                    <a:pt x="6390" y="44348"/>
                  </a:cubicBezTo>
                  <a:cubicBezTo>
                    <a:pt x="8307" y="44348"/>
                    <a:pt x="9585" y="43710"/>
                    <a:pt x="10863" y="42433"/>
                  </a:cubicBezTo>
                  <a:cubicBezTo>
                    <a:pt x="15975" y="36688"/>
                    <a:pt x="19170" y="29665"/>
                    <a:pt x="19170" y="22643"/>
                  </a:cubicBezTo>
                  <a:cubicBezTo>
                    <a:pt x="19170" y="14982"/>
                    <a:pt x="16614" y="7960"/>
                    <a:pt x="10863" y="2853"/>
                  </a:cubicBezTo>
                  <a:cubicBezTo>
                    <a:pt x="8946" y="-339"/>
                    <a:pt x="5112" y="-978"/>
                    <a:pt x="1917" y="1576"/>
                  </a:cubicBezTo>
                  <a:close/>
                </a:path>
              </a:pathLst>
            </a:custGeom>
            <a:grpFill/>
            <a:ln w="6390" cap="flat">
              <a:noFill/>
              <a:prstDash val="solid"/>
              <a:miter/>
            </a:ln>
          </p:spPr>
          <p:txBody>
            <a:bodyPr rtlCol="0" anchor="ctr"/>
            <a:lstStyle/>
            <a:p>
              <a:endParaRPr lang="en-US"/>
            </a:p>
          </p:txBody>
        </p:sp>
        <p:sp>
          <p:nvSpPr>
            <p:cNvPr id="72" name="Graphic 4">
              <a:extLst>
                <a:ext uri="{FF2B5EF4-FFF2-40B4-BE49-F238E27FC236}">
                  <a16:creationId xmlns:a16="http://schemas.microsoft.com/office/drawing/2014/main" id="{DC8BC11E-EFBB-4874-885E-BA904A69A19F}"/>
                </a:ext>
              </a:extLst>
            </p:cNvPr>
            <p:cNvSpPr/>
            <p:nvPr/>
          </p:nvSpPr>
          <p:spPr>
            <a:xfrm>
              <a:off x="678262" y="2983048"/>
              <a:ext cx="35493" cy="106961"/>
            </a:xfrm>
            <a:custGeom>
              <a:avLst/>
              <a:gdLst>
                <a:gd name="connsiteX0" fmla="*/ 10573 w 35493"/>
                <a:gd name="connsiteY0" fmla="*/ 1626 h 106961"/>
                <a:gd name="connsiteX1" fmla="*/ 1627 w 35493"/>
                <a:gd name="connsiteY1" fmla="*/ 2264 h 106961"/>
                <a:gd name="connsiteX2" fmla="*/ 2266 w 35493"/>
                <a:gd name="connsiteY2" fmla="*/ 11202 h 106961"/>
                <a:gd name="connsiteX3" fmla="*/ 22075 w 35493"/>
                <a:gd name="connsiteY3" fmla="*/ 53336 h 106961"/>
                <a:gd name="connsiteX4" fmla="*/ 2266 w 35493"/>
                <a:gd name="connsiteY4" fmla="*/ 95470 h 106961"/>
                <a:gd name="connsiteX5" fmla="*/ 1627 w 35493"/>
                <a:gd name="connsiteY5" fmla="*/ 104408 h 106961"/>
                <a:gd name="connsiteX6" fmla="*/ 6739 w 35493"/>
                <a:gd name="connsiteY6" fmla="*/ 106961 h 106961"/>
                <a:gd name="connsiteX7" fmla="*/ 10573 w 35493"/>
                <a:gd name="connsiteY7" fmla="*/ 105685 h 106961"/>
                <a:gd name="connsiteX8" fmla="*/ 35494 w 35493"/>
                <a:gd name="connsiteY8" fmla="*/ 53974 h 106961"/>
                <a:gd name="connsiteX9" fmla="*/ 10573 w 35493"/>
                <a:gd name="connsiteY9" fmla="*/ 1626 h 10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93" h="106961">
                  <a:moveTo>
                    <a:pt x="10573" y="1626"/>
                  </a:moveTo>
                  <a:cubicBezTo>
                    <a:pt x="8017" y="-928"/>
                    <a:pt x="3544" y="-290"/>
                    <a:pt x="1627" y="2264"/>
                  </a:cubicBezTo>
                  <a:cubicBezTo>
                    <a:pt x="-929" y="4818"/>
                    <a:pt x="-290" y="9286"/>
                    <a:pt x="2266" y="11202"/>
                  </a:cubicBezTo>
                  <a:cubicBezTo>
                    <a:pt x="15046" y="22054"/>
                    <a:pt x="22075" y="37376"/>
                    <a:pt x="22075" y="53336"/>
                  </a:cubicBezTo>
                  <a:cubicBezTo>
                    <a:pt x="22075" y="69296"/>
                    <a:pt x="15046" y="84617"/>
                    <a:pt x="2266" y="95470"/>
                  </a:cubicBezTo>
                  <a:cubicBezTo>
                    <a:pt x="-290" y="98024"/>
                    <a:pt x="-929" y="101854"/>
                    <a:pt x="1627" y="104408"/>
                  </a:cubicBezTo>
                  <a:cubicBezTo>
                    <a:pt x="2905" y="105685"/>
                    <a:pt x="4822" y="106961"/>
                    <a:pt x="6739" y="106961"/>
                  </a:cubicBezTo>
                  <a:cubicBezTo>
                    <a:pt x="8017" y="106961"/>
                    <a:pt x="9934" y="106323"/>
                    <a:pt x="10573" y="105685"/>
                  </a:cubicBezTo>
                  <a:cubicBezTo>
                    <a:pt x="25909" y="92278"/>
                    <a:pt x="35494" y="73765"/>
                    <a:pt x="35494" y="53974"/>
                  </a:cubicBezTo>
                  <a:cubicBezTo>
                    <a:pt x="35494" y="33545"/>
                    <a:pt x="26548" y="14394"/>
                    <a:pt x="10573" y="1626"/>
                  </a:cubicBezTo>
                  <a:close/>
                </a:path>
              </a:pathLst>
            </a:custGeom>
            <a:grpFill/>
            <a:ln w="6390" cap="flat">
              <a:noFill/>
              <a:prstDash val="solid"/>
              <a:miter/>
            </a:ln>
          </p:spPr>
          <p:txBody>
            <a:bodyPr rtlCol="0" anchor="ctr"/>
            <a:lstStyle/>
            <a:p>
              <a:endParaRPr lang="en-US"/>
            </a:p>
          </p:txBody>
        </p:sp>
        <p:sp>
          <p:nvSpPr>
            <p:cNvPr id="73" name="Graphic 4">
              <a:extLst>
                <a:ext uri="{FF2B5EF4-FFF2-40B4-BE49-F238E27FC236}">
                  <a16:creationId xmlns:a16="http://schemas.microsoft.com/office/drawing/2014/main" id="{39C2F72F-36E0-4DD8-A372-422D1DAA7588}"/>
                </a:ext>
              </a:extLst>
            </p:cNvPr>
            <p:cNvSpPr/>
            <p:nvPr/>
          </p:nvSpPr>
          <p:spPr>
            <a:xfrm>
              <a:off x="703501" y="2951447"/>
              <a:ext cx="51149" cy="169844"/>
            </a:xfrm>
            <a:custGeom>
              <a:avLst/>
              <a:gdLst>
                <a:gd name="connsiteX0" fmla="*/ 10254 w 51149"/>
                <a:gd name="connsiteY0" fmla="*/ 1307 h 169844"/>
                <a:gd name="connsiteX1" fmla="*/ 1308 w 51149"/>
                <a:gd name="connsiteY1" fmla="*/ 2584 h 169844"/>
                <a:gd name="connsiteX2" fmla="*/ 2586 w 51149"/>
                <a:gd name="connsiteY2" fmla="*/ 11521 h 169844"/>
                <a:gd name="connsiteX3" fmla="*/ 39009 w 51149"/>
                <a:gd name="connsiteY3" fmla="*/ 84937 h 169844"/>
                <a:gd name="connsiteX4" fmla="*/ 2586 w 51149"/>
                <a:gd name="connsiteY4" fmla="*/ 158353 h 169844"/>
                <a:gd name="connsiteX5" fmla="*/ 1308 w 51149"/>
                <a:gd name="connsiteY5" fmla="*/ 167291 h 169844"/>
                <a:gd name="connsiteX6" fmla="*/ 6420 w 51149"/>
                <a:gd name="connsiteY6" fmla="*/ 169844 h 169844"/>
                <a:gd name="connsiteX7" fmla="*/ 10254 w 51149"/>
                <a:gd name="connsiteY7" fmla="*/ 168567 h 169844"/>
                <a:gd name="connsiteX8" fmla="*/ 51150 w 51149"/>
                <a:gd name="connsiteY8" fmla="*/ 84937 h 169844"/>
                <a:gd name="connsiteX9" fmla="*/ 10254 w 51149"/>
                <a:gd name="connsiteY9" fmla="*/ 1307 h 16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149" h="169844">
                  <a:moveTo>
                    <a:pt x="10254" y="1307"/>
                  </a:moveTo>
                  <a:cubicBezTo>
                    <a:pt x="7698" y="-608"/>
                    <a:pt x="3225" y="-608"/>
                    <a:pt x="1308" y="2584"/>
                  </a:cubicBezTo>
                  <a:cubicBezTo>
                    <a:pt x="-609" y="5137"/>
                    <a:pt x="-609" y="9606"/>
                    <a:pt x="2586" y="11521"/>
                  </a:cubicBezTo>
                  <a:cubicBezTo>
                    <a:pt x="25590" y="30035"/>
                    <a:pt x="39009" y="56848"/>
                    <a:pt x="39009" y="84937"/>
                  </a:cubicBezTo>
                  <a:cubicBezTo>
                    <a:pt x="39009" y="113665"/>
                    <a:pt x="25590" y="140478"/>
                    <a:pt x="2586" y="158353"/>
                  </a:cubicBezTo>
                  <a:cubicBezTo>
                    <a:pt x="30" y="160268"/>
                    <a:pt x="-609" y="164737"/>
                    <a:pt x="1308" y="167291"/>
                  </a:cubicBezTo>
                  <a:cubicBezTo>
                    <a:pt x="2586" y="168567"/>
                    <a:pt x="4503" y="169844"/>
                    <a:pt x="6420" y="169844"/>
                  </a:cubicBezTo>
                  <a:cubicBezTo>
                    <a:pt x="7698" y="169844"/>
                    <a:pt x="8976" y="169206"/>
                    <a:pt x="10254" y="168567"/>
                  </a:cubicBezTo>
                  <a:cubicBezTo>
                    <a:pt x="36453" y="148139"/>
                    <a:pt x="51150" y="117496"/>
                    <a:pt x="51150" y="84937"/>
                  </a:cubicBezTo>
                  <a:cubicBezTo>
                    <a:pt x="51150" y="52379"/>
                    <a:pt x="36453" y="22374"/>
                    <a:pt x="10254" y="1307"/>
                  </a:cubicBezTo>
                  <a:close/>
                </a:path>
              </a:pathLst>
            </a:custGeom>
            <a:grpFill/>
            <a:ln w="6390" cap="flat">
              <a:noFill/>
              <a:prstDash val="solid"/>
              <a:miter/>
            </a:ln>
          </p:spPr>
          <p:txBody>
            <a:bodyPr rtlCol="0" anchor="ctr"/>
            <a:lstStyle/>
            <a:p>
              <a:endParaRPr lang="en-US"/>
            </a:p>
          </p:txBody>
        </p:sp>
        <p:sp>
          <p:nvSpPr>
            <p:cNvPr id="76" name="Graphic 4">
              <a:extLst>
                <a:ext uri="{FF2B5EF4-FFF2-40B4-BE49-F238E27FC236}">
                  <a16:creationId xmlns:a16="http://schemas.microsoft.com/office/drawing/2014/main" id="{6F88128F-186B-4A09-8BBA-2FCA7C15A9F3}"/>
                </a:ext>
              </a:extLst>
            </p:cNvPr>
            <p:cNvSpPr/>
            <p:nvPr/>
          </p:nvSpPr>
          <p:spPr>
            <a:xfrm>
              <a:off x="541866" y="3084902"/>
              <a:ext cx="106711" cy="36388"/>
            </a:xfrm>
            <a:custGeom>
              <a:avLst/>
              <a:gdLst>
                <a:gd name="connsiteX0" fmla="*/ 100322 w 106711"/>
                <a:gd name="connsiteY0" fmla="*/ 0 h 36388"/>
                <a:gd name="connsiteX1" fmla="*/ 6390 w 106711"/>
                <a:gd name="connsiteY1" fmla="*/ 0 h 36388"/>
                <a:gd name="connsiteX2" fmla="*/ 0 w 106711"/>
                <a:gd name="connsiteY2" fmla="*/ 6384 h 36388"/>
                <a:gd name="connsiteX3" fmla="*/ 0 w 106711"/>
                <a:gd name="connsiteY3" fmla="*/ 30005 h 36388"/>
                <a:gd name="connsiteX4" fmla="*/ 6390 w 106711"/>
                <a:gd name="connsiteY4" fmla="*/ 36389 h 36388"/>
                <a:gd name="connsiteX5" fmla="*/ 12780 w 106711"/>
                <a:gd name="connsiteY5" fmla="*/ 30005 h 36388"/>
                <a:gd name="connsiteX6" fmla="*/ 12780 w 106711"/>
                <a:gd name="connsiteY6" fmla="*/ 12768 h 36388"/>
                <a:gd name="connsiteX7" fmla="*/ 93932 w 106711"/>
                <a:gd name="connsiteY7" fmla="*/ 12768 h 36388"/>
                <a:gd name="connsiteX8" fmla="*/ 93932 w 106711"/>
                <a:gd name="connsiteY8" fmla="*/ 30005 h 36388"/>
                <a:gd name="connsiteX9" fmla="*/ 100322 w 106711"/>
                <a:gd name="connsiteY9" fmla="*/ 36389 h 36388"/>
                <a:gd name="connsiteX10" fmla="*/ 106712 w 106711"/>
                <a:gd name="connsiteY10" fmla="*/ 30005 h 36388"/>
                <a:gd name="connsiteX11" fmla="*/ 106712 w 106711"/>
                <a:gd name="connsiteY11" fmla="*/ 6384 h 36388"/>
                <a:gd name="connsiteX12" fmla="*/ 100322 w 106711"/>
                <a:gd name="connsiteY12" fmla="*/ 0 h 3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711" h="36388">
                  <a:moveTo>
                    <a:pt x="100322" y="0"/>
                  </a:moveTo>
                  <a:lnTo>
                    <a:pt x="6390" y="0"/>
                  </a:lnTo>
                  <a:cubicBezTo>
                    <a:pt x="2556" y="0"/>
                    <a:pt x="0" y="2554"/>
                    <a:pt x="0" y="6384"/>
                  </a:cubicBezTo>
                  <a:lnTo>
                    <a:pt x="0" y="30005"/>
                  </a:lnTo>
                  <a:cubicBezTo>
                    <a:pt x="0" y="33835"/>
                    <a:pt x="2556" y="36389"/>
                    <a:pt x="6390" y="36389"/>
                  </a:cubicBezTo>
                  <a:cubicBezTo>
                    <a:pt x="10224" y="36389"/>
                    <a:pt x="12780" y="33835"/>
                    <a:pt x="12780" y="30005"/>
                  </a:cubicBezTo>
                  <a:lnTo>
                    <a:pt x="12780" y="12768"/>
                  </a:lnTo>
                  <a:lnTo>
                    <a:pt x="93932" y="12768"/>
                  </a:lnTo>
                  <a:lnTo>
                    <a:pt x="93932" y="30005"/>
                  </a:lnTo>
                  <a:cubicBezTo>
                    <a:pt x="93932" y="33835"/>
                    <a:pt x="96488" y="36389"/>
                    <a:pt x="100322" y="36389"/>
                  </a:cubicBezTo>
                  <a:cubicBezTo>
                    <a:pt x="104156" y="36389"/>
                    <a:pt x="106712" y="33835"/>
                    <a:pt x="106712" y="30005"/>
                  </a:cubicBezTo>
                  <a:lnTo>
                    <a:pt x="106712" y="6384"/>
                  </a:lnTo>
                  <a:cubicBezTo>
                    <a:pt x="106712" y="3192"/>
                    <a:pt x="104156" y="0"/>
                    <a:pt x="100322" y="0"/>
                  </a:cubicBezTo>
                  <a:close/>
                </a:path>
              </a:pathLst>
            </a:custGeom>
            <a:grpFill/>
            <a:ln w="6390" cap="flat">
              <a:noFill/>
              <a:prstDash val="solid"/>
              <a:miter/>
            </a:ln>
          </p:spPr>
          <p:txBody>
            <a:bodyPr rtlCol="0" anchor="ctr"/>
            <a:lstStyle/>
            <a:p>
              <a:endParaRPr lang="en-US"/>
            </a:p>
          </p:txBody>
        </p:sp>
      </p:grpSp>
      <p:grpSp>
        <p:nvGrpSpPr>
          <p:cNvPr id="80" name="Graphic 4">
            <a:extLst>
              <a:ext uri="{FF2B5EF4-FFF2-40B4-BE49-F238E27FC236}">
                <a16:creationId xmlns:a16="http://schemas.microsoft.com/office/drawing/2014/main" id="{542CD9D7-7AC7-46F8-8F3B-3EB8D7CBFD9A}"/>
              </a:ext>
            </a:extLst>
          </p:cNvPr>
          <p:cNvGrpSpPr/>
          <p:nvPr/>
        </p:nvGrpSpPr>
        <p:grpSpPr>
          <a:xfrm>
            <a:off x="1805504" y="2692192"/>
            <a:ext cx="362313" cy="361971"/>
            <a:chOff x="5708130" y="1885990"/>
            <a:chExt cx="362313" cy="361971"/>
          </a:xfrm>
          <a:solidFill>
            <a:schemeClr val="tx1"/>
          </a:solidFill>
        </p:grpSpPr>
        <p:sp>
          <p:nvSpPr>
            <p:cNvPr id="81" name="Graphic 4">
              <a:extLst>
                <a:ext uri="{FF2B5EF4-FFF2-40B4-BE49-F238E27FC236}">
                  <a16:creationId xmlns:a16="http://schemas.microsoft.com/office/drawing/2014/main" id="{AE1DC5F1-5F30-4F36-8060-5FE11FA197AD}"/>
                </a:ext>
              </a:extLst>
            </p:cNvPr>
            <p:cNvSpPr/>
            <p:nvPr/>
          </p:nvSpPr>
          <p:spPr>
            <a:xfrm>
              <a:off x="5708130" y="1885990"/>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8565 h 361971"/>
                <a:gd name="connsiteX7" fmla="*/ 12780 w 362313"/>
                <a:gd name="connsiteY7" fmla="*/ 180667 h 361971"/>
                <a:gd name="connsiteX8" fmla="*/ 180835 w 362313"/>
                <a:gd name="connsiteY8" fmla="*/ 12130 h 361971"/>
                <a:gd name="connsiteX9" fmla="*/ 349530 w 362313"/>
                <a:gd name="connsiteY9" fmla="*/ 180028 h 361971"/>
                <a:gd name="connsiteX10" fmla="*/ 349530 w 362313"/>
                <a:gd name="connsiteY10" fmla="*/ 180028 h 361971"/>
                <a:gd name="connsiteX11" fmla="*/ 181474 w 362313"/>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3" h="361971">
                  <a:moveTo>
                    <a:pt x="181474" y="0"/>
                  </a:moveTo>
                  <a:cubicBezTo>
                    <a:pt x="81152" y="0"/>
                    <a:pt x="0" y="81077"/>
                    <a:pt x="0" y="180667"/>
                  </a:cubicBezTo>
                  <a:cubicBezTo>
                    <a:pt x="0" y="280257"/>
                    <a:pt x="81152" y="361972"/>
                    <a:pt x="180835" y="361972"/>
                  </a:cubicBezTo>
                  <a:cubicBezTo>
                    <a:pt x="281157" y="361972"/>
                    <a:pt x="362310" y="280895"/>
                    <a:pt x="362310" y="181305"/>
                  </a:cubicBezTo>
                  <a:cubicBezTo>
                    <a:pt x="362310" y="181305"/>
                    <a:pt x="362310" y="181305"/>
                    <a:pt x="362310" y="181305"/>
                  </a:cubicBezTo>
                  <a:cubicBezTo>
                    <a:pt x="362948" y="80438"/>
                    <a:pt x="281796" y="0"/>
                    <a:pt x="181474" y="0"/>
                  </a:cubicBezTo>
                  <a:close/>
                  <a:moveTo>
                    <a:pt x="181474" y="348565"/>
                  </a:moveTo>
                  <a:cubicBezTo>
                    <a:pt x="88181" y="348565"/>
                    <a:pt x="12780" y="273235"/>
                    <a:pt x="12780" y="180667"/>
                  </a:cubicBezTo>
                  <a:cubicBezTo>
                    <a:pt x="12780" y="88099"/>
                    <a:pt x="88181" y="12130"/>
                    <a:pt x="180835" y="12130"/>
                  </a:cubicBezTo>
                  <a:cubicBezTo>
                    <a:pt x="274128" y="12130"/>
                    <a:pt x="349530" y="87461"/>
                    <a:pt x="349530" y="180028"/>
                  </a:cubicBezTo>
                  <a:cubicBezTo>
                    <a:pt x="349530" y="180028"/>
                    <a:pt x="349530" y="180028"/>
                    <a:pt x="349530" y="180028"/>
                  </a:cubicBezTo>
                  <a:cubicBezTo>
                    <a:pt x="349530" y="273235"/>
                    <a:pt x="274767" y="348565"/>
                    <a:pt x="181474" y="348565"/>
                  </a:cubicBezTo>
                  <a:close/>
                </a:path>
              </a:pathLst>
            </a:custGeom>
            <a:grpFill/>
            <a:ln w="6390" cap="flat">
              <a:noFill/>
              <a:prstDash val="solid"/>
              <a:miter/>
            </a:ln>
          </p:spPr>
          <p:txBody>
            <a:bodyPr rtlCol="0" anchor="ctr"/>
            <a:lstStyle/>
            <a:p>
              <a:endParaRPr lang="en-US"/>
            </a:p>
          </p:txBody>
        </p:sp>
        <p:sp>
          <p:nvSpPr>
            <p:cNvPr id="83" name="Graphic 4">
              <a:extLst>
                <a:ext uri="{FF2B5EF4-FFF2-40B4-BE49-F238E27FC236}">
                  <a16:creationId xmlns:a16="http://schemas.microsoft.com/office/drawing/2014/main" id="{CF43B06B-F091-4B81-B2FF-DDD13A3B13AF}"/>
                </a:ext>
              </a:extLst>
            </p:cNvPr>
            <p:cNvSpPr/>
            <p:nvPr/>
          </p:nvSpPr>
          <p:spPr>
            <a:xfrm>
              <a:off x="5786287" y="1977920"/>
              <a:ext cx="209390" cy="178751"/>
            </a:xfrm>
            <a:custGeom>
              <a:avLst/>
              <a:gdLst>
                <a:gd name="connsiteX0" fmla="*/ 204278 w 209390"/>
                <a:gd name="connsiteY0" fmla="*/ 166622 h 178751"/>
                <a:gd name="connsiteX1" fmla="*/ 160827 w 209390"/>
                <a:gd name="connsiteY1" fmla="*/ 154492 h 178751"/>
                <a:gd name="connsiteX2" fmla="*/ 147408 w 209390"/>
                <a:gd name="connsiteY2" fmla="*/ 152577 h 178751"/>
                <a:gd name="connsiteX3" fmla="*/ 135906 w 209390"/>
                <a:gd name="connsiteY3" fmla="*/ 143640 h 178751"/>
                <a:gd name="connsiteX4" fmla="*/ 135906 w 209390"/>
                <a:gd name="connsiteY4" fmla="*/ 141724 h 178751"/>
                <a:gd name="connsiteX5" fmla="*/ 157632 w 209390"/>
                <a:gd name="connsiteY5" fmla="*/ 90652 h 178751"/>
                <a:gd name="connsiteX6" fmla="*/ 149325 w 209390"/>
                <a:gd name="connsiteY6" fmla="*/ 20429 h 178751"/>
                <a:gd name="connsiteX7" fmla="*/ 103317 w 209390"/>
                <a:gd name="connsiteY7" fmla="*/ 0 h 178751"/>
                <a:gd name="connsiteX8" fmla="*/ 103317 w 209390"/>
                <a:gd name="connsiteY8" fmla="*/ 0 h 178751"/>
                <a:gd name="connsiteX9" fmla="*/ 57310 w 209390"/>
                <a:gd name="connsiteY9" fmla="*/ 20429 h 178751"/>
                <a:gd name="connsiteX10" fmla="*/ 49003 w 209390"/>
                <a:gd name="connsiteY10" fmla="*/ 90652 h 178751"/>
                <a:gd name="connsiteX11" fmla="*/ 70728 w 209390"/>
                <a:gd name="connsiteY11" fmla="*/ 141724 h 178751"/>
                <a:gd name="connsiteX12" fmla="*/ 70728 w 209390"/>
                <a:gd name="connsiteY12" fmla="*/ 143640 h 178751"/>
                <a:gd name="connsiteX13" fmla="*/ 59227 w 209390"/>
                <a:gd name="connsiteY13" fmla="*/ 152577 h 178751"/>
                <a:gd name="connsiteX14" fmla="*/ 45808 w 209390"/>
                <a:gd name="connsiteY14" fmla="*/ 154492 h 178751"/>
                <a:gd name="connsiteX15" fmla="*/ 2995 w 209390"/>
                <a:gd name="connsiteY15" fmla="*/ 166622 h 178751"/>
                <a:gd name="connsiteX16" fmla="*/ 1078 w 209390"/>
                <a:gd name="connsiteY16" fmla="*/ 175560 h 178751"/>
                <a:gd name="connsiteX17" fmla="*/ 6829 w 209390"/>
                <a:gd name="connsiteY17" fmla="*/ 178752 h 178751"/>
                <a:gd name="connsiteX18" fmla="*/ 10024 w 209390"/>
                <a:gd name="connsiteY18" fmla="*/ 178113 h 178751"/>
                <a:gd name="connsiteX19" fmla="*/ 48364 w 209390"/>
                <a:gd name="connsiteY19" fmla="*/ 167899 h 178751"/>
                <a:gd name="connsiteX20" fmla="*/ 64978 w 209390"/>
                <a:gd name="connsiteY20" fmla="*/ 164707 h 178751"/>
                <a:gd name="connsiteX21" fmla="*/ 84147 w 209390"/>
                <a:gd name="connsiteY21" fmla="*/ 147470 h 178751"/>
                <a:gd name="connsiteX22" fmla="*/ 82231 w 209390"/>
                <a:gd name="connsiteY22" fmla="*/ 134064 h 178751"/>
                <a:gd name="connsiteX23" fmla="*/ 62422 w 209390"/>
                <a:gd name="connsiteY23" fmla="*/ 87460 h 178751"/>
                <a:gd name="connsiteX24" fmla="*/ 68173 w 209390"/>
                <a:gd name="connsiteY24" fmla="*/ 28089 h 178751"/>
                <a:gd name="connsiteX25" fmla="*/ 104595 w 209390"/>
                <a:gd name="connsiteY25" fmla="*/ 12130 h 178751"/>
                <a:gd name="connsiteX26" fmla="*/ 105234 w 209390"/>
                <a:gd name="connsiteY26" fmla="*/ 12130 h 178751"/>
                <a:gd name="connsiteX27" fmla="*/ 141657 w 209390"/>
                <a:gd name="connsiteY27" fmla="*/ 28089 h 178751"/>
                <a:gd name="connsiteX28" fmla="*/ 147408 w 209390"/>
                <a:gd name="connsiteY28" fmla="*/ 87460 h 178751"/>
                <a:gd name="connsiteX29" fmla="*/ 127599 w 209390"/>
                <a:gd name="connsiteY29" fmla="*/ 134064 h 178751"/>
                <a:gd name="connsiteX30" fmla="*/ 125682 w 209390"/>
                <a:gd name="connsiteY30" fmla="*/ 147470 h 178751"/>
                <a:gd name="connsiteX31" fmla="*/ 144852 w 209390"/>
                <a:gd name="connsiteY31" fmla="*/ 164707 h 178751"/>
                <a:gd name="connsiteX32" fmla="*/ 161466 w 209390"/>
                <a:gd name="connsiteY32" fmla="*/ 167899 h 178751"/>
                <a:gd name="connsiteX33" fmla="*/ 199805 w 209390"/>
                <a:gd name="connsiteY33" fmla="*/ 178113 h 178751"/>
                <a:gd name="connsiteX34" fmla="*/ 203000 w 209390"/>
                <a:gd name="connsiteY34" fmla="*/ 178752 h 178751"/>
                <a:gd name="connsiteX35" fmla="*/ 209390 w 209390"/>
                <a:gd name="connsiteY35" fmla="*/ 172368 h 178751"/>
                <a:gd name="connsiteX36" fmla="*/ 206195 w 209390"/>
                <a:gd name="connsiteY36" fmla="*/ 166622 h 178751"/>
                <a:gd name="connsiteX37" fmla="*/ 204278 w 209390"/>
                <a:gd name="connsiteY37" fmla="*/ 166622 h 17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390" h="178751">
                  <a:moveTo>
                    <a:pt x="204278" y="166622"/>
                  </a:moveTo>
                  <a:cubicBezTo>
                    <a:pt x="190860" y="158961"/>
                    <a:pt x="176162" y="155131"/>
                    <a:pt x="160827" y="154492"/>
                  </a:cubicBezTo>
                  <a:cubicBezTo>
                    <a:pt x="156354" y="154492"/>
                    <a:pt x="151881" y="153854"/>
                    <a:pt x="147408" y="152577"/>
                  </a:cubicBezTo>
                  <a:cubicBezTo>
                    <a:pt x="142296" y="151300"/>
                    <a:pt x="138462" y="148108"/>
                    <a:pt x="135906" y="143640"/>
                  </a:cubicBezTo>
                  <a:cubicBezTo>
                    <a:pt x="135267" y="143001"/>
                    <a:pt x="135267" y="142363"/>
                    <a:pt x="135906" y="141724"/>
                  </a:cubicBezTo>
                  <a:cubicBezTo>
                    <a:pt x="146130" y="125764"/>
                    <a:pt x="153159" y="108528"/>
                    <a:pt x="157632" y="90652"/>
                  </a:cubicBezTo>
                  <a:cubicBezTo>
                    <a:pt x="165300" y="60009"/>
                    <a:pt x="162105" y="36389"/>
                    <a:pt x="149325" y="20429"/>
                  </a:cubicBezTo>
                  <a:cubicBezTo>
                    <a:pt x="137823" y="7022"/>
                    <a:pt x="120570" y="0"/>
                    <a:pt x="103317" y="0"/>
                  </a:cubicBezTo>
                  <a:lnTo>
                    <a:pt x="103317" y="0"/>
                  </a:lnTo>
                  <a:cubicBezTo>
                    <a:pt x="85426" y="0"/>
                    <a:pt x="68811" y="7661"/>
                    <a:pt x="57310" y="20429"/>
                  </a:cubicBezTo>
                  <a:cubicBezTo>
                    <a:pt x="44530" y="36389"/>
                    <a:pt x="41335" y="60009"/>
                    <a:pt x="49003" y="90652"/>
                  </a:cubicBezTo>
                  <a:cubicBezTo>
                    <a:pt x="53476" y="108528"/>
                    <a:pt x="60505" y="125764"/>
                    <a:pt x="70728" y="141724"/>
                  </a:cubicBezTo>
                  <a:cubicBezTo>
                    <a:pt x="71368" y="142363"/>
                    <a:pt x="71368" y="143001"/>
                    <a:pt x="70728" y="143640"/>
                  </a:cubicBezTo>
                  <a:cubicBezTo>
                    <a:pt x="68173" y="148108"/>
                    <a:pt x="64338" y="151300"/>
                    <a:pt x="59227" y="152577"/>
                  </a:cubicBezTo>
                  <a:cubicBezTo>
                    <a:pt x="54754" y="153854"/>
                    <a:pt x="50281" y="154492"/>
                    <a:pt x="45808" y="154492"/>
                  </a:cubicBezTo>
                  <a:cubicBezTo>
                    <a:pt x="30472" y="155131"/>
                    <a:pt x="16414" y="159600"/>
                    <a:pt x="2995" y="166622"/>
                  </a:cubicBezTo>
                  <a:cubicBezTo>
                    <a:pt x="-200" y="168537"/>
                    <a:pt x="-839" y="172368"/>
                    <a:pt x="1078" y="175560"/>
                  </a:cubicBezTo>
                  <a:cubicBezTo>
                    <a:pt x="2356" y="177475"/>
                    <a:pt x="4273" y="178752"/>
                    <a:pt x="6829" y="178752"/>
                  </a:cubicBezTo>
                  <a:cubicBezTo>
                    <a:pt x="8107" y="178752"/>
                    <a:pt x="9385" y="178752"/>
                    <a:pt x="10024" y="178113"/>
                  </a:cubicBezTo>
                  <a:cubicBezTo>
                    <a:pt x="21526" y="171729"/>
                    <a:pt x="34945" y="167899"/>
                    <a:pt x="48364" y="167899"/>
                  </a:cubicBezTo>
                  <a:cubicBezTo>
                    <a:pt x="54115" y="167899"/>
                    <a:pt x="59866" y="166622"/>
                    <a:pt x="64978" y="164707"/>
                  </a:cubicBezTo>
                  <a:cubicBezTo>
                    <a:pt x="73923" y="162153"/>
                    <a:pt x="80953" y="155769"/>
                    <a:pt x="84147" y="147470"/>
                  </a:cubicBezTo>
                  <a:cubicBezTo>
                    <a:pt x="85426" y="143001"/>
                    <a:pt x="84786" y="137894"/>
                    <a:pt x="82231" y="134064"/>
                  </a:cubicBezTo>
                  <a:cubicBezTo>
                    <a:pt x="73285" y="120019"/>
                    <a:pt x="66256" y="104059"/>
                    <a:pt x="62422" y="87460"/>
                  </a:cubicBezTo>
                  <a:cubicBezTo>
                    <a:pt x="56032" y="60648"/>
                    <a:pt x="57949" y="40857"/>
                    <a:pt x="68173" y="28089"/>
                  </a:cubicBezTo>
                  <a:cubicBezTo>
                    <a:pt x="77758" y="17875"/>
                    <a:pt x="90537" y="12130"/>
                    <a:pt x="104595" y="12130"/>
                  </a:cubicBezTo>
                  <a:lnTo>
                    <a:pt x="105234" y="12130"/>
                  </a:lnTo>
                  <a:cubicBezTo>
                    <a:pt x="105234" y="12130"/>
                    <a:pt x="128238" y="12130"/>
                    <a:pt x="141657" y="28089"/>
                  </a:cubicBezTo>
                  <a:cubicBezTo>
                    <a:pt x="151881" y="40857"/>
                    <a:pt x="153798" y="60648"/>
                    <a:pt x="147408" y="87460"/>
                  </a:cubicBezTo>
                  <a:cubicBezTo>
                    <a:pt x="143574" y="104059"/>
                    <a:pt x="136545" y="119380"/>
                    <a:pt x="127599" y="134064"/>
                  </a:cubicBezTo>
                  <a:cubicBezTo>
                    <a:pt x="125043" y="137894"/>
                    <a:pt x="123765" y="143001"/>
                    <a:pt x="125682" y="147470"/>
                  </a:cubicBezTo>
                  <a:cubicBezTo>
                    <a:pt x="128877" y="155769"/>
                    <a:pt x="135906" y="162153"/>
                    <a:pt x="144852" y="164707"/>
                  </a:cubicBezTo>
                  <a:cubicBezTo>
                    <a:pt x="149964" y="166622"/>
                    <a:pt x="155715" y="167260"/>
                    <a:pt x="161466" y="167899"/>
                  </a:cubicBezTo>
                  <a:cubicBezTo>
                    <a:pt x="174885" y="168537"/>
                    <a:pt x="188303" y="171729"/>
                    <a:pt x="199805" y="178113"/>
                  </a:cubicBezTo>
                  <a:cubicBezTo>
                    <a:pt x="200444" y="178752"/>
                    <a:pt x="201722" y="178752"/>
                    <a:pt x="203000" y="178752"/>
                  </a:cubicBezTo>
                  <a:cubicBezTo>
                    <a:pt x="206834" y="178752"/>
                    <a:pt x="209390" y="176198"/>
                    <a:pt x="209390" y="172368"/>
                  </a:cubicBezTo>
                  <a:cubicBezTo>
                    <a:pt x="209390" y="169814"/>
                    <a:pt x="208112" y="167899"/>
                    <a:pt x="206195" y="166622"/>
                  </a:cubicBezTo>
                  <a:lnTo>
                    <a:pt x="204278" y="166622"/>
                  </a:lnTo>
                  <a:close/>
                </a:path>
              </a:pathLst>
            </a:custGeom>
            <a:grpFill/>
            <a:ln w="6390" cap="flat">
              <a:noFill/>
              <a:prstDash val="solid"/>
              <a:miter/>
            </a:ln>
          </p:spPr>
          <p:txBody>
            <a:bodyPr rtlCol="0" anchor="ctr"/>
            <a:lstStyle/>
            <a:p>
              <a:endParaRPr lang="en-US"/>
            </a:p>
          </p:txBody>
        </p:sp>
      </p:grpSp>
      <p:sp>
        <p:nvSpPr>
          <p:cNvPr id="100" name="object 20">
            <a:extLst>
              <a:ext uri="{FF2B5EF4-FFF2-40B4-BE49-F238E27FC236}">
                <a16:creationId xmlns:a16="http://schemas.microsoft.com/office/drawing/2014/main" id="{51815D1E-5309-4033-A93B-4456B8071FF2}"/>
              </a:ext>
            </a:extLst>
          </p:cNvPr>
          <p:cNvSpPr/>
          <p:nvPr/>
        </p:nvSpPr>
        <p:spPr>
          <a:xfrm>
            <a:off x="1474612" y="4559713"/>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F9E7C8">
              <a:alpha val="49804"/>
            </a:srgbClr>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103" name="object 20">
            <a:extLst>
              <a:ext uri="{FF2B5EF4-FFF2-40B4-BE49-F238E27FC236}">
                <a16:creationId xmlns:a16="http://schemas.microsoft.com/office/drawing/2014/main" id="{25916C29-E546-4F04-8DE6-73F3E283C2BA}"/>
              </a:ext>
            </a:extLst>
          </p:cNvPr>
          <p:cNvSpPr/>
          <p:nvPr/>
        </p:nvSpPr>
        <p:spPr>
          <a:xfrm>
            <a:off x="1174353" y="5219522"/>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F9E7C8"/>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grpSp>
        <p:nvGrpSpPr>
          <p:cNvPr id="106" name="Group 105">
            <a:extLst>
              <a:ext uri="{FF2B5EF4-FFF2-40B4-BE49-F238E27FC236}">
                <a16:creationId xmlns:a16="http://schemas.microsoft.com/office/drawing/2014/main" id="{6D52FC4E-56F2-46EB-B46D-0CEB1D76F792}"/>
              </a:ext>
            </a:extLst>
          </p:cNvPr>
          <p:cNvGrpSpPr/>
          <p:nvPr/>
        </p:nvGrpSpPr>
        <p:grpSpPr>
          <a:xfrm>
            <a:off x="746639" y="3334162"/>
            <a:ext cx="368217" cy="365760"/>
            <a:chOff x="5332413" y="1820863"/>
            <a:chExt cx="717550" cy="728663"/>
          </a:xfrm>
          <a:solidFill>
            <a:schemeClr val="tx1"/>
          </a:solidFill>
        </p:grpSpPr>
        <p:sp>
          <p:nvSpPr>
            <p:cNvPr id="108" name="Freeform 5">
              <a:extLst>
                <a:ext uri="{FF2B5EF4-FFF2-40B4-BE49-F238E27FC236}">
                  <a16:creationId xmlns:a16="http://schemas.microsoft.com/office/drawing/2014/main" id="{0AA1FB4F-3AB6-470A-9C5F-159F8CE83193}"/>
                </a:ext>
              </a:extLst>
            </p:cNvPr>
            <p:cNvSpPr>
              <a:spLocks noEditPoints="1"/>
            </p:cNvSpPr>
            <p:nvPr/>
          </p:nvSpPr>
          <p:spPr bwMode="auto">
            <a:xfrm>
              <a:off x="5332413" y="1820863"/>
              <a:ext cx="717550" cy="728663"/>
            </a:xfrm>
            <a:custGeom>
              <a:avLst/>
              <a:gdLst>
                <a:gd name="T0" fmla="*/ 376 w 752"/>
                <a:gd name="T1" fmla="*/ 0 h 750"/>
                <a:gd name="T2" fmla="*/ 376 w 752"/>
                <a:gd name="T3" fmla="*/ 0 h 750"/>
                <a:gd name="T4" fmla="*/ 0 w 752"/>
                <a:gd name="T5" fmla="*/ 375 h 750"/>
                <a:gd name="T6" fmla="*/ 376 w 752"/>
                <a:gd name="T7" fmla="*/ 750 h 750"/>
                <a:gd name="T8" fmla="*/ 752 w 752"/>
                <a:gd name="T9" fmla="*/ 375 h 750"/>
                <a:gd name="T10" fmla="*/ 376 w 752"/>
                <a:gd name="T11" fmla="*/ 0 h 750"/>
                <a:gd name="T12" fmla="*/ 376 w 752"/>
                <a:gd name="T13" fmla="*/ 31 h 750"/>
                <a:gd name="T14" fmla="*/ 376 w 752"/>
                <a:gd name="T15" fmla="*/ 31 h 750"/>
                <a:gd name="T16" fmla="*/ 720 w 752"/>
                <a:gd name="T17" fmla="*/ 375 h 750"/>
                <a:gd name="T18" fmla="*/ 376 w 752"/>
                <a:gd name="T19" fmla="*/ 718 h 750"/>
                <a:gd name="T20" fmla="*/ 30 w 752"/>
                <a:gd name="T21" fmla="*/ 375 h 750"/>
                <a:gd name="T22" fmla="*/ 376 w 752"/>
                <a:gd name="T23" fmla="*/ 3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2" h="750">
                  <a:moveTo>
                    <a:pt x="376" y="0"/>
                  </a:moveTo>
                  <a:lnTo>
                    <a:pt x="376" y="0"/>
                  </a:lnTo>
                  <a:cubicBezTo>
                    <a:pt x="167" y="0"/>
                    <a:pt x="0" y="167"/>
                    <a:pt x="0" y="375"/>
                  </a:cubicBezTo>
                  <a:cubicBezTo>
                    <a:pt x="0" y="581"/>
                    <a:pt x="167" y="750"/>
                    <a:pt x="376" y="750"/>
                  </a:cubicBezTo>
                  <a:cubicBezTo>
                    <a:pt x="583" y="750"/>
                    <a:pt x="752" y="581"/>
                    <a:pt x="752" y="375"/>
                  </a:cubicBezTo>
                  <a:cubicBezTo>
                    <a:pt x="752" y="167"/>
                    <a:pt x="583" y="0"/>
                    <a:pt x="376" y="0"/>
                  </a:cubicBezTo>
                  <a:close/>
                  <a:moveTo>
                    <a:pt x="376" y="31"/>
                  </a:moveTo>
                  <a:lnTo>
                    <a:pt x="376" y="31"/>
                  </a:lnTo>
                  <a:cubicBezTo>
                    <a:pt x="566" y="31"/>
                    <a:pt x="720" y="185"/>
                    <a:pt x="720" y="375"/>
                  </a:cubicBezTo>
                  <a:cubicBezTo>
                    <a:pt x="720" y="564"/>
                    <a:pt x="566" y="718"/>
                    <a:pt x="376" y="718"/>
                  </a:cubicBezTo>
                  <a:cubicBezTo>
                    <a:pt x="185" y="718"/>
                    <a:pt x="30" y="564"/>
                    <a:pt x="30" y="375"/>
                  </a:cubicBezTo>
                  <a:cubicBezTo>
                    <a:pt x="30" y="185"/>
                    <a:pt x="185" y="31"/>
                    <a:pt x="376" y="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6">
              <a:extLst>
                <a:ext uri="{FF2B5EF4-FFF2-40B4-BE49-F238E27FC236}">
                  <a16:creationId xmlns:a16="http://schemas.microsoft.com/office/drawing/2014/main" id="{7D847E22-2EDB-4F58-B43F-D90B2B98040E}"/>
                </a:ext>
              </a:extLst>
            </p:cNvPr>
            <p:cNvSpPr>
              <a:spLocks noEditPoints="1"/>
            </p:cNvSpPr>
            <p:nvPr/>
          </p:nvSpPr>
          <p:spPr bwMode="auto">
            <a:xfrm>
              <a:off x="5448300" y="1987550"/>
              <a:ext cx="501650" cy="409575"/>
            </a:xfrm>
            <a:custGeom>
              <a:avLst/>
              <a:gdLst>
                <a:gd name="T0" fmla="*/ 361 w 525"/>
                <a:gd name="T1" fmla="*/ 0 h 421"/>
                <a:gd name="T2" fmla="*/ 124 w 525"/>
                <a:gd name="T3" fmla="*/ 272 h 421"/>
                <a:gd name="T4" fmla="*/ 486 w 525"/>
                <a:gd name="T5" fmla="*/ 415 h 421"/>
                <a:gd name="T6" fmla="*/ 276 w 525"/>
                <a:gd name="T7" fmla="*/ 263 h 421"/>
                <a:gd name="T8" fmla="*/ 275 w 525"/>
                <a:gd name="T9" fmla="*/ 275 h 421"/>
                <a:gd name="T10" fmla="*/ 199 w 525"/>
                <a:gd name="T11" fmla="*/ 248 h 421"/>
                <a:gd name="T12" fmla="*/ 25 w 525"/>
                <a:gd name="T13" fmla="*/ 222 h 421"/>
                <a:gd name="T14" fmla="*/ 402 w 525"/>
                <a:gd name="T15" fmla="*/ 258 h 421"/>
                <a:gd name="T16" fmla="*/ 380 w 525"/>
                <a:gd name="T17" fmla="*/ 269 h 421"/>
                <a:gd name="T18" fmla="*/ 282 w 525"/>
                <a:gd name="T19" fmla="*/ 278 h 421"/>
                <a:gd name="T20" fmla="*/ 264 w 525"/>
                <a:gd name="T21" fmla="*/ 261 h 421"/>
                <a:gd name="T22" fmla="*/ 264 w 525"/>
                <a:gd name="T23" fmla="*/ 214 h 421"/>
                <a:gd name="T24" fmla="*/ 266 w 525"/>
                <a:gd name="T25" fmla="*/ 175 h 421"/>
                <a:gd name="T26" fmla="*/ 402 w 525"/>
                <a:gd name="T27" fmla="*/ 177 h 421"/>
                <a:gd name="T28" fmla="*/ 260 w 525"/>
                <a:gd name="T29" fmla="*/ 217 h 421"/>
                <a:gd name="T30" fmla="*/ 397 w 525"/>
                <a:gd name="T31" fmla="*/ 231 h 421"/>
                <a:gd name="T32" fmla="*/ 397 w 525"/>
                <a:gd name="T33" fmla="*/ 214 h 421"/>
                <a:gd name="T34" fmla="*/ 404 w 525"/>
                <a:gd name="T35" fmla="*/ 217 h 421"/>
                <a:gd name="T36" fmla="*/ 384 w 525"/>
                <a:gd name="T37" fmla="*/ 233 h 421"/>
                <a:gd name="T38" fmla="*/ 384 w 525"/>
                <a:gd name="T39" fmla="*/ 218 h 421"/>
                <a:gd name="T40" fmla="*/ 390 w 525"/>
                <a:gd name="T41" fmla="*/ 164 h 421"/>
                <a:gd name="T42" fmla="*/ 384 w 525"/>
                <a:gd name="T43" fmla="*/ 186 h 421"/>
                <a:gd name="T44" fmla="*/ 361 w 525"/>
                <a:gd name="T45" fmla="*/ 261 h 421"/>
                <a:gd name="T46" fmla="*/ 368 w 525"/>
                <a:gd name="T47" fmla="*/ 275 h 421"/>
                <a:gd name="T48" fmla="*/ 369 w 525"/>
                <a:gd name="T49" fmla="*/ 270 h 421"/>
                <a:gd name="T50" fmla="*/ 359 w 525"/>
                <a:gd name="T51" fmla="*/ 222 h 421"/>
                <a:gd name="T52" fmla="*/ 366 w 525"/>
                <a:gd name="T53" fmla="*/ 229 h 421"/>
                <a:gd name="T54" fmla="*/ 366 w 525"/>
                <a:gd name="T55" fmla="*/ 186 h 421"/>
                <a:gd name="T56" fmla="*/ 364 w 525"/>
                <a:gd name="T57" fmla="*/ 172 h 421"/>
                <a:gd name="T58" fmla="*/ 356 w 525"/>
                <a:gd name="T59" fmla="*/ 222 h 421"/>
                <a:gd name="T60" fmla="*/ 354 w 525"/>
                <a:gd name="T61" fmla="*/ 231 h 421"/>
                <a:gd name="T62" fmla="*/ 347 w 525"/>
                <a:gd name="T63" fmla="*/ 217 h 421"/>
                <a:gd name="T64" fmla="*/ 354 w 525"/>
                <a:gd name="T65" fmla="*/ 167 h 421"/>
                <a:gd name="T66" fmla="*/ 350 w 525"/>
                <a:gd name="T67" fmla="*/ 175 h 421"/>
                <a:gd name="T68" fmla="*/ 348 w 525"/>
                <a:gd name="T69" fmla="*/ 169 h 421"/>
                <a:gd name="T70" fmla="*/ 330 w 525"/>
                <a:gd name="T71" fmla="*/ 164 h 421"/>
                <a:gd name="T72" fmla="*/ 332 w 525"/>
                <a:gd name="T73" fmla="*/ 175 h 421"/>
                <a:gd name="T74" fmla="*/ 332 w 525"/>
                <a:gd name="T75" fmla="*/ 170 h 421"/>
                <a:gd name="T76" fmla="*/ 306 w 525"/>
                <a:gd name="T77" fmla="*/ 214 h 421"/>
                <a:gd name="T78" fmla="*/ 314 w 525"/>
                <a:gd name="T79" fmla="*/ 227 h 421"/>
                <a:gd name="T80" fmla="*/ 314 w 525"/>
                <a:gd name="T81" fmla="*/ 222 h 421"/>
                <a:gd name="T82" fmla="*/ 308 w 525"/>
                <a:gd name="T83" fmla="*/ 174 h 421"/>
                <a:gd name="T84" fmla="*/ 300 w 525"/>
                <a:gd name="T85" fmla="*/ 278 h 421"/>
                <a:gd name="T86" fmla="*/ 294 w 525"/>
                <a:gd name="T87" fmla="*/ 281 h 421"/>
                <a:gd name="T88" fmla="*/ 292 w 525"/>
                <a:gd name="T89" fmla="*/ 270 h 421"/>
                <a:gd name="T90" fmla="*/ 293 w 525"/>
                <a:gd name="T91" fmla="*/ 218 h 421"/>
                <a:gd name="T92" fmla="*/ 290 w 525"/>
                <a:gd name="T93" fmla="*/ 221 h 421"/>
                <a:gd name="T94" fmla="*/ 294 w 525"/>
                <a:gd name="T95" fmla="*/ 164 h 421"/>
                <a:gd name="T96" fmla="*/ 296 w 525"/>
                <a:gd name="T97" fmla="*/ 175 h 421"/>
                <a:gd name="T98" fmla="*/ 296 w 525"/>
                <a:gd name="T99" fmla="*/ 170 h 421"/>
                <a:gd name="T100" fmla="*/ 312 w 525"/>
                <a:gd name="T101" fmla="*/ 265 h 421"/>
                <a:gd name="T102" fmla="*/ 330 w 525"/>
                <a:gd name="T103" fmla="*/ 211 h 421"/>
                <a:gd name="T104" fmla="*/ 329 w 525"/>
                <a:gd name="T105" fmla="*/ 233 h 421"/>
                <a:gd name="T106" fmla="*/ 323 w 525"/>
                <a:gd name="T107" fmla="*/ 265 h 421"/>
                <a:gd name="T108" fmla="*/ 336 w 525"/>
                <a:gd name="T109" fmla="*/ 259 h 421"/>
                <a:gd name="T110" fmla="*/ 346 w 525"/>
                <a:gd name="T111" fmla="*/ 267 h 421"/>
                <a:gd name="T112" fmla="*/ 348 w 525"/>
                <a:gd name="T113" fmla="*/ 259 h 421"/>
                <a:gd name="T114" fmla="*/ 268 w 525"/>
                <a:gd name="T115" fmla="*/ 222 h 421"/>
                <a:gd name="T116" fmla="*/ 276 w 525"/>
                <a:gd name="T117" fmla="*/ 229 h 421"/>
                <a:gd name="T118" fmla="*/ 275 w 525"/>
                <a:gd name="T119" fmla="*/ 186 h 421"/>
                <a:gd name="T120" fmla="*/ 274 w 525"/>
                <a:gd name="T121" fmla="*/ 172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5" h="421">
                  <a:moveTo>
                    <a:pt x="517" y="385"/>
                  </a:moveTo>
                  <a:lnTo>
                    <a:pt x="517" y="385"/>
                  </a:lnTo>
                  <a:lnTo>
                    <a:pt x="418" y="286"/>
                  </a:lnTo>
                  <a:cubicBezTo>
                    <a:pt x="433" y="267"/>
                    <a:pt x="442" y="244"/>
                    <a:pt x="442" y="218"/>
                  </a:cubicBezTo>
                  <a:cubicBezTo>
                    <a:pt x="442" y="172"/>
                    <a:pt x="413" y="133"/>
                    <a:pt x="374" y="117"/>
                  </a:cubicBezTo>
                  <a:lnTo>
                    <a:pt x="374" y="13"/>
                  </a:lnTo>
                  <a:cubicBezTo>
                    <a:pt x="374" y="6"/>
                    <a:pt x="368" y="0"/>
                    <a:pt x="361" y="0"/>
                  </a:cubicBezTo>
                  <a:lnTo>
                    <a:pt x="12" y="0"/>
                  </a:lnTo>
                  <a:cubicBezTo>
                    <a:pt x="5" y="0"/>
                    <a:pt x="0" y="6"/>
                    <a:pt x="0" y="13"/>
                  </a:cubicBezTo>
                  <a:lnTo>
                    <a:pt x="0" y="235"/>
                  </a:lnTo>
                  <a:cubicBezTo>
                    <a:pt x="0" y="242"/>
                    <a:pt x="5" y="248"/>
                    <a:pt x="12" y="248"/>
                  </a:cubicBezTo>
                  <a:lnTo>
                    <a:pt x="174" y="248"/>
                  </a:lnTo>
                  <a:lnTo>
                    <a:pt x="174" y="272"/>
                  </a:lnTo>
                  <a:lnTo>
                    <a:pt x="124" y="272"/>
                  </a:lnTo>
                  <a:cubicBezTo>
                    <a:pt x="117" y="272"/>
                    <a:pt x="112" y="278"/>
                    <a:pt x="112" y="285"/>
                  </a:cubicBezTo>
                  <a:cubicBezTo>
                    <a:pt x="112" y="292"/>
                    <a:pt x="117" y="297"/>
                    <a:pt x="124" y="297"/>
                  </a:cubicBezTo>
                  <a:lnTo>
                    <a:pt x="249" y="297"/>
                  </a:lnTo>
                  <a:cubicBezTo>
                    <a:pt x="251" y="297"/>
                    <a:pt x="253" y="296"/>
                    <a:pt x="254" y="295"/>
                  </a:cubicBezTo>
                  <a:cubicBezTo>
                    <a:pt x="274" y="315"/>
                    <a:pt x="302" y="328"/>
                    <a:pt x="332" y="328"/>
                  </a:cubicBezTo>
                  <a:cubicBezTo>
                    <a:pt x="351" y="328"/>
                    <a:pt x="369" y="323"/>
                    <a:pt x="385" y="314"/>
                  </a:cubicBezTo>
                  <a:lnTo>
                    <a:pt x="486" y="415"/>
                  </a:lnTo>
                  <a:cubicBezTo>
                    <a:pt x="490" y="419"/>
                    <a:pt x="496" y="421"/>
                    <a:pt x="501" y="421"/>
                  </a:cubicBezTo>
                  <a:cubicBezTo>
                    <a:pt x="507" y="421"/>
                    <a:pt x="512" y="419"/>
                    <a:pt x="517" y="415"/>
                  </a:cubicBezTo>
                  <a:cubicBezTo>
                    <a:pt x="525" y="407"/>
                    <a:pt x="525" y="393"/>
                    <a:pt x="517" y="385"/>
                  </a:cubicBezTo>
                  <a:close/>
                  <a:moveTo>
                    <a:pt x="274" y="270"/>
                  </a:moveTo>
                  <a:lnTo>
                    <a:pt x="274" y="270"/>
                  </a:lnTo>
                  <a:cubicBezTo>
                    <a:pt x="274" y="267"/>
                    <a:pt x="274" y="265"/>
                    <a:pt x="275" y="265"/>
                  </a:cubicBezTo>
                  <a:cubicBezTo>
                    <a:pt x="275" y="264"/>
                    <a:pt x="275" y="263"/>
                    <a:pt x="276" y="263"/>
                  </a:cubicBezTo>
                  <a:cubicBezTo>
                    <a:pt x="277" y="263"/>
                    <a:pt x="277" y="264"/>
                    <a:pt x="278" y="265"/>
                  </a:cubicBezTo>
                  <a:cubicBezTo>
                    <a:pt x="278" y="266"/>
                    <a:pt x="278" y="267"/>
                    <a:pt x="278" y="270"/>
                  </a:cubicBezTo>
                  <a:cubicBezTo>
                    <a:pt x="278" y="272"/>
                    <a:pt x="278" y="274"/>
                    <a:pt x="278" y="275"/>
                  </a:cubicBezTo>
                  <a:cubicBezTo>
                    <a:pt x="277" y="276"/>
                    <a:pt x="277" y="276"/>
                    <a:pt x="276" y="276"/>
                  </a:cubicBezTo>
                  <a:cubicBezTo>
                    <a:pt x="276" y="276"/>
                    <a:pt x="276" y="276"/>
                    <a:pt x="276" y="276"/>
                  </a:cubicBezTo>
                  <a:cubicBezTo>
                    <a:pt x="275" y="276"/>
                    <a:pt x="275" y="276"/>
                    <a:pt x="275" y="275"/>
                  </a:cubicBezTo>
                  <a:cubicBezTo>
                    <a:pt x="275" y="275"/>
                    <a:pt x="275" y="275"/>
                    <a:pt x="275" y="275"/>
                  </a:cubicBezTo>
                  <a:cubicBezTo>
                    <a:pt x="274" y="274"/>
                    <a:pt x="274" y="272"/>
                    <a:pt x="274" y="270"/>
                  </a:cubicBezTo>
                  <a:close/>
                  <a:moveTo>
                    <a:pt x="199" y="248"/>
                  </a:moveTo>
                  <a:lnTo>
                    <a:pt x="199" y="248"/>
                  </a:lnTo>
                  <a:lnTo>
                    <a:pt x="227" y="248"/>
                  </a:lnTo>
                  <a:cubicBezTo>
                    <a:pt x="230" y="257"/>
                    <a:pt x="233" y="265"/>
                    <a:pt x="237" y="272"/>
                  </a:cubicBezTo>
                  <a:lnTo>
                    <a:pt x="199" y="272"/>
                  </a:lnTo>
                  <a:lnTo>
                    <a:pt x="199" y="248"/>
                  </a:lnTo>
                  <a:lnTo>
                    <a:pt x="199" y="248"/>
                  </a:lnTo>
                  <a:close/>
                  <a:moveTo>
                    <a:pt x="348" y="110"/>
                  </a:moveTo>
                  <a:lnTo>
                    <a:pt x="348" y="110"/>
                  </a:lnTo>
                  <a:cubicBezTo>
                    <a:pt x="343" y="109"/>
                    <a:pt x="337" y="108"/>
                    <a:pt x="332" y="108"/>
                  </a:cubicBezTo>
                  <a:cubicBezTo>
                    <a:pt x="272" y="108"/>
                    <a:pt x="222" y="157"/>
                    <a:pt x="222" y="218"/>
                  </a:cubicBezTo>
                  <a:cubicBezTo>
                    <a:pt x="222" y="219"/>
                    <a:pt x="223" y="221"/>
                    <a:pt x="223" y="222"/>
                  </a:cubicBezTo>
                  <a:lnTo>
                    <a:pt x="25" y="222"/>
                  </a:lnTo>
                  <a:lnTo>
                    <a:pt x="25" y="26"/>
                  </a:lnTo>
                  <a:lnTo>
                    <a:pt x="348" y="26"/>
                  </a:lnTo>
                  <a:lnTo>
                    <a:pt x="348" y="110"/>
                  </a:lnTo>
                  <a:lnTo>
                    <a:pt x="348" y="110"/>
                  </a:lnTo>
                  <a:close/>
                  <a:moveTo>
                    <a:pt x="413" y="218"/>
                  </a:moveTo>
                  <a:lnTo>
                    <a:pt x="413" y="218"/>
                  </a:lnTo>
                  <a:cubicBezTo>
                    <a:pt x="413" y="233"/>
                    <a:pt x="409" y="246"/>
                    <a:pt x="402" y="258"/>
                  </a:cubicBezTo>
                  <a:cubicBezTo>
                    <a:pt x="400" y="258"/>
                    <a:pt x="398" y="259"/>
                    <a:pt x="397" y="261"/>
                  </a:cubicBezTo>
                  <a:cubicBezTo>
                    <a:pt x="395" y="263"/>
                    <a:pt x="395" y="266"/>
                    <a:pt x="395" y="269"/>
                  </a:cubicBezTo>
                  <a:cubicBezTo>
                    <a:pt x="393" y="271"/>
                    <a:pt x="391" y="273"/>
                    <a:pt x="390" y="275"/>
                  </a:cubicBezTo>
                  <a:lnTo>
                    <a:pt x="390" y="259"/>
                  </a:lnTo>
                  <a:lnTo>
                    <a:pt x="384" y="259"/>
                  </a:lnTo>
                  <a:lnTo>
                    <a:pt x="377" y="265"/>
                  </a:lnTo>
                  <a:lnTo>
                    <a:pt x="380" y="269"/>
                  </a:lnTo>
                  <a:lnTo>
                    <a:pt x="382" y="267"/>
                  </a:lnTo>
                  <a:cubicBezTo>
                    <a:pt x="383" y="266"/>
                    <a:pt x="383" y="266"/>
                    <a:pt x="384" y="265"/>
                  </a:cubicBezTo>
                  <a:cubicBezTo>
                    <a:pt x="384" y="266"/>
                    <a:pt x="384" y="268"/>
                    <a:pt x="384" y="269"/>
                  </a:cubicBezTo>
                  <a:lnTo>
                    <a:pt x="384" y="280"/>
                  </a:lnTo>
                  <a:cubicBezTo>
                    <a:pt x="370" y="292"/>
                    <a:pt x="352" y="299"/>
                    <a:pt x="332" y="299"/>
                  </a:cubicBezTo>
                  <a:cubicBezTo>
                    <a:pt x="312" y="299"/>
                    <a:pt x="294" y="292"/>
                    <a:pt x="280" y="280"/>
                  </a:cubicBezTo>
                  <a:cubicBezTo>
                    <a:pt x="281" y="280"/>
                    <a:pt x="282" y="279"/>
                    <a:pt x="282" y="278"/>
                  </a:cubicBezTo>
                  <a:cubicBezTo>
                    <a:pt x="283" y="276"/>
                    <a:pt x="284" y="274"/>
                    <a:pt x="284" y="270"/>
                  </a:cubicBezTo>
                  <a:cubicBezTo>
                    <a:pt x="284" y="266"/>
                    <a:pt x="283" y="263"/>
                    <a:pt x="282" y="261"/>
                  </a:cubicBezTo>
                  <a:cubicBezTo>
                    <a:pt x="281" y="259"/>
                    <a:pt x="279" y="258"/>
                    <a:pt x="276" y="258"/>
                  </a:cubicBezTo>
                  <a:cubicBezTo>
                    <a:pt x="274" y="258"/>
                    <a:pt x="272" y="259"/>
                    <a:pt x="270" y="261"/>
                  </a:cubicBezTo>
                  <a:cubicBezTo>
                    <a:pt x="269" y="263"/>
                    <a:pt x="268" y="265"/>
                    <a:pt x="268" y="268"/>
                  </a:cubicBezTo>
                  <a:cubicBezTo>
                    <a:pt x="267" y="267"/>
                    <a:pt x="266" y="265"/>
                    <a:pt x="265" y="264"/>
                  </a:cubicBezTo>
                  <a:cubicBezTo>
                    <a:pt x="265" y="263"/>
                    <a:pt x="265" y="262"/>
                    <a:pt x="264" y="261"/>
                  </a:cubicBezTo>
                  <a:cubicBezTo>
                    <a:pt x="264" y="261"/>
                    <a:pt x="263" y="260"/>
                    <a:pt x="263" y="260"/>
                  </a:cubicBezTo>
                  <a:cubicBezTo>
                    <a:pt x="257" y="251"/>
                    <a:pt x="254" y="241"/>
                    <a:pt x="252" y="230"/>
                  </a:cubicBezTo>
                  <a:cubicBezTo>
                    <a:pt x="252" y="231"/>
                    <a:pt x="252" y="231"/>
                    <a:pt x="252" y="231"/>
                  </a:cubicBezTo>
                  <a:cubicBezTo>
                    <a:pt x="254" y="233"/>
                    <a:pt x="256" y="234"/>
                    <a:pt x="258" y="234"/>
                  </a:cubicBezTo>
                  <a:cubicBezTo>
                    <a:pt x="261" y="234"/>
                    <a:pt x="263" y="233"/>
                    <a:pt x="264" y="231"/>
                  </a:cubicBezTo>
                  <a:cubicBezTo>
                    <a:pt x="265" y="229"/>
                    <a:pt x="266" y="226"/>
                    <a:pt x="266" y="222"/>
                  </a:cubicBezTo>
                  <a:cubicBezTo>
                    <a:pt x="266" y="219"/>
                    <a:pt x="265" y="216"/>
                    <a:pt x="264" y="214"/>
                  </a:cubicBezTo>
                  <a:cubicBezTo>
                    <a:pt x="263" y="212"/>
                    <a:pt x="261" y="211"/>
                    <a:pt x="258" y="211"/>
                  </a:cubicBezTo>
                  <a:cubicBezTo>
                    <a:pt x="255" y="211"/>
                    <a:pt x="253" y="212"/>
                    <a:pt x="252" y="214"/>
                  </a:cubicBezTo>
                  <a:cubicBezTo>
                    <a:pt x="252" y="214"/>
                    <a:pt x="251" y="215"/>
                    <a:pt x="251" y="216"/>
                  </a:cubicBezTo>
                  <a:cubicBezTo>
                    <a:pt x="251" y="206"/>
                    <a:pt x="253" y="196"/>
                    <a:pt x="257" y="186"/>
                  </a:cubicBezTo>
                  <a:cubicBezTo>
                    <a:pt x="258" y="186"/>
                    <a:pt x="258" y="186"/>
                    <a:pt x="258" y="186"/>
                  </a:cubicBezTo>
                  <a:cubicBezTo>
                    <a:pt x="261" y="186"/>
                    <a:pt x="263" y="185"/>
                    <a:pt x="264" y="184"/>
                  </a:cubicBezTo>
                  <a:cubicBezTo>
                    <a:pt x="265" y="182"/>
                    <a:pt x="266" y="179"/>
                    <a:pt x="266" y="175"/>
                  </a:cubicBezTo>
                  <a:cubicBezTo>
                    <a:pt x="266" y="174"/>
                    <a:pt x="266" y="172"/>
                    <a:pt x="266" y="171"/>
                  </a:cubicBezTo>
                  <a:cubicBezTo>
                    <a:pt x="280" y="150"/>
                    <a:pt x="305" y="137"/>
                    <a:pt x="332" y="137"/>
                  </a:cubicBezTo>
                  <a:cubicBezTo>
                    <a:pt x="358" y="137"/>
                    <a:pt x="382" y="149"/>
                    <a:pt x="396" y="169"/>
                  </a:cubicBezTo>
                  <a:lnTo>
                    <a:pt x="395" y="170"/>
                  </a:lnTo>
                  <a:lnTo>
                    <a:pt x="398" y="174"/>
                  </a:lnTo>
                  <a:lnTo>
                    <a:pt x="399" y="173"/>
                  </a:lnTo>
                  <a:cubicBezTo>
                    <a:pt x="400" y="174"/>
                    <a:pt x="401" y="175"/>
                    <a:pt x="402" y="177"/>
                  </a:cubicBezTo>
                  <a:lnTo>
                    <a:pt x="402" y="186"/>
                  </a:lnTo>
                  <a:lnTo>
                    <a:pt x="407" y="186"/>
                  </a:lnTo>
                  <a:cubicBezTo>
                    <a:pt x="411" y="196"/>
                    <a:pt x="413" y="207"/>
                    <a:pt x="413" y="218"/>
                  </a:cubicBezTo>
                  <a:close/>
                  <a:moveTo>
                    <a:pt x="257" y="217"/>
                  </a:moveTo>
                  <a:lnTo>
                    <a:pt x="257" y="217"/>
                  </a:lnTo>
                  <a:cubicBezTo>
                    <a:pt x="257" y="216"/>
                    <a:pt x="257" y="216"/>
                    <a:pt x="258" y="216"/>
                  </a:cubicBezTo>
                  <a:cubicBezTo>
                    <a:pt x="259" y="216"/>
                    <a:pt x="259" y="216"/>
                    <a:pt x="260" y="217"/>
                  </a:cubicBezTo>
                  <a:cubicBezTo>
                    <a:pt x="260" y="218"/>
                    <a:pt x="260" y="220"/>
                    <a:pt x="260" y="222"/>
                  </a:cubicBezTo>
                  <a:cubicBezTo>
                    <a:pt x="260" y="225"/>
                    <a:pt x="260" y="227"/>
                    <a:pt x="260" y="227"/>
                  </a:cubicBezTo>
                  <a:cubicBezTo>
                    <a:pt x="259" y="228"/>
                    <a:pt x="259" y="229"/>
                    <a:pt x="258" y="229"/>
                  </a:cubicBezTo>
                  <a:cubicBezTo>
                    <a:pt x="257" y="229"/>
                    <a:pt x="257" y="228"/>
                    <a:pt x="257" y="228"/>
                  </a:cubicBezTo>
                  <a:cubicBezTo>
                    <a:pt x="256" y="227"/>
                    <a:pt x="256" y="225"/>
                    <a:pt x="256" y="222"/>
                  </a:cubicBezTo>
                  <a:cubicBezTo>
                    <a:pt x="256" y="220"/>
                    <a:pt x="256" y="218"/>
                    <a:pt x="257" y="217"/>
                  </a:cubicBezTo>
                  <a:close/>
                  <a:moveTo>
                    <a:pt x="397" y="231"/>
                  </a:moveTo>
                  <a:lnTo>
                    <a:pt x="397" y="231"/>
                  </a:lnTo>
                  <a:cubicBezTo>
                    <a:pt x="398" y="233"/>
                    <a:pt x="400" y="234"/>
                    <a:pt x="403" y="234"/>
                  </a:cubicBezTo>
                  <a:cubicBezTo>
                    <a:pt x="405" y="234"/>
                    <a:pt x="407" y="233"/>
                    <a:pt x="409" y="231"/>
                  </a:cubicBezTo>
                  <a:cubicBezTo>
                    <a:pt x="410" y="229"/>
                    <a:pt x="411" y="226"/>
                    <a:pt x="411" y="222"/>
                  </a:cubicBezTo>
                  <a:cubicBezTo>
                    <a:pt x="411" y="219"/>
                    <a:pt x="410" y="216"/>
                    <a:pt x="409" y="214"/>
                  </a:cubicBezTo>
                  <a:cubicBezTo>
                    <a:pt x="407" y="212"/>
                    <a:pt x="405" y="211"/>
                    <a:pt x="403" y="211"/>
                  </a:cubicBezTo>
                  <a:cubicBezTo>
                    <a:pt x="400" y="211"/>
                    <a:pt x="398" y="212"/>
                    <a:pt x="397" y="214"/>
                  </a:cubicBezTo>
                  <a:cubicBezTo>
                    <a:pt x="395" y="216"/>
                    <a:pt x="395" y="218"/>
                    <a:pt x="395" y="222"/>
                  </a:cubicBezTo>
                  <a:cubicBezTo>
                    <a:pt x="395" y="226"/>
                    <a:pt x="395" y="229"/>
                    <a:pt x="397" y="231"/>
                  </a:cubicBezTo>
                  <a:close/>
                  <a:moveTo>
                    <a:pt x="401" y="222"/>
                  </a:moveTo>
                  <a:lnTo>
                    <a:pt x="401" y="222"/>
                  </a:lnTo>
                  <a:cubicBezTo>
                    <a:pt x="401" y="220"/>
                    <a:pt x="401" y="218"/>
                    <a:pt x="401" y="217"/>
                  </a:cubicBezTo>
                  <a:cubicBezTo>
                    <a:pt x="401" y="216"/>
                    <a:pt x="402" y="216"/>
                    <a:pt x="403" y="216"/>
                  </a:cubicBezTo>
                  <a:cubicBezTo>
                    <a:pt x="403" y="216"/>
                    <a:pt x="404" y="216"/>
                    <a:pt x="404" y="217"/>
                  </a:cubicBezTo>
                  <a:cubicBezTo>
                    <a:pt x="405" y="218"/>
                    <a:pt x="405" y="220"/>
                    <a:pt x="405" y="222"/>
                  </a:cubicBezTo>
                  <a:cubicBezTo>
                    <a:pt x="405" y="225"/>
                    <a:pt x="405" y="227"/>
                    <a:pt x="404" y="227"/>
                  </a:cubicBezTo>
                  <a:cubicBezTo>
                    <a:pt x="404" y="228"/>
                    <a:pt x="403" y="229"/>
                    <a:pt x="403" y="229"/>
                  </a:cubicBezTo>
                  <a:cubicBezTo>
                    <a:pt x="402" y="229"/>
                    <a:pt x="401" y="228"/>
                    <a:pt x="401" y="228"/>
                  </a:cubicBezTo>
                  <a:cubicBezTo>
                    <a:pt x="401" y="227"/>
                    <a:pt x="401" y="225"/>
                    <a:pt x="401" y="222"/>
                  </a:cubicBezTo>
                  <a:close/>
                  <a:moveTo>
                    <a:pt x="384" y="233"/>
                  </a:moveTo>
                  <a:lnTo>
                    <a:pt x="384" y="233"/>
                  </a:lnTo>
                  <a:lnTo>
                    <a:pt x="390" y="233"/>
                  </a:lnTo>
                  <a:lnTo>
                    <a:pt x="390" y="211"/>
                  </a:lnTo>
                  <a:lnTo>
                    <a:pt x="384" y="211"/>
                  </a:lnTo>
                  <a:lnTo>
                    <a:pt x="377" y="218"/>
                  </a:lnTo>
                  <a:lnTo>
                    <a:pt x="380" y="221"/>
                  </a:lnTo>
                  <a:lnTo>
                    <a:pt x="382" y="219"/>
                  </a:lnTo>
                  <a:cubicBezTo>
                    <a:pt x="383" y="219"/>
                    <a:pt x="383" y="218"/>
                    <a:pt x="384" y="218"/>
                  </a:cubicBezTo>
                  <a:cubicBezTo>
                    <a:pt x="384" y="219"/>
                    <a:pt x="384" y="220"/>
                    <a:pt x="384" y="222"/>
                  </a:cubicBezTo>
                  <a:lnTo>
                    <a:pt x="384" y="233"/>
                  </a:lnTo>
                  <a:lnTo>
                    <a:pt x="384" y="233"/>
                  </a:lnTo>
                  <a:close/>
                  <a:moveTo>
                    <a:pt x="384" y="186"/>
                  </a:moveTo>
                  <a:lnTo>
                    <a:pt x="384" y="186"/>
                  </a:lnTo>
                  <a:lnTo>
                    <a:pt x="390" y="186"/>
                  </a:lnTo>
                  <a:lnTo>
                    <a:pt x="390" y="164"/>
                  </a:lnTo>
                  <a:lnTo>
                    <a:pt x="384" y="164"/>
                  </a:lnTo>
                  <a:lnTo>
                    <a:pt x="377" y="170"/>
                  </a:lnTo>
                  <a:lnTo>
                    <a:pt x="380" y="174"/>
                  </a:lnTo>
                  <a:lnTo>
                    <a:pt x="382" y="172"/>
                  </a:lnTo>
                  <a:cubicBezTo>
                    <a:pt x="383" y="171"/>
                    <a:pt x="383" y="171"/>
                    <a:pt x="384" y="171"/>
                  </a:cubicBezTo>
                  <a:cubicBezTo>
                    <a:pt x="384" y="172"/>
                    <a:pt x="384" y="173"/>
                    <a:pt x="384" y="174"/>
                  </a:cubicBezTo>
                  <a:lnTo>
                    <a:pt x="384" y="186"/>
                  </a:lnTo>
                  <a:lnTo>
                    <a:pt x="384" y="186"/>
                  </a:lnTo>
                  <a:close/>
                  <a:moveTo>
                    <a:pt x="372" y="278"/>
                  </a:moveTo>
                  <a:lnTo>
                    <a:pt x="372" y="278"/>
                  </a:lnTo>
                  <a:cubicBezTo>
                    <a:pt x="374" y="276"/>
                    <a:pt x="374" y="274"/>
                    <a:pt x="374" y="270"/>
                  </a:cubicBezTo>
                  <a:cubicBezTo>
                    <a:pt x="374" y="266"/>
                    <a:pt x="374" y="263"/>
                    <a:pt x="372" y="261"/>
                  </a:cubicBezTo>
                  <a:cubicBezTo>
                    <a:pt x="371" y="259"/>
                    <a:pt x="369" y="258"/>
                    <a:pt x="366" y="258"/>
                  </a:cubicBezTo>
                  <a:cubicBezTo>
                    <a:pt x="364" y="258"/>
                    <a:pt x="362" y="259"/>
                    <a:pt x="361" y="261"/>
                  </a:cubicBezTo>
                  <a:cubicBezTo>
                    <a:pt x="359" y="263"/>
                    <a:pt x="359" y="266"/>
                    <a:pt x="359" y="270"/>
                  </a:cubicBezTo>
                  <a:cubicBezTo>
                    <a:pt x="359" y="273"/>
                    <a:pt x="359" y="276"/>
                    <a:pt x="361" y="278"/>
                  </a:cubicBezTo>
                  <a:cubicBezTo>
                    <a:pt x="362" y="280"/>
                    <a:pt x="364" y="281"/>
                    <a:pt x="366" y="281"/>
                  </a:cubicBezTo>
                  <a:cubicBezTo>
                    <a:pt x="369" y="281"/>
                    <a:pt x="371" y="280"/>
                    <a:pt x="372" y="278"/>
                  </a:cubicBezTo>
                  <a:close/>
                  <a:moveTo>
                    <a:pt x="369" y="270"/>
                  </a:moveTo>
                  <a:lnTo>
                    <a:pt x="369" y="270"/>
                  </a:lnTo>
                  <a:cubicBezTo>
                    <a:pt x="369" y="272"/>
                    <a:pt x="368" y="274"/>
                    <a:pt x="368" y="275"/>
                  </a:cubicBezTo>
                  <a:cubicBezTo>
                    <a:pt x="368" y="276"/>
                    <a:pt x="367" y="276"/>
                    <a:pt x="366" y="276"/>
                  </a:cubicBezTo>
                  <a:cubicBezTo>
                    <a:pt x="366" y="276"/>
                    <a:pt x="365" y="276"/>
                    <a:pt x="365" y="275"/>
                  </a:cubicBezTo>
                  <a:cubicBezTo>
                    <a:pt x="365" y="274"/>
                    <a:pt x="364" y="272"/>
                    <a:pt x="364" y="270"/>
                  </a:cubicBezTo>
                  <a:cubicBezTo>
                    <a:pt x="364" y="267"/>
                    <a:pt x="365" y="265"/>
                    <a:pt x="365" y="265"/>
                  </a:cubicBezTo>
                  <a:cubicBezTo>
                    <a:pt x="365" y="264"/>
                    <a:pt x="366" y="263"/>
                    <a:pt x="366" y="263"/>
                  </a:cubicBezTo>
                  <a:cubicBezTo>
                    <a:pt x="367" y="263"/>
                    <a:pt x="368" y="264"/>
                    <a:pt x="368" y="265"/>
                  </a:cubicBezTo>
                  <a:cubicBezTo>
                    <a:pt x="368" y="266"/>
                    <a:pt x="369" y="267"/>
                    <a:pt x="369" y="270"/>
                  </a:cubicBezTo>
                  <a:close/>
                  <a:moveTo>
                    <a:pt x="372" y="231"/>
                  </a:moveTo>
                  <a:lnTo>
                    <a:pt x="372" y="231"/>
                  </a:lnTo>
                  <a:cubicBezTo>
                    <a:pt x="374" y="229"/>
                    <a:pt x="374" y="226"/>
                    <a:pt x="374" y="222"/>
                  </a:cubicBezTo>
                  <a:cubicBezTo>
                    <a:pt x="374" y="219"/>
                    <a:pt x="374" y="216"/>
                    <a:pt x="372" y="214"/>
                  </a:cubicBezTo>
                  <a:cubicBezTo>
                    <a:pt x="371" y="212"/>
                    <a:pt x="369" y="211"/>
                    <a:pt x="366" y="211"/>
                  </a:cubicBezTo>
                  <a:cubicBezTo>
                    <a:pt x="364" y="211"/>
                    <a:pt x="362" y="212"/>
                    <a:pt x="361" y="214"/>
                  </a:cubicBezTo>
                  <a:cubicBezTo>
                    <a:pt x="359" y="216"/>
                    <a:pt x="359" y="218"/>
                    <a:pt x="359" y="222"/>
                  </a:cubicBezTo>
                  <a:cubicBezTo>
                    <a:pt x="359" y="226"/>
                    <a:pt x="359" y="229"/>
                    <a:pt x="361" y="231"/>
                  </a:cubicBezTo>
                  <a:cubicBezTo>
                    <a:pt x="362" y="233"/>
                    <a:pt x="364" y="234"/>
                    <a:pt x="366" y="234"/>
                  </a:cubicBezTo>
                  <a:cubicBezTo>
                    <a:pt x="369" y="234"/>
                    <a:pt x="371" y="233"/>
                    <a:pt x="372" y="231"/>
                  </a:cubicBezTo>
                  <a:close/>
                  <a:moveTo>
                    <a:pt x="369" y="222"/>
                  </a:moveTo>
                  <a:lnTo>
                    <a:pt x="369" y="222"/>
                  </a:lnTo>
                  <a:cubicBezTo>
                    <a:pt x="369" y="225"/>
                    <a:pt x="368" y="227"/>
                    <a:pt x="368" y="227"/>
                  </a:cubicBezTo>
                  <a:cubicBezTo>
                    <a:pt x="368" y="228"/>
                    <a:pt x="367" y="229"/>
                    <a:pt x="366" y="229"/>
                  </a:cubicBezTo>
                  <a:cubicBezTo>
                    <a:pt x="366" y="229"/>
                    <a:pt x="365" y="228"/>
                    <a:pt x="365" y="228"/>
                  </a:cubicBezTo>
                  <a:cubicBezTo>
                    <a:pt x="365" y="227"/>
                    <a:pt x="364" y="225"/>
                    <a:pt x="364" y="222"/>
                  </a:cubicBezTo>
                  <a:cubicBezTo>
                    <a:pt x="364" y="220"/>
                    <a:pt x="365" y="218"/>
                    <a:pt x="365" y="217"/>
                  </a:cubicBezTo>
                  <a:cubicBezTo>
                    <a:pt x="365" y="216"/>
                    <a:pt x="366" y="216"/>
                    <a:pt x="366" y="216"/>
                  </a:cubicBezTo>
                  <a:cubicBezTo>
                    <a:pt x="367" y="216"/>
                    <a:pt x="368" y="216"/>
                    <a:pt x="368" y="217"/>
                  </a:cubicBezTo>
                  <a:cubicBezTo>
                    <a:pt x="368" y="218"/>
                    <a:pt x="369" y="220"/>
                    <a:pt x="369" y="222"/>
                  </a:cubicBezTo>
                  <a:close/>
                  <a:moveTo>
                    <a:pt x="366" y="186"/>
                  </a:moveTo>
                  <a:lnTo>
                    <a:pt x="366" y="186"/>
                  </a:lnTo>
                  <a:lnTo>
                    <a:pt x="372" y="186"/>
                  </a:lnTo>
                  <a:lnTo>
                    <a:pt x="372" y="164"/>
                  </a:lnTo>
                  <a:lnTo>
                    <a:pt x="366" y="164"/>
                  </a:lnTo>
                  <a:lnTo>
                    <a:pt x="359" y="170"/>
                  </a:lnTo>
                  <a:lnTo>
                    <a:pt x="362" y="174"/>
                  </a:lnTo>
                  <a:lnTo>
                    <a:pt x="364" y="172"/>
                  </a:lnTo>
                  <a:cubicBezTo>
                    <a:pt x="365" y="171"/>
                    <a:pt x="365" y="171"/>
                    <a:pt x="366" y="171"/>
                  </a:cubicBezTo>
                  <a:cubicBezTo>
                    <a:pt x="366" y="172"/>
                    <a:pt x="366" y="173"/>
                    <a:pt x="366" y="174"/>
                  </a:cubicBezTo>
                  <a:lnTo>
                    <a:pt x="366" y="186"/>
                  </a:lnTo>
                  <a:lnTo>
                    <a:pt x="366" y="186"/>
                  </a:lnTo>
                  <a:close/>
                  <a:moveTo>
                    <a:pt x="354" y="231"/>
                  </a:moveTo>
                  <a:lnTo>
                    <a:pt x="354" y="231"/>
                  </a:lnTo>
                  <a:cubicBezTo>
                    <a:pt x="356" y="229"/>
                    <a:pt x="356" y="226"/>
                    <a:pt x="356" y="222"/>
                  </a:cubicBezTo>
                  <a:cubicBezTo>
                    <a:pt x="356" y="219"/>
                    <a:pt x="356" y="216"/>
                    <a:pt x="354" y="214"/>
                  </a:cubicBezTo>
                  <a:cubicBezTo>
                    <a:pt x="353" y="212"/>
                    <a:pt x="351" y="211"/>
                    <a:pt x="348" y="211"/>
                  </a:cubicBezTo>
                  <a:cubicBezTo>
                    <a:pt x="346" y="211"/>
                    <a:pt x="344" y="212"/>
                    <a:pt x="342" y="214"/>
                  </a:cubicBezTo>
                  <a:cubicBezTo>
                    <a:pt x="341" y="216"/>
                    <a:pt x="340" y="218"/>
                    <a:pt x="340" y="222"/>
                  </a:cubicBezTo>
                  <a:cubicBezTo>
                    <a:pt x="340" y="226"/>
                    <a:pt x="341" y="229"/>
                    <a:pt x="342" y="231"/>
                  </a:cubicBezTo>
                  <a:cubicBezTo>
                    <a:pt x="344" y="233"/>
                    <a:pt x="346" y="234"/>
                    <a:pt x="348" y="234"/>
                  </a:cubicBezTo>
                  <a:cubicBezTo>
                    <a:pt x="351" y="234"/>
                    <a:pt x="353" y="233"/>
                    <a:pt x="354" y="231"/>
                  </a:cubicBezTo>
                  <a:close/>
                  <a:moveTo>
                    <a:pt x="350" y="222"/>
                  </a:moveTo>
                  <a:lnTo>
                    <a:pt x="350" y="222"/>
                  </a:lnTo>
                  <a:cubicBezTo>
                    <a:pt x="350" y="225"/>
                    <a:pt x="350" y="227"/>
                    <a:pt x="350" y="227"/>
                  </a:cubicBezTo>
                  <a:cubicBezTo>
                    <a:pt x="350" y="228"/>
                    <a:pt x="349" y="229"/>
                    <a:pt x="348" y="229"/>
                  </a:cubicBezTo>
                  <a:cubicBezTo>
                    <a:pt x="348" y="229"/>
                    <a:pt x="347" y="228"/>
                    <a:pt x="347" y="228"/>
                  </a:cubicBezTo>
                  <a:cubicBezTo>
                    <a:pt x="347" y="227"/>
                    <a:pt x="346" y="225"/>
                    <a:pt x="346" y="222"/>
                  </a:cubicBezTo>
                  <a:cubicBezTo>
                    <a:pt x="346" y="220"/>
                    <a:pt x="347" y="218"/>
                    <a:pt x="347" y="217"/>
                  </a:cubicBezTo>
                  <a:cubicBezTo>
                    <a:pt x="347" y="216"/>
                    <a:pt x="348" y="216"/>
                    <a:pt x="348" y="216"/>
                  </a:cubicBezTo>
                  <a:cubicBezTo>
                    <a:pt x="349" y="216"/>
                    <a:pt x="350" y="216"/>
                    <a:pt x="350" y="217"/>
                  </a:cubicBezTo>
                  <a:cubicBezTo>
                    <a:pt x="350" y="218"/>
                    <a:pt x="350" y="220"/>
                    <a:pt x="350" y="222"/>
                  </a:cubicBezTo>
                  <a:close/>
                  <a:moveTo>
                    <a:pt x="354" y="184"/>
                  </a:moveTo>
                  <a:lnTo>
                    <a:pt x="354" y="184"/>
                  </a:lnTo>
                  <a:cubicBezTo>
                    <a:pt x="356" y="182"/>
                    <a:pt x="356" y="179"/>
                    <a:pt x="356" y="175"/>
                  </a:cubicBezTo>
                  <a:cubicBezTo>
                    <a:pt x="356" y="171"/>
                    <a:pt x="356" y="169"/>
                    <a:pt x="354" y="167"/>
                  </a:cubicBezTo>
                  <a:cubicBezTo>
                    <a:pt x="353" y="165"/>
                    <a:pt x="351" y="164"/>
                    <a:pt x="348" y="164"/>
                  </a:cubicBezTo>
                  <a:cubicBezTo>
                    <a:pt x="346" y="164"/>
                    <a:pt x="344" y="165"/>
                    <a:pt x="342" y="166"/>
                  </a:cubicBezTo>
                  <a:cubicBezTo>
                    <a:pt x="341" y="168"/>
                    <a:pt x="340" y="171"/>
                    <a:pt x="340" y="175"/>
                  </a:cubicBezTo>
                  <a:cubicBezTo>
                    <a:pt x="340" y="179"/>
                    <a:pt x="341" y="182"/>
                    <a:pt x="342" y="184"/>
                  </a:cubicBezTo>
                  <a:cubicBezTo>
                    <a:pt x="344" y="185"/>
                    <a:pt x="346" y="186"/>
                    <a:pt x="348" y="186"/>
                  </a:cubicBezTo>
                  <a:cubicBezTo>
                    <a:pt x="351" y="186"/>
                    <a:pt x="353" y="185"/>
                    <a:pt x="354" y="184"/>
                  </a:cubicBezTo>
                  <a:close/>
                  <a:moveTo>
                    <a:pt x="350" y="175"/>
                  </a:moveTo>
                  <a:lnTo>
                    <a:pt x="350" y="175"/>
                  </a:lnTo>
                  <a:cubicBezTo>
                    <a:pt x="350" y="178"/>
                    <a:pt x="350" y="179"/>
                    <a:pt x="350" y="180"/>
                  </a:cubicBezTo>
                  <a:cubicBezTo>
                    <a:pt x="350" y="181"/>
                    <a:pt x="349" y="182"/>
                    <a:pt x="348" y="182"/>
                  </a:cubicBezTo>
                  <a:cubicBezTo>
                    <a:pt x="348" y="182"/>
                    <a:pt x="347" y="181"/>
                    <a:pt x="347" y="180"/>
                  </a:cubicBezTo>
                  <a:cubicBezTo>
                    <a:pt x="347" y="179"/>
                    <a:pt x="346" y="178"/>
                    <a:pt x="346" y="175"/>
                  </a:cubicBezTo>
                  <a:cubicBezTo>
                    <a:pt x="346" y="173"/>
                    <a:pt x="347" y="171"/>
                    <a:pt x="347" y="170"/>
                  </a:cubicBezTo>
                  <a:cubicBezTo>
                    <a:pt x="347" y="169"/>
                    <a:pt x="348" y="169"/>
                    <a:pt x="348" y="169"/>
                  </a:cubicBezTo>
                  <a:cubicBezTo>
                    <a:pt x="349" y="169"/>
                    <a:pt x="350" y="169"/>
                    <a:pt x="350" y="170"/>
                  </a:cubicBezTo>
                  <a:cubicBezTo>
                    <a:pt x="350" y="171"/>
                    <a:pt x="350" y="173"/>
                    <a:pt x="350" y="175"/>
                  </a:cubicBezTo>
                  <a:close/>
                  <a:moveTo>
                    <a:pt x="336" y="184"/>
                  </a:moveTo>
                  <a:lnTo>
                    <a:pt x="336" y="184"/>
                  </a:lnTo>
                  <a:cubicBezTo>
                    <a:pt x="338" y="182"/>
                    <a:pt x="338" y="179"/>
                    <a:pt x="338" y="175"/>
                  </a:cubicBezTo>
                  <a:cubicBezTo>
                    <a:pt x="338" y="171"/>
                    <a:pt x="338" y="169"/>
                    <a:pt x="336" y="167"/>
                  </a:cubicBezTo>
                  <a:cubicBezTo>
                    <a:pt x="335" y="165"/>
                    <a:pt x="333" y="164"/>
                    <a:pt x="330" y="164"/>
                  </a:cubicBezTo>
                  <a:cubicBezTo>
                    <a:pt x="328" y="164"/>
                    <a:pt x="326" y="165"/>
                    <a:pt x="324" y="166"/>
                  </a:cubicBezTo>
                  <a:cubicBezTo>
                    <a:pt x="323" y="168"/>
                    <a:pt x="322" y="171"/>
                    <a:pt x="322" y="175"/>
                  </a:cubicBezTo>
                  <a:cubicBezTo>
                    <a:pt x="322" y="179"/>
                    <a:pt x="323" y="182"/>
                    <a:pt x="324" y="184"/>
                  </a:cubicBezTo>
                  <a:cubicBezTo>
                    <a:pt x="326" y="185"/>
                    <a:pt x="328" y="186"/>
                    <a:pt x="330" y="186"/>
                  </a:cubicBezTo>
                  <a:cubicBezTo>
                    <a:pt x="333" y="186"/>
                    <a:pt x="335" y="185"/>
                    <a:pt x="336" y="184"/>
                  </a:cubicBezTo>
                  <a:close/>
                  <a:moveTo>
                    <a:pt x="332" y="175"/>
                  </a:moveTo>
                  <a:lnTo>
                    <a:pt x="332" y="175"/>
                  </a:lnTo>
                  <a:cubicBezTo>
                    <a:pt x="332" y="178"/>
                    <a:pt x="332" y="179"/>
                    <a:pt x="332" y="180"/>
                  </a:cubicBezTo>
                  <a:cubicBezTo>
                    <a:pt x="332" y="181"/>
                    <a:pt x="331" y="182"/>
                    <a:pt x="330" y="182"/>
                  </a:cubicBezTo>
                  <a:cubicBezTo>
                    <a:pt x="330" y="182"/>
                    <a:pt x="329" y="181"/>
                    <a:pt x="329" y="180"/>
                  </a:cubicBezTo>
                  <a:cubicBezTo>
                    <a:pt x="328" y="179"/>
                    <a:pt x="328" y="178"/>
                    <a:pt x="328" y="175"/>
                  </a:cubicBezTo>
                  <a:cubicBezTo>
                    <a:pt x="328" y="173"/>
                    <a:pt x="328" y="171"/>
                    <a:pt x="329" y="170"/>
                  </a:cubicBezTo>
                  <a:cubicBezTo>
                    <a:pt x="329" y="169"/>
                    <a:pt x="330" y="169"/>
                    <a:pt x="330" y="169"/>
                  </a:cubicBezTo>
                  <a:cubicBezTo>
                    <a:pt x="331" y="169"/>
                    <a:pt x="332" y="169"/>
                    <a:pt x="332" y="170"/>
                  </a:cubicBezTo>
                  <a:cubicBezTo>
                    <a:pt x="332" y="171"/>
                    <a:pt x="332" y="173"/>
                    <a:pt x="332" y="175"/>
                  </a:cubicBezTo>
                  <a:close/>
                  <a:moveTo>
                    <a:pt x="318" y="231"/>
                  </a:moveTo>
                  <a:lnTo>
                    <a:pt x="318" y="231"/>
                  </a:lnTo>
                  <a:cubicBezTo>
                    <a:pt x="320" y="229"/>
                    <a:pt x="320" y="226"/>
                    <a:pt x="320" y="222"/>
                  </a:cubicBezTo>
                  <a:cubicBezTo>
                    <a:pt x="320" y="219"/>
                    <a:pt x="320" y="216"/>
                    <a:pt x="318" y="214"/>
                  </a:cubicBezTo>
                  <a:cubicBezTo>
                    <a:pt x="317" y="212"/>
                    <a:pt x="315" y="211"/>
                    <a:pt x="312" y="211"/>
                  </a:cubicBezTo>
                  <a:cubicBezTo>
                    <a:pt x="310" y="211"/>
                    <a:pt x="308" y="212"/>
                    <a:pt x="306" y="214"/>
                  </a:cubicBezTo>
                  <a:cubicBezTo>
                    <a:pt x="305" y="216"/>
                    <a:pt x="304" y="218"/>
                    <a:pt x="304" y="222"/>
                  </a:cubicBezTo>
                  <a:cubicBezTo>
                    <a:pt x="304" y="226"/>
                    <a:pt x="305" y="229"/>
                    <a:pt x="306" y="231"/>
                  </a:cubicBezTo>
                  <a:cubicBezTo>
                    <a:pt x="308" y="233"/>
                    <a:pt x="310" y="234"/>
                    <a:pt x="312" y="234"/>
                  </a:cubicBezTo>
                  <a:cubicBezTo>
                    <a:pt x="315" y="234"/>
                    <a:pt x="317" y="233"/>
                    <a:pt x="318" y="231"/>
                  </a:cubicBezTo>
                  <a:close/>
                  <a:moveTo>
                    <a:pt x="314" y="222"/>
                  </a:moveTo>
                  <a:lnTo>
                    <a:pt x="314" y="222"/>
                  </a:lnTo>
                  <a:cubicBezTo>
                    <a:pt x="314" y="225"/>
                    <a:pt x="314" y="227"/>
                    <a:pt x="314" y="227"/>
                  </a:cubicBezTo>
                  <a:cubicBezTo>
                    <a:pt x="314" y="228"/>
                    <a:pt x="313" y="229"/>
                    <a:pt x="312" y="229"/>
                  </a:cubicBezTo>
                  <a:cubicBezTo>
                    <a:pt x="312" y="229"/>
                    <a:pt x="311" y="228"/>
                    <a:pt x="311" y="228"/>
                  </a:cubicBezTo>
                  <a:cubicBezTo>
                    <a:pt x="310" y="227"/>
                    <a:pt x="310" y="225"/>
                    <a:pt x="310" y="222"/>
                  </a:cubicBezTo>
                  <a:cubicBezTo>
                    <a:pt x="310" y="220"/>
                    <a:pt x="310" y="218"/>
                    <a:pt x="311" y="217"/>
                  </a:cubicBezTo>
                  <a:cubicBezTo>
                    <a:pt x="311" y="216"/>
                    <a:pt x="312" y="216"/>
                    <a:pt x="312" y="216"/>
                  </a:cubicBezTo>
                  <a:cubicBezTo>
                    <a:pt x="313" y="216"/>
                    <a:pt x="314" y="216"/>
                    <a:pt x="314" y="217"/>
                  </a:cubicBezTo>
                  <a:cubicBezTo>
                    <a:pt x="314" y="218"/>
                    <a:pt x="314" y="220"/>
                    <a:pt x="314" y="222"/>
                  </a:cubicBezTo>
                  <a:close/>
                  <a:moveTo>
                    <a:pt x="311" y="186"/>
                  </a:moveTo>
                  <a:lnTo>
                    <a:pt x="311" y="186"/>
                  </a:lnTo>
                  <a:lnTo>
                    <a:pt x="317" y="186"/>
                  </a:lnTo>
                  <a:lnTo>
                    <a:pt x="317" y="164"/>
                  </a:lnTo>
                  <a:lnTo>
                    <a:pt x="312" y="164"/>
                  </a:lnTo>
                  <a:lnTo>
                    <a:pt x="305" y="170"/>
                  </a:lnTo>
                  <a:lnTo>
                    <a:pt x="308" y="174"/>
                  </a:lnTo>
                  <a:lnTo>
                    <a:pt x="310" y="172"/>
                  </a:lnTo>
                  <a:cubicBezTo>
                    <a:pt x="311" y="171"/>
                    <a:pt x="311" y="171"/>
                    <a:pt x="312" y="171"/>
                  </a:cubicBezTo>
                  <a:cubicBezTo>
                    <a:pt x="311" y="172"/>
                    <a:pt x="311" y="173"/>
                    <a:pt x="311" y="174"/>
                  </a:cubicBezTo>
                  <a:lnTo>
                    <a:pt x="311" y="186"/>
                  </a:lnTo>
                  <a:lnTo>
                    <a:pt x="311" y="186"/>
                  </a:lnTo>
                  <a:close/>
                  <a:moveTo>
                    <a:pt x="300" y="278"/>
                  </a:moveTo>
                  <a:lnTo>
                    <a:pt x="300" y="278"/>
                  </a:lnTo>
                  <a:cubicBezTo>
                    <a:pt x="302" y="276"/>
                    <a:pt x="302" y="274"/>
                    <a:pt x="302" y="270"/>
                  </a:cubicBezTo>
                  <a:cubicBezTo>
                    <a:pt x="302" y="266"/>
                    <a:pt x="302" y="263"/>
                    <a:pt x="300" y="261"/>
                  </a:cubicBezTo>
                  <a:cubicBezTo>
                    <a:pt x="299" y="259"/>
                    <a:pt x="297" y="258"/>
                    <a:pt x="294" y="258"/>
                  </a:cubicBezTo>
                  <a:cubicBezTo>
                    <a:pt x="292" y="258"/>
                    <a:pt x="290" y="259"/>
                    <a:pt x="288" y="261"/>
                  </a:cubicBezTo>
                  <a:cubicBezTo>
                    <a:pt x="287" y="263"/>
                    <a:pt x="286" y="266"/>
                    <a:pt x="286" y="270"/>
                  </a:cubicBezTo>
                  <a:cubicBezTo>
                    <a:pt x="286" y="273"/>
                    <a:pt x="287" y="276"/>
                    <a:pt x="288" y="278"/>
                  </a:cubicBezTo>
                  <a:cubicBezTo>
                    <a:pt x="290" y="280"/>
                    <a:pt x="292" y="281"/>
                    <a:pt x="294" y="281"/>
                  </a:cubicBezTo>
                  <a:cubicBezTo>
                    <a:pt x="297" y="281"/>
                    <a:pt x="299" y="280"/>
                    <a:pt x="300" y="278"/>
                  </a:cubicBezTo>
                  <a:close/>
                  <a:moveTo>
                    <a:pt x="296" y="270"/>
                  </a:moveTo>
                  <a:lnTo>
                    <a:pt x="296" y="270"/>
                  </a:lnTo>
                  <a:cubicBezTo>
                    <a:pt x="296" y="272"/>
                    <a:pt x="296" y="274"/>
                    <a:pt x="296" y="275"/>
                  </a:cubicBezTo>
                  <a:cubicBezTo>
                    <a:pt x="296" y="276"/>
                    <a:pt x="295" y="276"/>
                    <a:pt x="294" y="276"/>
                  </a:cubicBezTo>
                  <a:cubicBezTo>
                    <a:pt x="294" y="276"/>
                    <a:pt x="293" y="276"/>
                    <a:pt x="293" y="275"/>
                  </a:cubicBezTo>
                  <a:cubicBezTo>
                    <a:pt x="292" y="274"/>
                    <a:pt x="292" y="272"/>
                    <a:pt x="292" y="270"/>
                  </a:cubicBezTo>
                  <a:cubicBezTo>
                    <a:pt x="292" y="267"/>
                    <a:pt x="292" y="265"/>
                    <a:pt x="293" y="265"/>
                  </a:cubicBezTo>
                  <a:cubicBezTo>
                    <a:pt x="293" y="264"/>
                    <a:pt x="294" y="263"/>
                    <a:pt x="294" y="263"/>
                  </a:cubicBezTo>
                  <a:cubicBezTo>
                    <a:pt x="295" y="263"/>
                    <a:pt x="296" y="264"/>
                    <a:pt x="296" y="265"/>
                  </a:cubicBezTo>
                  <a:cubicBezTo>
                    <a:pt x="296" y="266"/>
                    <a:pt x="296" y="267"/>
                    <a:pt x="296" y="270"/>
                  </a:cubicBezTo>
                  <a:close/>
                  <a:moveTo>
                    <a:pt x="292" y="219"/>
                  </a:moveTo>
                  <a:lnTo>
                    <a:pt x="292" y="219"/>
                  </a:lnTo>
                  <a:cubicBezTo>
                    <a:pt x="293" y="219"/>
                    <a:pt x="293" y="218"/>
                    <a:pt x="293" y="218"/>
                  </a:cubicBezTo>
                  <a:cubicBezTo>
                    <a:pt x="293" y="219"/>
                    <a:pt x="293" y="220"/>
                    <a:pt x="293" y="222"/>
                  </a:cubicBezTo>
                  <a:lnTo>
                    <a:pt x="293" y="233"/>
                  </a:lnTo>
                  <a:lnTo>
                    <a:pt x="299" y="233"/>
                  </a:lnTo>
                  <a:lnTo>
                    <a:pt x="299" y="211"/>
                  </a:lnTo>
                  <a:lnTo>
                    <a:pt x="294" y="211"/>
                  </a:lnTo>
                  <a:lnTo>
                    <a:pt x="286" y="218"/>
                  </a:lnTo>
                  <a:lnTo>
                    <a:pt x="290" y="221"/>
                  </a:lnTo>
                  <a:lnTo>
                    <a:pt x="292" y="219"/>
                  </a:lnTo>
                  <a:lnTo>
                    <a:pt x="292" y="219"/>
                  </a:lnTo>
                  <a:close/>
                  <a:moveTo>
                    <a:pt x="300" y="184"/>
                  </a:moveTo>
                  <a:lnTo>
                    <a:pt x="300" y="184"/>
                  </a:lnTo>
                  <a:cubicBezTo>
                    <a:pt x="302" y="182"/>
                    <a:pt x="302" y="179"/>
                    <a:pt x="302" y="175"/>
                  </a:cubicBezTo>
                  <a:cubicBezTo>
                    <a:pt x="302" y="171"/>
                    <a:pt x="302" y="169"/>
                    <a:pt x="300" y="167"/>
                  </a:cubicBezTo>
                  <a:cubicBezTo>
                    <a:pt x="299" y="165"/>
                    <a:pt x="297" y="164"/>
                    <a:pt x="294" y="164"/>
                  </a:cubicBezTo>
                  <a:cubicBezTo>
                    <a:pt x="292" y="164"/>
                    <a:pt x="290" y="165"/>
                    <a:pt x="288" y="166"/>
                  </a:cubicBezTo>
                  <a:cubicBezTo>
                    <a:pt x="287" y="168"/>
                    <a:pt x="286" y="171"/>
                    <a:pt x="286" y="175"/>
                  </a:cubicBezTo>
                  <a:cubicBezTo>
                    <a:pt x="286" y="179"/>
                    <a:pt x="287" y="182"/>
                    <a:pt x="288" y="184"/>
                  </a:cubicBezTo>
                  <a:cubicBezTo>
                    <a:pt x="290" y="185"/>
                    <a:pt x="292" y="186"/>
                    <a:pt x="294" y="186"/>
                  </a:cubicBezTo>
                  <a:cubicBezTo>
                    <a:pt x="297" y="186"/>
                    <a:pt x="299" y="185"/>
                    <a:pt x="300" y="184"/>
                  </a:cubicBezTo>
                  <a:close/>
                  <a:moveTo>
                    <a:pt x="296" y="175"/>
                  </a:moveTo>
                  <a:lnTo>
                    <a:pt x="296" y="175"/>
                  </a:lnTo>
                  <a:cubicBezTo>
                    <a:pt x="296" y="178"/>
                    <a:pt x="296" y="179"/>
                    <a:pt x="296" y="180"/>
                  </a:cubicBezTo>
                  <a:cubicBezTo>
                    <a:pt x="296" y="181"/>
                    <a:pt x="295" y="182"/>
                    <a:pt x="294" y="182"/>
                  </a:cubicBezTo>
                  <a:cubicBezTo>
                    <a:pt x="294" y="182"/>
                    <a:pt x="293" y="181"/>
                    <a:pt x="293" y="180"/>
                  </a:cubicBezTo>
                  <a:cubicBezTo>
                    <a:pt x="292" y="179"/>
                    <a:pt x="292" y="178"/>
                    <a:pt x="292" y="175"/>
                  </a:cubicBezTo>
                  <a:cubicBezTo>
                    <a:pt x="292" y="173"/>
                    <a:pt x="292" y="171"/>
                    <a:pt x="293" y="170"/>
                  </a:cubicBezTo>
                  <a:cubicBezTo>
                    <a:pt x="293" y="169"/>
                    <a:pt x="294" y="169"/>
                    <a:pt x="294" y="169"/>
                  </a:cubicBezTo>
                  <a:cubicBezTo>
                    <a:pt x="295" y="169"/>
                    <a:pt x="296" y="169"/>
                    <a:pt x="296" y="170"/>
                  </a:cubicBezTo>
                  <a:cubicBezTo>
                    <a:pt x="296" y="171"/>
                    <a:pt x="296" y="173"/>
                    <a:pt x="296" y="175"/>
                  </a:cubicBezTo>
                  <a:close/>
                  <a:moveTo>
                    <a:pt x="312" y="259"/>
                  </a:moveTo>
                  <a:lnTo>
                    <a:pt x="312" y="259"/>
                  </a:lnTo>
                  <a:lnTo>
                    <a:pt x="305" y="265"/>
                  </a:lnTo>
                  <a:lnTo>
                    <a:pt x="308" y="269"/>
                  </a:lnTo>
                  <a:lnTo>
                    <a:pt x="310" y="267"/>
                  </a:lnTo>
                  <a:cubicBezTo>
                    <a:pt x="311" y="266"/>
                    <a:pt x="311" y="266"/>
                    <a:pt x="312" y="265"/>
                  </a:cubicBezTo>
                  <a:cubicBezTo>
                    <a:pt x="311" y="266"/>
                    <a:pt x="311" y="268"/>
                    <a:pt x="311" y="269"/>
                  </a:cubicBezTo>
                  <a:lnTo>
                    <a:pt x="311" y="281"/>
                  </a:lnTo>
                  <a:lnTo>
                    <a:pt x="317" y="281"/>
                  </a:lnTo>
                  <a:lnTo>
                    <a:pt x="317" y="259"/>
                  </a:lnTo>
                  <a:lnTo>
                    <a:pt x="312" y="259"/>
                  </a:lnTo>
                  <a:lnTo>
                    <a:pt x="312" y="259"/>
                  </a:lnTo>
                  <a:close/>
                  <a:moveTo>
                    <a:pt x="330" y="211"/>
                  </a:moveTo>
                  <a:lnTo>
                    <a:pt x="330" y="211"/>
                  </a:lnTo>
                  <a:lnTo>
                    <a:pt x="323" y="218"/>
                  </a:lnTo>
                  <a:lnTo>
                    <a:pt x="326" y="221"/>
                  </a:lnTo>
                  <a:lnTo>
                    <a:pt x="328" y="219"/>
                  </a:lnTo>
                  <a:cubicBezTo>
                    <a:pt x="329" y="219"/>
                    <a:pt x="329" y="218"/>
                    <a:pt x="330" y="218"/>
                  </a:cubicBezTo>
                  <a:cubicBezTo>
                    <a:pt x="330" y="219"/>
                    <a:pt x="329" y="220"/>
                    <a:pt x="329" y="222"/>
                  </a:cubicBezTo>
                  <a:lnTo>
                    <a:pt x="329" y="233"/>
                  </a:lnTo>
                  <a:lnTo>
                    <a:pt x="336" y="233"/>
                  </a:lnTo>
                  <a:lnTo>
                    <a:pt x="336" y="211"/>
                  </a:lnTo>
                  <a:lnTo>
                    <a:pt x="330" y="211"/>
                  </a:lnTo>
                  <a:lnTo>
                    <a:pt x="330" y="211"/>
                  </a:lnTo>
                  <a:close/>
                  <a:moveTo>
                    <a:pt x="330" y="259"/>
                  </a:moveTo>
                  <a:lnTo>
                    <a:pt x="330" y="259"/>
                  </a:lnTo>
                  <a:lnTo>
                    <a:pt x="323" y="265"/>
                  </a:lnTo>
                  <a:lnTo>
                    <a:pt x="326" y="269"/>
                  </a:lnTo>
                  <a:lnTo>
                    <a:pt x="328" y="267"/>
                  </a:lnTo>
                  <a:cubicBezTo>
                    <a:pt x="329" y="266"/>
                    <a:pt x="329" y="266"/>
                    <a:pt x="330" y="265"/>
                  </a:cubicBezTo>
                  <a:cubicBezTo>
                    <a:pt x="330" y="266"/>
                    <a:pt x="329" y="268"/>
                    <a:pt x="329" y="269"/>
                  </a:cubicBezTo>
                  <a:lnTo>
                    <a:pt x="329" y="281"/>
                  </a:lnTo>
                  <a:lnTo>
                    <a:pt x="336" y="281"/>
                  </a:lnTo>
                  <a:lnTo>
                    <a:pt x="336" y="259"/>
                  </a:lnTo>
                  <a:lnTo>
                    <a:pt x="330" y="259"/>
                  </a:lnTo>
                  <a:lnTo>
                    <a:pt x="330" y="259"/>
                  </a:lnTo>
                  <a:close/>
                  <a:moveTo>
                    <a:pt x="348" y="259"/>
                  </a:moveTo>
                  <a:lnTo>
                    <a:pt x="348" y="259"/>
                  </a:lnTo>
                  <a:lnTo>
                    <a:pt x="341" y="265"/>
                  </a:lnTo>
                  <a:lnTo>
                    <a:pt x="344" y="269"/>
                  </a:lnTo>
                  <a:lnTo>
                    <a:pt x="346" y="267"/>
                  </a:lnTo>
                  <a:cubicBezTo>
                    <a:pt x="347" y="266"/>
                    <a:pt x="347" y="266"/>
                    <a:pt x="348" y="265"/>
                  </a:cubicBezTo>
                  <a:cubicBezTo>
                    <a:pt x="348" y="266"/>
                    <a:pt x="348" y="268"/>
                    <a:pt x="348" y="269"/>
                  </a:cubicBezTo>
                  <a:lnTo>
                    <a:pt x="348" y="281"/>
                  </a:lnTo>
                  <a:lnTo>
                    <a:pt x="354" y="281"/>
                  </a:lnTo>
                  <a:lnTo>
                    <a:pt x="354" y="259"/>
                  </a:lnTo>
                  <a:lnTo>
                    <a:pt x="348" y="259"/>
                  </a:lnTo>
                  <a:lnTo>
                    <a:pt x="348" y="259"/>
                  </a:lnTo>
                  <a:close/>
                  <a:moveTo>
                    <a:pt x="282" y="231"/>
                  </a:moveTo>
                  <a:lnTo>
                    <a:pt x="282" y="231"/>
                  </a:lnTo>
                  <a:cubicBezTo>
                    <a:pt x="283" y="229"/>
                    <a:pt x="284" y="226"/>
                    <a:pt x="284" y="222"/>
                  </a:cubicBezTo>
                  <a:cubicBezTo>
                    <a:pt x="284" y="219"/>
                    <a:pt x="283" y="216"/>
                    <a:pt x="282" y="214"/>
                  </a:cubicBezTo>
                  <a:cubicBezTo>
                    <a:pt x="281" y="212"/>
                    <a:pt x="279" y="211"/>
                    <a:pt x="276" y="211"/>
                  </a:cubicBezTo>
                  <a:cubicBezTo>
                    <a:pt x="274" y="211"/>
                    <a:pt x="272" y="212"/>
                    <a:pt x="270" y="214"/>
                  </a:cubicBezTo>
                  <a:cubicBezTo>
                    <a:pt x="269" y="216"/>
                    <a:pt x="268" y="218"/>
                    <a:pt x="268" y="222"/>
                  </a:cubicBezTo>
                  <a:cubicBezTo>
                    <a:pt x="268" y="226"/>
                    <a:pt x="269" y="229"/>
                    <a:pt x="270" y="231"/>
                  </a:cubicBezTo>
                  <a:cubicBezTo>
                    <a:pt x="272" y="233"/>
                    <a:pt x="274" y="234"/>
                    <a:pt x="276" y="234"/>
                  </a:cubicBezTo>
                  <a:cubicBezTo>
                    <a:pt x="279" y="234"/>
                    <a:pt x="281" y="233"/>
                    <a:pt x="282" y="231"/>
                  </a:cubicBezTo>
                  <a:close/>
                  <a:moveTo>
                    <a:pt x="278" y="222"/>
                  </a:moveTo>
                  <a:lnTo>
                    <a:pt x="278" y="222"/>
                  </a:lnTo>
                  <a:cubicBezTo>
                    <a:pt x="278" y="225"/>
                    <a:pt x="278" y="227"/>
                    <a:pt x="278" y="227"/>
                  </a:cubicBezTo>
                  <a:cubicBezTo>
                    <a:pt x="277" y="228"/>
                    <a:pt x="277" y="229"/>
                    <a:pt x="276" y="229"/>
                  </a:cubicBezTo>
                  <a:cubicBezTo>
                    <a:pt x="275" y="229"/>
                    <a:pt x="275" y="228"/>
                    <a:pt x="275" y="228"/>
                  </a:cubicBezTo>
                  <a:cubicBezTo>
                    <a:pt x="274" y="227"/>
                    <a:pt x="274" y="225"/>
                    <a:pt x="274" y="222"/>
                  </a:cubicBezTo>
                  <a:cubicBezTo>
                    <a:pt x="274" y="220"/>
                    <a:pt x="274" y="218"/>
                    <a:pt x="275" y="217"/>
                  </a:cubicBezTo>
                  <a:cubicBezTo>
                    <a:pt x="275" y="216"/>
                    <a:pt x="275" y="216"/>
                    <a:pt x="276" y="216"/>
                  </a:cubicBezTo>
                  <a:cubicBezTo>
                    <a:pt x="277" y="216"/>
                    <a:pt x="277" y="216"/>
                    <a:pt x="278" y="217"/>
                  </a:cubicBezTo>
                  <a:cubicBezTo>
                    <a:pt x="278" y="218"/>
                    <a:pt x="278" y="220"/>
                    <a:pt x="278" y="222"/>
                  </a:cubicBezTo>
                  <a:close/>
                  <a:moveTo>
                    <a:pt x="275" y="186"/>
                  </a:moveTo>
                  <a:lnTo>
                    <a:pt x="275" y="186"/>
                  </a:lnTo>
                  <a:lnTo>
                    <a:pt x="281" y="186"/>
                  </a:lnTo>
                  <a:lnTo>
                    <a:pt x="281" y="164"/>
                  </a:lnTo>
                  <a:lnTo>
                    <a:pt x="276" y="164"/>
                  </a:lnTo>
                  <a:lnTo>
                    <a:pt x="268" y="170"/>
                  </a:lnTo>
                  <a:lnTo>
                    <a:pt x="272" y="174"/>
                  </a:lnTo>
                  <a:lnTo>
                    <a:pt x="274" y="172"/>
                  </a:lnTo>
                  <a:cubicBezTo>
                    <a:pt x="275" y="171"/>
                    <a:pt x="275" y="171"/>
                    <a:pt x="275" y="171"/>
                  </a:cubicBezTo>
                  <a:cubicBezTo>
                    <a:pt x="275" y="172"/>
                    <a:pt x="275" y="173"/>
                    <a:pt x="275" y="174"/>
                  </a:cubicBezTo>
                  <a:lnTo>
                    <a:pt x="275" y="1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 name="Flowchart: Connector 13">
            <a:extLst>
              <a:ext uri="{FF2B5EF4-FFF2-40B4-BE49-F238E27FC236}">
                <a16:creationId xmlns:a16="http://schemas.microsoft.com/office/drawing/2014/main" id="{39E4D616-BB6C-1145-A26C-DF18617A45A8}"/>
              </a:ext>
            </a:extLst>
          </p:cNvPr>
          <p:cNvSpPr/>
          <p:nvPr/>
        </p:nvSpPr>
        <p:spPr>
          <a:xfrm>
            <a:off x="6268021"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Flowchart: Connector 20">
            <a:extLst>
              <a:ext uri="{FF2B5EF4-FFF2-40B4-BE49-F238E27FC236}">
                <a16:creationId xmlns:a16="http://schemas.microsoft.com/office/drawing/2014/main" id="{7FE03C07-856C-5645-A29E-F25535EE50F5}"/>
              </a:ext>
            </a:extLst>
          </p:cNvPr>
          <p:cNvSpPr/>
          <p:nvPr/>
        </p:nvSpPr>
        <p:spPr>
          <a:xfrm>
            <a:off x="5424569"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TextBox 114">
            <a:extLst>
              <a:ext uri="{FF2B5EF4-FFF2-40B4-BE49-F238E27FC236}">
                <a16:creationId xmlns:a16="http://schemas.microsoft.com/office/drawing/2014/main" id="{8CC95516-6B3D-2C43-9E7B-5CB6603BC732}"/>
              </a:ext>
            </a:extLst>
          </p:cNvPr>
          <p:cNvSpPr txBox="1"/>
          <p:nvPr/>
        </p:nvSpPr>
        <p:spPr>
          <a:xfrm>
            <a:off x="606658" y="354318"/>
            <a:ext cx="10508131" cy="430887"/>
          </a:xfrm>
          <a:prstGeom prst="rect">
            <a:avLst/>
          </a:prstGeom>
          <a:noFill/>
        </p:spPr>
        <p:txBody>
          <a:bodyPr wrap="square" lIns="91440" tIns="45720" rIns="91440" bIns="45720" rtlCol="0" anchor="t">
            <a:spAutoFit/>
          </a:bodyPr>
          <a:lstStyle/>
          <a:p>
            <a:pPr>
              <a:defRPr/>
            </a:pPr>
            <a:r>
              <a:rPr lang="en-AU" sz="2200" b="1">
                <a:solidFill>
                  <a:prstClr val="white"/>
                </a:solidFill>
                <a:latin typeface="Arial"/>
                <a:cs typeface="Arial"/>
              </a:rPr>
              <a:t>Phase 4: Adopt and Engage</a:t>
            </a:r>
            <a:endParaRPr kumimoji="0" lang="en-AU" sz="2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117" name="Graphic 4">
            <a:extLst>
              <a:ext uri="{FF2B5EF4-FFF2-40B4-BE49-F238E27FC236}">
                <a16:creationId xmlns:a16="http://schemas.microsoft.com/office/drawing/2014/main" id="{37CA70D7-1DB4-0E49-B5AB-525B9C3CCEE6}"/>
              </a:ext>
            </a:extLst>
          </p:cNvPr>
          <p:cNvGrpSpPr/>
          <p:nvPr/>
        </p:nvGrpSpPr>
        <p:grpSpPr>
          <a:xfrm>
            <a:off x="5424569" y="228310"/>
            <a:ext cx="666807" cy="640958"/>
            <a:chOff x="3607758" y="4793256"/>
            <a:chExt cx="362309" cy="361971"/>
          </a:xfrm>
          <a:solidFill>
            <a:srgbClr val="012069"/>
          </a:solidFill>
        </p:grpSpPr>
        <p:sp>
          <p:nvSpPr>
            <p:cNvPr id="118" name="Graphic 4">
              <a:extLst>
                <a:ext uri="{FF2B5EF4-FFF2-40B4-BE49-F238E27FC236}">
                  <a16:creationId xmlns:a16="http://schemas.microsoft.com/office/drawing/2014/main" id="{E260EBF8-D870-8C45-B24F-3C7057CD0B1E}"/>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119" name="Graphic 4">
              <a:extLst>
                <a:ext uri="{FF2B5EF4-FFF2-40B4-BE49-F238E27FC236}">
                  <a16:creationId xmlns:a16="http://schemas.microsoft.com/office/drawing/2014/main" id="{D25E702C-1F57-8A4C-A152-9832D04433D6}"/>
                </a:ext>
              </a:extLst>
            </p:cNvPr>
            <p:cNvSpPr/>
            <p:nvPr/>
          </p:nvSpPr>
          <p:spPr>
            <a:xfrm>
              <a:off x="3708719" y="4871326"/>
              <a:ext cx="162304" cy="204740"/>
            </a:xfrm>
            <a:custGeom>
              <a:avLst/>
              <a:gdLst>
                <a:gd name="connsiteX0" fmla="*/ 157831 w 162304"/>
                <a:gd name="connsiteY0" fmla="*/ 14498 h 204740"/>
                <a:gd name="connsiteX1" fmla="*/ 151441 w 162304"/>
                <a:gd name="connsiteY1" fmla="*/ 14498 h 204740"/>
                <a:gd name="connsiteX2" fmla="*/ 84986 w 162304"/>
                <a:gd name="connsiteY2" fmla="*/ 15136 h 204740"/>
                <a:gd name="connsiteX3" fmla="*/ 2556 w 162304"/>
                <a:gd name="connsiteY3" fmla="*/ 14498 h 204740"/>
                <a:gd name="connsiteX4" fmla="*/ 0 w 162304"/>
                <a:gd name="connsiteY4" fmla="*/ 19605 h 204740"/>
                <a:gd name="connsiteX5" fmla="*/ 0 w 162304"/>
                <a:gd name="connsiteY5" fmla="*/ 198356 h 204740"/>
                <a:gd name="connsiteX6" fmla="*/ 6390 w 162304"/>
                <a:gd name="connsiteY6" fmla="*/ 204740 h 204740"/>
                <a:gd name="connsiteX7" fmla="*/ 12780 w 162304"/>
                <a:gd name="connsiteY7" fmla="*/ 198356 h 204740"/>
                <a:gd name="connsiteX8" fmla="*/ 12780 w 162304"/>
                <a:gd name="connsiteY8" fmla="*/ 119834 h 204740"/>
                <a:gd name="connsiteX9" fmla="*/ 76679 w 162304"/>
                <a:gd name="connsiteY9" fmla="*/ 121110 h 204740"/>
                <a:gd name="connsiteX10" fmla="*/ 159109 w 162304"/>
                <a:gd name="connsiteY10" fmla="*/ 121749 h 204740"/>
                <a:gd name="connsiteX11" fmla="*/ 162304 w 162304"/>
                <a:gd name="connsiteY11" fmla="*/ 116642 h 204740"/>
                <a:gd name="connsiteX12" fmla="*/ 162304 w 162304"/>
                <a:gd name="connsiteY12" fmla="*/ 20243 h 204740"/>
                <a:gd name="connsiteX13" fmla="*/ 157831 w 162304"/>
                <a:gd name="connsiteY13" fmla="*/ 14498 h 204740"/>
                <a:gd name="connsiteX14" fmla="*/ 148246 w 162304"/>
                <a:gd name="connsiteY14" fmla="*/ 112811 h 204740"/>
                <a:gd name="connsiteX15" fmla="*/ 84347 w 162304"/>
                <a:gd name="connsiteY15" fmla="*/ 112173 h 204740"/>
                <a:gd name="connsiteX16" fmla="*/ 46646 w 162304"/>
                <a:gd name="connsiteY16" fmla="*/ 96851 h 204740"/>
                <a:gd name="connsiteX17" fmla="*/ 12141 w 162304"/>
                <a:gd name="connsiteY17" fmla="*/ 105789 h 204740"/>
                <a:gd name="connsiteX18" fmla="*/ 12141 w 162304"/>
                <a:gd name="connsiteY18" fmla="*/ 23435 h 204740"/>
                <a:gd name="connsiteX19" fmla="*/ 76040 w 162304"/>
                <a:gd name="connsiteY19" fmla="*/ 24712 h 204740"/>
                <a:gd name="connsiteX20" fmla="*/ 148885 w 162304"/>
                <a:gd name="connsiteY20" fmla="*/ 31096 h 204740"/>
                <a:gd name="connsiteX21" fmla="*/ 148246 w 162304"/>
                <a:gd name="connsiteY21" fmla="*/ 112811 h 20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04" h="204740">
                  <a:moveTo>
                    <a:pt x="157831" y="14498"/>
                  </a:moveTo>
                  <a:cubicBezTo>
                    <a:pt x="155914" y="13221"/>
                    <a:pt x="153358" y="13859"/>
                    <a:pt x="151441" y="14498"/>
                  </a:cubicBezTo>
                  <a:cubicBezTo>
                    <a:pt x="150802" y="14498"/>
                    <a:pt x="110546" y="41311"/>
                    <a:pt x="84986" y="15136"/>
                  </a:cubicBezTo>
                  <a:cubicBezTo>
                    <a:pt x="58148" y="-11677"/>
                    <a:pt x="19170" y="3007"/>
                    <a:pt x="2556" y="14498"/>
                  </a:cubicBezTo>
                  <a:cubicBezTo>
                    <a:pt x="639" y="15775"/>
                    <a:pt x="0" y="17690"/>
                    <a:pt x="0" y="19605"/>
                  </a:cubicBezTo>
                  <a:lnTo>
                    <a:pt x="0" y="198356"/>
                  </a:lnTo>
                  <a:cubicBezTo>
                    <a:pt x="0" y="202187"/>
                    <a:pt x="2556" y="204740"/>
                    <a:pt x="6390" y="204740"/>
                  </a:cubicBezTo>
                  <a:cubicBezTo>
                    <a:pt x="10224" y="204740"/>
                    <a:pt x="12780" y="202187"/>
                    <a:pt x="12780" y="198356"/>
                  </a:cubicBezTo>
                  <a:lnTo>
                    <a:pt x="12780" y="119834"/>
                  </a:lnTo>
                  <a:cubicBezTo>
                    <a:pt x="22365" y="114088"/>
                    <a:pt x="53675" y="98128"/>
                    <a:pt x="76679" y="121110"/>
                  </a:cubicBezTo>
                  <a:cubicBezTo>
                    <a:pt x="102878" y="147285"/>
                    <a:pt x="141856" y="133240"/>
                    <a:pt x="159109" y="121749"/>
                  </a:cubicBezTo>
                  <a:cubicBezTo>
                    <a:pt x="161026" y="120472"/>
                    <a:pt x="162304" y="118557"/>
                    <a:pt x="162304" y="116642"/>
                  </a:cubicBezTo>
                  <a:lnTo>
                    <a:pt x="162304" y="20243"/>
                  </a:lnTo>
                  <a:cubicBezTo>
                    <a:pt x="161665" y="17690"/>
                    <a:pt x="159748" y="15136"/>
                    <a:pt x="157831" y="14498"/>
                  </a:cubicBezTo>
                  <a:close/>
                  <a:moveTo>
                    <a:pt x="148246" y="112811"/>
                  </a:moveTo>
                  <a:cubicBezTo>
                    <a:pt x="138661" y="118557"/>
                    <a:pt x="106712" y="133878"/>
                    <a:pt x="84347" y="112173"/>
                  </a:cubicBezTo>
                  <a:cubicBezTo>
                    <a:pt x="74762" y="101958"/>
                    <a:pt x="60704" y="96851"/>
                    <a:pt x="46646" y="96851"/>
                  </a:cubicBezTo>
                  <a:cubicBezTo>
                    <a:pt x="34505" y="96851"/>
                    <a:pt x="23004" y="100043"/>
                    <a:pt x="12141" y="105789"/>
                  </a:cubicBezTo>
                  <a:lnTo>
                    <a:pt x="12141" y="23435"/>
                  </a:lnTo>
                  <a:cubicBezTo>
                    <a:pt x="21726" y="17690"/>
                    <a:pt x="53675" y="2368"/>
                    <a:pt x="76040" y="24712"/>
                  </a:cubicBezTo>
                  <a:cubicBezTo>
                    <a:pt x="98405" y="47056"/>
                    <a:pt x="129076" y="40672"/>
                    <a:pt x="148885" y="31096"/>
                  </a:cubicBezTo>
                  <a:lnTo>
                    <a:pt x="148246" y="112811"/>
                  </a:lnTo>
                  <a:close/>
                </a:path>
              </a:pathLst>
            </a:custGeom>
            <a:grpFill/>
            <a:ln w="6390" cap="flat">
              <a:noFill/>
              <a:prstDash val="solid"/>
              <a:miter/>
            </a:ln>
          </p:spPr>
          <p:txBody>
            <a:bodyPr rtlCol="0" anchor="ctr"/>
            <a:lstStyle/>
            <a:p>
              <a:endParaRPr lang="en-US"/>
            </a:p>
          </p:txBody>
        </p:sp>
      </p:grpSp>
      <p:grpSp>
        <p:nvGrpSpPr>
          <p:cNvPr id="120" name="Graphic 4">
            <a:extLst>
              <a:ext uri="{FF2B5EF4-FFF2-40B4-BE49-F238E27FC236}">
                <a16:creationId xmlns:a16="http://schemas.microsoft.com/office/drawing/2014/main" id="{CFCEC178-25F4-9749-94BE-EB718D1AE14D}"/>
              </a:ext>
            </a:extLst>
          </p:cNvPr>
          <p:cNvGrpSpPr/>
          <p:nvPr/>
        </p:nvGrpSpPr>
        <p:grpSpPr>
          <a:xfrm>
            <a:off x="6253957" y="228310"/>
            <a:ext cx="682651" cy="649914"/>
            <a:chOff x="1515054" y="3339623"/>
            <a:chExt cx="362309" cy="361971"/>
          </a:xfrm>
          <a:solidFill>
            <a:srgbClr val="9D8AD1"/>
          </a:solidFill>
        </p:grpSpPr>
        <p:sp>
          <p:nvSpPr>
            <p:cNvPr id="121" name="Graphic 4">
              <a:extLst>
                <a:ext uri="{FF2B5EF4-FFF2-40B4-BE49-F238E27FC236}">
                  <a16:creationId xmlns:a16="http://schemas.microsoft.com/office/drawing/2014/main" id="{F5806B9F-BD38-2241-BE76-2EDBC7502F94}"/>
                </a:ext>
              </a:extLst>
            </p:cNvPr>
            <p:cNvSpPr/>
            <p:nvPr/>
          </p:nvSpPr>
          <p:spPr>
            <a:xfrm>
              <a:off x="1515054" y="3339623"/>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349204 h 361971"/>
                <a:gd name="connsiteX7" fmla="*/ 12780 w 362309"/>
                <a:gd name="connsiteY7" fmla="*/ 180667 h 361971"/>
                <a:gd name="connsiteX8" fmla="*/ 180835 w 362309"/>
                <a:gd name="connsiteY8" fmla="*/ 12768 h 361971"/>
                <a:gd name="connsiteX9" fmla="*/ 349529 w 362309"/>
                <a:gd name="connsiteY9" fmla="*/ 181305 h 361971"/>
                <a:gd name="connsiteX10" fmla="*/ 349529 w 362309"/>
                <a:gd name="connsiteY10" fmla="*/ 181305 h 361971"/>
                <a:gd name="connsiteX11" fmla="*/ 180835 w 362309"/>
                <a:gd name="connsiteY11" fmla="*/ 349204 h 361971"/>
                <a:gd name="connsiteX12" fmla="*/ 180835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lnTo>
                    <a:pt x="362309" y="180667"/>
                  </a:lnTo>
                  <a:cubicBezTo>
                    <a:pt x="361670" y="81077"/>
                    <a:pt x="280518"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122" name="Graphic 4">
              <a:extLst>
                <a:ext uri="{FF2B5EF4-FFF2-40B4-BE49-F238E27FC236}">
                  <a16:creationId xmlns:a16="http://schemas.microsoft.com/office/drawing/2014/main" id="{81742612-5C5E-0547-B6E9-C96DF14EE346}"/>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endParaRPr lang="en-US"/>
            </a:p>
          </p:txBody>
        </p:sp>
        <p:sp>
          <p:nvSpPr>
            <p:cNvPr id="123" name="Graphic 4">
              <a:extLst>
                <a:ext uri="{FF2B5EF4-FFF2-40B4-BE49-F238E27FC236}">
                  <a16:creationId xmlns:a16="http://schemas.microsoft.com/office/drawing/2014/main" id="{0962CA1D-BC54-9343-ABF2-3070808AFB6E}"/>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endParaRPr lang="en-US"/>
            </a:p>
          </p:txBody>
        </p:sp>
        <p:sp>
          <p:nvSpPr>
            <p:cNvPr id="124" name="Graphic 4">
              <a:extLst>
                <a:ext uri="{FF2B5EF4-FFF2-40B4-BE49-F238E27FC236}">
                  <a16:creationId xmlns:a16="http://schemas.microsoft.com/office/drawing/2014/main" id="{5DE595C4-EF40-9844-938D-7675F2D1CA1D}"/>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endParaRPr lang="en-US"/>
            </a:p>
          </p:txBody>
        </p:sp>
        <p:sp>
          <p:nvSpPr>
            <p:cNvPr id="125" name="Graphic 4">
              <a:extLst>
                <a:ext uri="{FF2B5EF4-FFF2-40B4-BE49-F238E27FC236}">
                  <a16:creationId xmlns:a16="http://schemas.microsoft.com/office/drawing/2014/main" id="{5C42A0A5-7B38-C548-A636-A0665A0DE0A8}"/>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endParaRPr lang="en-US"/>
            </a:p>
          </p:txBody>
        </p:sp>
        <p:sp>
          <p:nvSpPr>
            <p:cNvPr id="126" name="Graphic 4">
              <a:extLst>
                <a:ext uri="{FF2B5EF4-FFF2-40B4-BE49-F238E27FC236}">
                  <a16:creationId xmlns:a16="http://schemas.microsoft.com/office/drawing/2014/main" id="{55F81329-55E6-634E-A53B-C388EC03A756}"/>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endParaRPr lang="en-US"/>
            </a:p>
          </p:txBody>
        </p:sp>
        <p:sp>
          <p:nvSpPr>
            <p:cNvPr id="127" name="Graphic 4">
              <a:extLst>
                <a:ext uri="{FF2B5EF4-FFF2-40B4-BE49-F238E27FC236}">
                  <a16:creationId xmlns:a16="http://schemas.microsoft.com/office/drawing/2014/main" id="{DBACAC70-9633-7B4F-A765-AB42DE8956A4}"/>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endParaRPr lang="en-US"/>
            </a:p>
          </p:txBody>
        </p:sp>
        <p:sp>
          <p:nvSpPr>
            <p:cNvPr id="128" name="Graphic 4">
              <a:extLst>
                <a:ext uri="{FF2B5EF4-FFF2-40B4-BE49-F238E27FC236}">
                  <a16:creationId xmlns:a16="http://schemas.microsoft.com/office/drawing/2014/main" id="{2065CFF7-53A5-CB47-A83F-3A532BA2181A}"/>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endParaRPr lang="en-US"/>
            </a:p>
          </p:txBody>
        </p:sp>
        <p:sp>
          <p:nvSpPr>
            <p:cNvPr id="129" name="Graphic 4">
              <a:extLst>
                <a:ext uri="{FF2B5EF4-FFF2-40B4-BE49-F238E27FC236}">
                  <a16:creationId xmlns:a16="http://schemas.microsoft.com/office/drawing/2014/main" id="{AF6E65E9-D16B-1D4C-A6FF-52BB3BE94F21}"/>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endParaRPr lang="en-US"/>
            </a:p>
          </p:txBody>
        </p:sp>
      </p:grpSp>
      <p:sp>
        <p:nvSpPr>
          <p:cNvPr id="130" name="Flowchart: Connector 13">
            <a:extLst>
              <a:ext uri="{FF2B5EF4-FFF2-40B4-BE49-F238E27FC236}">
                <a16:creationId xmlns:a16="http://schemas.microsoft.com/office/drawing/2014/main" id="{4E8D10D2-BF13-104C-95FB-D8EED302919A}"/>
              </a:ext>
            </a:extLst>
          </p:cNvPr>
          <p:cNvSpPr/>
          <p:nvPr/>
        </p:nvSpPr>
        <p:spPr>
          <a:xfrm>
            <a:off x="7111473"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1" name="Graphic 4">
            <a:extLst>
              <a:ext uri="{FF2B5EF4-FFF2-40B4-BE49-F238E27FC236}">
                <a16:creationId xmlns:a16="http://schemas.microsoft.com/office/drawing/2014/main" id="{F240F52E-EDE0-5F4F-946D-EA4219101F12}"/>
              </a:ext>
            </a:extLst>
          </p:cNvPr>
          <p:cNvGrpSpPr/>
          <p:nvPr/>
        </p:nvGrpSpPr>
        <p:grpSpPr>
          <a:xfrm>
            <a:off x="7099189" y="228310"/>
            <a:ext cx="682651" cy="643653"/>
            <a:chOff x="467743" y="4308712"/>
            <a:chExt cx="361670" cy="361971"/>
          </a:xfrm>
          <a:solidFill>
            <a:srgbClr val="00A2DF"/>
          </a:solidFill>
        </p:grpSpPr>
        <p:sp>
          <p:nvSpPr>
            <p:cNvPr id="132" name="Graphic 4">
              <a:extLst>
                <a:ext uri="{FF2B5EF4-FFF2-40B4-BE49-F238E27FC236}">
                  <a16:creationId xmlns:a16="http://schemas.microsoft.com/office/drawing/2014/main" id="{49FCC6DA-286E-6741-9ACD-8476C9CE9B3C}"/>
                </a:ext>
              </a:extLst>
            </p:cNvPr>
            <p:cNvSpPr/>
            <p:nvPr/>
          </p:nvSpPr>
          <p:spPr>
            <a:xfrm>
              <a:off x="467743" y="4308712"/>
              <a:ext cx="361670" cy="361971"/>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9204 h 361971"/>
                <a:gd name="connsiteX8" fmla="*/ 12780 w 361670"/>
                <a:gd name="connsiteY8" fmla="*/ 181305 h 361971"/>
                <a:gd name="connsiteX9" fmla="*/ 180835 w 361670"/>
                <a:gd name="connsiteY9" fmla="*/ 12768 h 361971"/>
                <a:gd name="connsiteX10" fmla="*/ 348891 w 361670"/>
                <a:gd name="connsiteY10" fmla="*/ 181305 h 361971"/>
                <a:gd name="connsiteX11" fmla="*/ 348891 w 361670"/>
                <a:gd name="connsiteY11" fmla="*/ 181305 h 361971"/>
                <a:gd name="connsiteX12" fmla="*/ 180835 w 361670"/>
                <a:gd name="connsiteY12" fmla="*/ 349204 h 361971"/>
                <a:gd name="connsiteX13" fmla="*/ 180835 w 361670"/>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1077"/>
                    <a:pt x="281157" y="0"/>
                    <a:pt x="180835" y="0"/>
                  </a:cubicBezTo>
                  <a:cubicBezTo>
                    <a:pt x="180835" y="0"/>
                    <a:pt x="180835" y="0"/>
                    <a:pt x="180835" y="0"/>
                  </a:cubicBezTo>
                  <a:close/>
                  <a:moveTo>
                    <a:pt x="180835" y="349204"/>
                  </a:moveTo>
                  <a:cubicBezTo>
                    <a:pt x="87542" y="349204"/>
                    <a:pt x="12780" y="273873"/>
                    <a:pt x="12780" y="181305"/>
                  </a:cubicBezTo>
                  <a:cubicBezTo>
                    <a:pt x="12780" y="88099"/>
                    <a:pt x="88181" y="12768"/>
                    <a:pt x="180835" y="12768"/>
                  </a:cubicBezTo>
                  <a:cubicBezTo>
                    <a:pt x="273489" y="12768"/>
                    <a:pt x="348891" y="88099"/>
                    <a:pt x="348891" y="181305"/>
                  </a:cubicBezTo>
                  <a:lnTo>
                    <a:pt x="348891"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133" name="Graphic 4">
              <a:extLst>
                <a:ext uri="{FF2B5EF4-FFF2-40B4-BE49-F238E27FC236}">
                  <a16:creationId xmlns:a16="http://schemas.microsoft.com/office/drawing/2014/main" id="{1AB2336B-E862-6A43-B04B-485751E33905}"/>
                </a:ext>
              </a:extLst>
            </p:cNvPr>
            <p:cNvSpPr/>
            <p:nvPr/>
          </p:nvSpPr>
          <p:spPr>
            <a:xfrm>
              <a:off x="617431" y="4466396"/>
              <a:ext cx="61819" cy="127041"/>
            </a:xfrm>
            <a:custGeom>
              <a:avLst/>
              <a:gdLst>
                <a:gd name="connsiteX0" fmla="*/ 50956 w 61819"/>
                <a:gd name="connsiteY0" fmla="*/ 91930 h 127041"/>
                <a:gd name="connsiteX1" fmla="*/ 37537 w 61819"/>
                <a:gd name="connsiteY1" fmla="*/ 105336 h 127041"/>
                <a:gd name="connsiteX2" fmla="*/ 37537 w 61819"/>
                <a:gd name="connsiteY2" fmla="*/ 6384 h 127041"/>
                <a:gd name="connsiteX3" fmla="*/ 31147 w 61819"/>
                <a:gd name="connsiteY3" fmla="*/ 0 h 127041"/>
                <a:gd name="connsiteX4" fmla="*/ 24757 w 61819"/>
                <a:gd name="connsiteY4" fmla="*/ 6384 h 127041"/>
                <a:gd name="connsiteX5" fmla="*/ 24757 w 61819"/>
                <a:gd name="connsiteY5" fmla="*/ 105336 h 127041"/>
                <a:gd name="connsiteX6" fmla="*/ 11339 w 61819"/>
                <a:gd name="connsiteY6" fmla="*/ 91930 h 127041"/>
                <a:gd name="connsiteX7" fmla="*/ 2393 w 61819"/>
                <a:gd name="connsiteY7" fmla="*/ 90653 h 127041"/>
                <a:gd name="connsiteX8" fmla="*/ 1115 w 61819"/>
                <a:gd name="connsiteY8" fmla="*/ 99590 h 127041"/>
                <a:gd name="connsiteX9" fmla="*/ 2393 w 61819"/>
                <a:gd name="connsiteY9" fmla="*/ 100867 h 127041"/>
                <a:gd name="connsiteX10" fmla="*/ 26674 w 61819"/>
                <a:gd name="connsiteY10" fmla="*/ 125126 h 127041"/>
                <a:gd name="connsiteX11" fmla="*/ 28591 w 61819"/>
                <a:gd name="connsiteY11" fmla="*/ 126403 h 127041"/>
                <a:gd name="connsiteX12" fmla="*/ 31147 w 61819"/>
                <a:gd name="connsiteY12" fmla="*/ 127041 h 127041"/>
                <a:gd name="connsiteX13" fmla="*/ 33703 w 61819"/>
                <a:gd name="connsiteY13" fmla="*/ 126403 h 127041"/>
                <a:gd name="connsiteX14" fmla="*/ 35620 w 61819"/>
                <a:gd name="connsiteY14" fmla="*/ 125126 h 127041"/>
                <a:gd name="connsiteX15" fmla="*/ 59902 w 61819"/>
                <a:gd name="connsiteY15" fmla="*/ 100867 h 127041"/>
                <a:gd name="connsiteX16" fmla="*/ 59902 w 61819"/>
                <a:gd name="connsiteY16" fmla="*/ 91930 h 127041"/>
                <a:gd name="connsiteX17" fmla="*/ 50956 w 61819"/>
                <a:gd name="connsiteY17" fmla="*/ 91930 h 127041"/>
                <a:gd name="connsiteX18" fmla="*/ 50956 w 61819"/>
                <a:gd name="connsiteY18" fmla="*/ 91930 h 12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819" h="127041">
                  <a:moveTo>
                    <a:pt x="50956" y="91930"/>
                  </a:moveTo>
                  <a:lnTo>
                    <a:pt x="37537" y="105336"/>
                  </a:lnTo>
                  <a:lnTo>
                    <a:pt x="37537" y="6384"/>
                  </a:lnTo>
                  <a:cubicBezTo>
                    <a:pt x="37537" y="2554"/>
                    <a:pt x="34981" y="0"/>
                    <a:pt x="31147" y="0"/>
                  </a:cubicBezTo>
                  <a:cubicBezTo>
                    <a:pt x="27313" y="0"/>
                    <a:pt x="24757" y="2554"/>
                    <a:pt x="24757" y="6384"/>
                  </a:cubicBezTo>
                  <a:lnTo>
                    <a:pt x="24757" y="105336"/>
                  </a:lnTo>
                  <a:lnTo>
                    <a:pt x="11339" y="91930"/>
                  </a:lnTo>
                  <a:cubicBezTo>
                    <a:pt x="9422" y="89376"/>
                    <a:pt x="4949" y="88738"/>
                    <a:pt x="2393" y="90653"/>
                  </a:cubicBezTo>
                  <a:cubicBezTo>
                    <a:pt x="-163" y="92568"/>
                    <a:pt x="-802" y="97037"/>
                    <a:pt x="1115" y="99590"/>
                  </a:cubicBezTo>
                  <a:cubicBezTo>
                    <a:pt x="1754" y="100229"/>
                    <a:pt x="1754" y="100867"/>
                    <a:pt x="2393" y="100867"/>
                  </a:cubicBezTo>
                  <a:lnTo>
                    <a:pt x="26674" y="125126"/>
                  </a:lnTo>
                  <a:cubicBezTo>
                    <a:pt x="27313" y="125765"/>
                    <a:pt x="27952" y="126403"/>
                    <a:pt x="28591" y="126403"/>
                  </a:cubicBezTo>
                  <a:cubicBezTo>
                    <a:pt x="29230" y="126403"/>
                    <a:pt x="29869" y="127041"/>
                    <a:pt x="31147" y="127041"/>
                  </a:cubicBezTo>
                  <a:cubicBezTo>
                    <a:pt x="31786" y="127041"/>
                    <a:pt x="33064" y="127041"/>
                    <a:pt x="33703" y="126403"/>
                  </a:cubicBezTo>
                  <a:cubicBezTo>
                    <a:pt x="34342" y="125765"/>
                    <a:pt x="34981" y="125765"/>
                    <a:pt x="35620" y="125126"/>
                  </a:cubicBezTo>
                  <a:lnTo>
                    <a:pt x="59902" y="100867"/>
                  </a:lnTo>
                  <a:cubicBezTo>
                    <a:pt x="62458" y="98313"/>
                    <a:pt x="62458" y="94483"/>
                    <a:pt x="59902" y="91930"/>
                  </a:cubicBezTo>
                  <a:cubicBezTo>
                    <a:pt x="57985" y="89376"/>
                    <a:pt x="54151" y="89376"/>
                    <a:pt x="50956" y="91930"/>
                  </a:cubicBezTo>
                  <a:lnTo>
                    <a:pt x="50956" y="91930"/>
                  </a:lnTo>
                  <a:close/>
                </a:path>
              </a:pathLst>
            </a:custGeom>
            <a:grpFill/>
            <a:ln w="6390" cap="flat">
              <a:noFill/>
              <a:prstDash val="solid"/>
              <a:miter/>
            </a:ln>
          </p:spPr>
          <p:txBody>
            <a:bodyPr rtlCol="0" anchor="ctr"/>
            <a:lstStyle/>
            <a:p>
              <a:endParaRPr lang="en-US"/>
            </a:p>
          </p:txBody>
        </p:sp>
        <p:sp>
          <p:nvSpPr>
            <p:cNvPr id="134" name="Graphic 4">
              <a:extLst>
                <a:ext uri="{FF2B5EF4-FFF2-40B4-BE49-F238E27FC236}">
                  <a16:creationId xmlns:a16="http://schemas.microsoft.com/office/drawing/2014/main" id="{DDD83F7A-24BA-A841-8E27-32D736DA62DE}"/>
                </a:ext>
              </a:extLst>
            </p:cNvPr>
            <p:cNvSpPr/>
            <p:nvPr/>
          </p:nvSpPr>
          <p:spPr>
            <a:xfrm>
              <a:off x="527808" y="4385319"/>
              <a:ext cx="239640" cy="143001"/>
            </a:xfrm>
            <a:custGeom>
              <a:avLst/>
              <a:gdLst>
                <a:gd name="connsiteX0" fmla="*/ 202561 w 239640"/>
                <a:gd name="connsiteY0" fmla="*/ 65117 h 143001"/>
                <a:gd name="connsiteX1" fmla="*/ 197449 w 239640"/>
                <a:gd name="connsiteY1" fmla="*/ 65117 h 143001"/>
                <a:gd name="connsiteX2" fmla="*/ 197449 w 239640"/>
                <a:gd name="connsiteY2" fmla="*/ 63840 h 143001"/>
                <a:gd name="connsiteX3" fmla="*/ 133550 w 239640"/>
                <a:gd name="connsiteY3" fmla="*/ 0 h 143001"/>
                <a:gd name="connsiteX4" fmla="*/ 71567 w 239640"/>
                <a:gd name="connsiteY4" fmla="*/ 42773 h 143001"/>
                <a:gd name="connsiteX5" fmla="*/ 52398 w 239640"/>
                <a:gd name="connsiteY5" fmla="*/ 38304 h 143001"/>
                <a:gd name="connsiteX6" fmla="*/ 0 w 239640"/>
                <a:gd name="connsiteY6" fmla="*/ 90653 h 143001"/>
                <a:gd name="connsiteX7" fmla="*/ 52398 w 239640"/>
                <a:gd name="connsiteY7" fmla="*/ 143001 h 143001"/>
                <a:gd name="connsiteX8" fmla="*/ 52398 w 239640"/>
                <a:gd name="connsiteY8" fmla="*/ 143001 h 143001"/>
                <a:gd name="connsiteX9" fmla="*/ 79874 w 239640"/>
                <a:gd name="connsiteY9" fmla="*/ 143001 h 143001"/>
                <a:gd name="connsiteX10" fmla="*/ 86264 w 239640"/>
                <a:gd name="connsiteY10" fmla="*/ 136617 h 143001"/>
                <a:gd name="connsiteX11" fmla="*/ 79874 w 239640"/>
                <a:gd name="connsiteY11" fmla="*/ 130233 h 143001"/>
                <a:gd name="connsiteX12" fmla="*/ 52398 w 239640"/>
                <a:gd name="connsiteY12" fmla="*/ 130233 h 143001"/>
                <a:gd name="connsiteX13" fmla="*/ 12780 w 239640"/>
                <a:gd name="connsiteY13" fmla="*/ 90653 h 143001"/>
                <a:gd name="connsiteX14" fmla="*/ 52398 w 239640"/>
                <a:gd name="connsiteY14" fmla="*/ 51072 h 143001"/>
                <a:gd name="connsiteX15" fmla="*/ 72206 w 239640"/>
                <a:gd name="connsiteY15" fmla="*/ 57456 h 143001"/>
                <a:gd name="connsiteX16" fmla="*/ 73484 w 239640"/>
                <a:gd name="connsiteY16" fmla="*/ 58094 h 143001"/>
                <a:gd name="connsiteX17" fmla="*/ 74123 w 239640"/>
                <a:gd name="connsiteY17" fmla="*/ 58094 h 143001"/>
                <a:gd name="connsiteX18" fmla="*/ 74123 w 239640"/>
                <a:gd name="connsiteY18" fmla="*/ 58094 h 143001"/>
                <a:gd name="connsiteX19" fmla="*/ 79235 w 239640"/>
                <a:gd name="connsiteY19" fmla="*/ 56818 h 143001"/>
                <a:gd name="connsiteX20" fmla="*/ 80513 w 239640"/>
                <a:gd name="connsiteY20" fmla="*/ 55541 h 143001"/>
                <a:gd name="connsiteX21" fmla="*/ 80513 w 239640"/>
                <a:gd name="connsiteY21" fmla="*/ 55541 h 143001"/>
                <a:gd name="connsiteX22" fmla="*/ 81152 w 239640"/>
                <a:gd name="connsiteY22" fmla="*/ 54264 h 143001"/>
                <a:gd name="connsiteX23" fmla="*/ 81791 w 239640"/>
                <a:gd name="connsiteY23" fmla="*/ 53626 h 143001"/>
                <a:gd name="connsiteX24" fmla="*/ 81791 w 239640"/>
                <a:gd name="connsiteY24" fmla="*/ 53626 h 143001"/>
                <a:gd name="connsiteX25" fmla="*/ 132911 w 239640"/>
                <a:gd name="connsiteY25" fmla="*/ 12768 h 143001"/>
                <a:gd name="connsiteX26" fmla="*/ 184030 w 239640"/>
                <a:gd name="connsiteY26" fmla="*/ 63840 h 143001"/>
                <a:gd name="connsiteX27" fmla="*/ 183391 w 239640"/>
                <a:gd name="connsiteY27" fmla="*/ 70224 h 143001"/>
                <a:gd name="connsiteX28" fmla="*/ 183391 w 239640"/>
                <a:gd name="connsiteY28" fmla="*/ 71501 h 143001"/>
                <a:gd name="connsiteX29" fmla="*/ 185947 w 239640"/>
                <a:gd name="connsiteY29" fmla="*/ 81077 h 143001"/>
                <a:gd name="connsiteX30" fmla="*/ 193615 w 239640"/>
                <a:gd name="connsiteY30" fmla="*/ 79800 h 143001"/>
                <a:gd name="connsiteX31" fmla="*/ 195532 w 239640"/>
                <a:gd name="connsiteY31" fmla="*/ 78523 h 143001"/>
                <a:gd name="connsiteX32" fmla="*/ 201922 w 239640"/>
                <a:gd name="connsiteY32" fmla="*/ 77885 h 143001"/>
                <a:gd name="connsiteX33" fmla="*/ 226843 w 239640"/>
                <a:gd name="connsiteY33" fmla="*/ 105336 h 143001"/>
                <a:gd name="connsiteX34" fmla="*/ 201922 w 239640"/>
                <a:gd name="connsiteY34" fmla="*/ 130233 h 143001"/>
                <a:gd name="connsiteX35" fmla="*/ 161026 w 239640"/>
                <a:gd name="connsiteY35" fmla="*/ 130233 h 143001"/>
                <a:gd name="connsiteX36" fmla="*/ 154637 w 239640"/>
                <a:gd name="connsiteY36" fmla="*/ 136617 h 143001"/>
                <a:gd name="connsiteX37" fmla="*/ 161026 w 239640"/>
                <a:gd name="connsiteY37" fmla="*/ 143001 h 143001"/>
                <a:gd name="connsiteX38" fmla="*/ 201922 w 239640"/>
                <a:gd name="connsiteY38" fmla="*/ 143001 h 143001"/>
                <a:gd name="connsiteX39" fmla="*/ 239623 w 239640"/>
                <a:gd name="connsiteY39" fmla="*/ 102144 h 143001"/>
                <a:gd name="connsiteX40" fmla="*/ 202561 w 239640"/>
                <a:gd name="connsiteY40" fmla="*/ 65117 h 143001"/>
                <a:gd name="connsiteX41" fmla="*/ 202561 w 239640"/>
                <a:gd name="connsiteY41" fmla="*/ 65117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9640" h="143001">
                  <a:moveTo>
                    <a:pt x="202561" y="65117"/>
                  </a:moveTo>
                  <a:cubicBezTo>
                    <a:pt x="200644" y="65117"/>
                    <a:pt x="199366" y="65117"/>
                    <a:pt x="197449" y="65117"/>
                  </a:cubicBezTo>
                  <a:lnTo>
                    <a:pt x="197449" y="63840"/>
                  </a:lnTo>
                  <a:cubicBezTo>
                    <a:pt x="197449" y="28728"/>
                    <a:pt x="168694" y="0"/>
                    <a:pt x="133550" y="0"/>
                  </a:cubicBezTo>
                  <a:cubicBezTo>
                    <a:pt x="106073" y="0"/>
                    <a:pt x="81152" y="17237"/>
                    <a:pt x="71567" y="42773"/>
                  </a:cubicBezTo>
                  <a:cubicBezTo>
                    <a:pt x="65816" y="39581"/>
                    <a:pt x="58787" y="38304"/>
                    <a:pt x="52398" y="38304"/>
                  </a:cubicBezTo>
                  <a:cubicBezTo>
                    <a:pt x="23643" y="38304"/>
                    <a:pt x="0" y="61925"/>
                    <a:pt x="0" y="90653"/>
                  </a:cubicBezTo>
                  <a:cubicBezTo>
                    <a:pt x="0" y="119381"/>
                    <a:pt x="23643" y="143001"/>
                    <a:pt x="52398" y="143001"/>
                  </a:cubicBezTo>
                  <a:lnTo>
                    <a:pt x="52398" y="143001"/>
                  </a:lnTo>
                  <a:lnTo>
                    <a:pt x="79874" y="143001"/>
                  </a:lnTo>
                  <a:cubicBezTo>
                    <a:pt x="83708" y="143001"/>
                    <a:pt x="86264" y="140448"/>
                    <a:pt x="86264" y="136617"/>
                  </a:cubicBezTo>
                  <a:cubicBezTo>
                    <a:pt x="86264" y="132787"/>
                    <a:pt x="83708" y="130233"/>
                    <a:pt x="79874" y="130233"/>
                  </a:cubicBezTo>
                  <a:lnTo>
                    <a:pt x="52398" y="130233"/>
                  </a:lnTo>
                  <a:cubicBezTo>
                    <a:pt x="30672" y="130233"/>
                    <a:pt x="12780" y="112358"/>
                    <a:pt x="12780" y="90653"/>
                  </a:cubicBezTo>
                  <a:cubicBezTo>
                    <a:pt x="12780" y="68947"/>
                    <a:pt x="30672" y="51072"/>
                    <a:pt x="52398" y="51072"/>
                  </a:cubicBezTo>
                  <a:cubicBezTo>
                    <a:pt x="59426" y="51072"/>
                    <a:pt x="66455" y="52987"/>
                    <a:pt x="72206" y="57456"/>
                  </a:cubicBezTo>
                  <a:cubicBezTo>
                    <a:pt x="72845" y="57456"/>
                    <a:pt x="72845" y="58094"/>
                    <a:pt x="73484" y="58094"/>
                  </a:cubicBezTo>
                  <a:lnTo>
                    <a:pt x="74123" y="58094"/>
                  </a:lnTo>
                  <a:lnTo>
                    <a:pt x="74123" y="58094"/>
                  </a:lnTo>
                  <a:cubicBezTo>
                    <a:pt x="76040" y="58733"/>
                    <a:pt x="77957" y="58094"/>
                    <a:pt x="79235" y="56818"/>
                  </a:cubicBezTo>
                  <a:cubicBezTo>
                    <a:pt x="79874" y="56179"/>
                    <a:pt x="80513" y="56179"/>
                    <a:pt x="80513" y="55541"/>
                  </a:cubicBezTo>
                  <a:lnTo>
                    <a:pt x="80513" y="55541"/>
                  </a:lnTo>
                  <a:cubicBezTo>
                    <a:pt x="80513" y="54902"/>
                    <a:pt x="81152" y="54902"/>
                    <a:pt x="81152" y="54264"/>
                  </a:cubicBezTo>
                  <a:cubicBezTo>
                    <a:pt x="81152" y="54264"/>
                    <a:pt x="81152" y="53626"/>
                    <a:pt x="81791" y="53626"/>
                  </a:cubicBezTo>
                  <a:lnTo>
                    <a:pt x="81791" y="53626"/>
                  </a:lnTo>
                  <a:cubicBezTo>
                    <a:pt x="87542" y="30005"/>
                    <a:pt x="108629" y="12768"/>
                    <a:pt x="132911" y="12768"/>
                  </a:cubicBezTo>
                  <a:cubicBezTo>
                    <a:pt x="161026" y="12768"/>
                    <a:pt x="184030" y="35751"/>
                    <a:pt x="184030" y="63840"/>
                  </a:cubicBezTo>
                  <a:cubicBezTo>
                    <a:pt x="184030" y="65755"/>
                    <a:pt x="184030" y="68309"/>
                    <a:pt x="183391" y="70224"/>
                  </a:cubicBezTo>
                  <a:cubicBezTo>
                    <a:pt x="183391" y="70224"/>
                    <a:pt x="183391" y="70862"/>
                    <a:pt x="183391" y="71501"/>
                  </a:cubicBezTo>
                  <a:cubicBezTo>
                    <a:pt x="182113" y="74693"/>
                    <a:pt x="182752" y="78523"/>
                    <a:pt x="185947" y="81077"/>
                  </a:cubicBezTo>
                  <a:cubicBezTo>
                    <a:pt x="188503" y="82354"/>
                    <a:pt x="191698" y="82354"/>
                    <a:pt x="193615" y="79800"/>
                  </a:cubicBezTo>
                  <a:cubicBezTo>
                    <a:pt x="194254" y="79162"/>
                    <a:pt x="194893" y="79162"/>
                    <a:pt x="195532" y="78523"/>
                  </a:cubicBezTo>
                  <a:cubicBezTo>
                    <a:pt x="197449" y="77885"/>
                    <a:pt x="200005" y="77885"/>
                    <a:pt x="201922" y="77885"/>
                  </a:cubicBezTo>
                  <a:cubicBezTo>
                    <a:pt x="216619" y="78523"/>
                    <a:pt x="227482" y="90653"/>
                    <a:pt x="226843" y="105336"/>
                  </a:cubicBezTo>
                  <a:cubicBezTo>
                    <a:pt x="226204" y="118742"/>
                    <a:pt x="215341" y="129595"/>
                    <a:pt x="201922" y="130233"/>
                  </a:cubicBezTo>
                  <a:lnTo>
                    <a:pt x="161026" y="130233"/>
                  </a:lnTo>
                  <a:cubicBezTo>
                    <a:pt x="157192" y="130233"/>
                    <a:pt x="154637" y="132787"/>
                    <a:pt x="154637" y="136617"/>
                  </a:cubicBezTo>
                  <a:cubicBezTo>
                    <a:pt x="154637" y="140448"/>
                    <a:pt x="157192" y="143001"/>
                    <a:pt x="161026" y="143001"/>
                  </a:cubicBezTo>
                  <a:lnTo>
                    <a:pt x="201922" y="143001"/>
                  </a:lnTo>
                  <a:cubicBezTo>
                    <a:pt x="223648" y="142363"/>
                    <a:pt x="240262" y="123849"/>
                    <a:pt x="239623" y="102144"/>
                  </a:cubicBezTo>
                  <a:cubicBezTo>
                    <a:pt x="238984" y="81715"/>
                    <a:pt x="222370" y="65117"/>
                    <a:pt x="202561" y="65117"/>
                  </a:cubicBezTo>
                  <a:lnTo>
                    <a:pt x="202561" y="65117"/>
                  </a:lnTo>
                  <a:close/>
                </a:path>
              </a:pathLst>
            </a:custGeom>
            <a:grpFill/>
            <a:ln w="6390" cap="flat">
              <a:noFill/>
              <a:prstDash val="solid"/>
              <a:miter/>
            </a:ln>
          </p:spPr>
          <p:txBody>
            <a:bodyPr rtlCol="0" anchor="ctr"/>
            <a:lstStyle/>
            <a:p>
              <a:endParaRPr lang="en-US"/>
            </a:p>
          </p:txBody>
        </p:sp>
      </p:grpSp>
      <p:sp>
        <p:nvSpPr>
          <p:cNvPr id="135" name="Flowchart: Connector 13">
            <a:extLst>
              <a:ext uri="{FF2B5EF4-FFF2-40B4-BE49-F238E27FC236}">
                <a16:creationId xmlns:a16="http://schemas.microsoft.com/office/drawing/2014/main" id="{50D86A37-FE8B-C142-A806-EA86CC7DBCC1}"/>
              </a:ext>
            </a:extLst>
          </p:cNvPr>
          <p:cNvSpPr/>
          <p:nvPr/>
        </p:nvSpPr>
        <p:spPr>
          <a:xfrm>
            <a:off x="7954925" y="225615"/>
            <a:ext cx="666807" cy="643653"/>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6" name="Graphic 4">
            <a:extLst>
              <a:ext uri="{FF2B5EF4-FFF2-40B4-BE49-F238E27FC236}">
                <a16:creationId xmlns:a16="http://schemas.microsoft.com/office/drawing/2014/main" id="{0E19315A-B6A7-9445-BDE7-8FB7D256EC8B}"/>
              </a:ext>
            </a:extLst>
          </p:cNvPr>
          <p:cNvGrpSpPr/>
          <p:nvPr/>
        </p:nvGrpSpPr>
        <p:grpSpPr>
          <a:xfrm>
            <a:off x="7944421" y="228310"/>
            <a:ext cx="682650" cy="643653"/>
            <a:chOff x="6754802" y="2371173"/>
            <a:chExt cx="361670" cy="361333"/>
          </a:xfrm>
          <a:solidFill>
            <a:srgbClr val="CBBEA5"/>
          </a:solidFill>
        </p:grpSpPr>
        <p:sp>
          <p:nvSpPr>
            <p:cNvPr id="137" name="Graphic 4">
              <a:extLst>
                <a:ext uri="{FF2B5EF4-FFF2-40B4-BE49-F238E27FC236}">
                  <a16:creationId xmlns:a16="http://schemas.microsoft.com/office/drawing/2014/main" id="{D063E4A1-2497-8745-8E28-6F69085BD34D}"/>
                </a:ext>
              </a:extLst>
            </p:cNvPr>
            <p:cNvSpPr/>
            <p:nvPr/>
          </p:nvSpPr>
          <p:spPr>
            <a:xfrm>
              <a:off x="6754802" y="2371173"/>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0836 w 361670"/>
                <a:gd name="connsiteY5" fmla="*/ 349204 h 361333"/>
                <a:gd name="connsiteX6" fmla="*/ 12780 w 361670"/>
                <a:gd name="connsiteY6" fmla="*/ 181305 h 361333"/>
                <a:gd name="connsiteX7" fmla="*/ 180836 w 361670"/>
                <a:gd name="connsiteY7" fmla="*/ 13406 h 361333"/>
                <a:gd name="connsiteX8" fmla="*/ 348890 w 361670"/>
                <a:gd name="connsiteY8" fmla="*/ 181305 h 361333"/>
                <a:gd name="connsiteX9" fmla="*/ 180836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6" y="0"/>
                  </a:moveTo>
                  <a:cubicBezTo>
                    <a:pt x="80513" y="0"/>
                    <a:pt x="0" y="81077"/>
                    <a:pt x="0" y="180667"/>
                  </a:cubicBezTo>
                  <a:cubicBezTo>
                    <a:pt x="0" y="280257"/>
                    <a:pt x="81153" y="361333"/>
                    <a:pt x="180836" y="361333"/>
                  </a:cubicBezTo>
                  <a:cubicBezTo>
                    <a:pt x="281157" y="361333"/>
                    <a:pt x="361670" y="280257"/>
                    <a:pt x="361670" y="180667"/>
                  </a:cubicBezTo>
                  <a:cubicBezTo>
                    <a:pt x="361670" y="81077"/>
                    <a:pt x="280518" y="0"/>
                    <a:pt x="180836" y="0"/>
                  </a:cubicBezTo>
                  <a:close/>
                  <a:moveTo>
                    <a:pt x="180836" y="349204"/>
                  </a:moveTo>
                  <a:cubicBezTo>
                    <a:pt x="88181" y="349204"/>
                    <a:pt x="12780" y="273873"/>
                    <a:pt x="12780" y="181305"/>
                  </a:cubicBezTo>
                  <a:cubicBezTo>
                    <a:pt x="12780" y="88738"/>
                    <a:pt x="88181" y="13406"/>
                    <a:pt x="180836" y="13406"/>
                  </a:cubicBezTo>
                  <a:cubicBezTo>
                    <a:pt x="273490" y="13406"/>
                    <a:pt x="348890" y="88738"/>
                    <a:pt x="348890" y="181305"/>
                  </a:cubicBezTo>
                  <a:cubicBezTo>
                    <a:pt x="348890" y="273873"/>
                    <a:pt x="273490" y="349204"/>
                    <a:pt x="180836" y="349204"/>
                  </a:cubicBezTo>
                  <a:close/>
                </a:path>
              </a:pathLst>
            </a:custGeom>
            <a:grpFill/>
            <a:ln w="6390" cap="flat">
              <a:noFill/>
              <a:prstDash val="solid"/>
              <a:miter/>
            </a:ln>
          </p:spPr>
          <p:txBody>
            <a:bodyPr rtlCol="0" anchor="ctr"/>
            <a:lstStyle/>
            <a:p>
              <a:endParaRPr lang="en-US"/>
            </a:p>
          </p:txBody>
        </p:sp>
        <p:sp>
          <p:nvSpPr>
            <p:cNvPr id="138" name="Graphic 4">
              <a:extLst>
                <a:ext uri="{FF2B5EF4-FFF2-40B4-BE49-F238E27FC236}">
                  <a16:creationId xmlns:a16="http://schemas.microsoft.com/office/drawing/2014/main" id="{5F18CCD2-845B-044F-919A-6740457667B3}"/>
                </a:ext>
              </a:extLst>
            </p:cNvPr>
            <p:cNvSpPr/>
            <p:nvPr/>
          </p:nvSpPr>
          <p:spPr>
            <a:xfrm>
              <a:off x="6873016" y="2533326"/>
              <a:ext cx="125242" cy="109804"/>
            </a:xfrm>
            <a:custGeom>
              <a:avLst/>
              <a:gdLst>
                <a:gd name="connsiteX0" fmla="*/ 62622 w 125242"/>
                <a:gd name="connsiteY0" fmla="*/ 0 h 109804"/>
                <a:gd name="connsiteX1" fmla="*/ 0 w 125242"/>
                <a:gd name="connsiteY1" fmla="*/ 37027 h 109804"/>
                <a:gd name="connsiteX2" fmla="*/ 0 w 125242"/>
                <a:gd name="connsiteY2" fmla="*/ 103420 h 109804"/>
                <a:gd name="connsiteX3" fmla="*/ 6390 w 125242"/>
                <a:gd name="connsiteY3" fmla="*/ 109804 h 109804"/>
                <a:gd name="connsiteX4" fmla="*/ 12780 w 125242"/>
                <a:gd name="connsiteY4" fmla="*/ 103420 h 109804"/>
                <a:gd name="connsiteX5" fmla="*/ 12780 w 125242"/>
                <a:gd name="connsiteY5" fmla="*/ 37027 h 109804"/>
                <a:gd name="connsiteX6" fmla="*/ 62622 w 125242"/>
                <a:gd name="connsiteY6" fmla="*/ 12768 h 109804"/>
                <a:gd name="connsiteX7" fmla="*/ 112463 w 125242"/>
                <a:gd name="connsiteY7" fmla="*/ 37027 h 109804"/>
                <a:gd name="connsiteX8" fmla="*/ 112463 w 125242"/>
                <a:gd name="connsiteY8" fmla="*/ 103420 h 109804"/>
                <a:gd name="connsiteX9" fmla="*/ 118853 w 125242"/>
                <a:gd name="connsiteY9" fmla="*/ 109804 h 109804"/>
                <a:gd name="connsiteX10" fmla="*/ 125243 w 125242"/>
                <a:gd name="connsiteY10" fmla="*/ 103420 h 109804"/>
                <a:gd name="connsiteX11" fmla="*/ 125243 w 125242"/>
                <a:gd name="connsiteY11" fmla="*/ 37027 h 109804"/>
                <a:gd name="connsiteX12" fmla="*/ 62622 w 125242"/>
                <a:gd name="connsiteY12" fmla="*/ 0 h 10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242" h="109804">
                  <a:moveTo>
                    <a:pt x="62622" y="0"/>
                  </a:moveTo>
                  <a:cubicBezTo>
                    <a:pt x="40257" y="0"/>
                    <a:pt x="0" y="14045"/>
                    <a:pt x="0" y="37027"/>
                  </a:cubicBezTo>
                  <a:lnTo>
                    <a:pt x="0" y="103420"/>
                  </a:lnTo>
                  <a:cubicBezTo>
                    <a:pt x="0" y="107251"/>
                    <a:pt x="2556" y="109804"/>
                    <a:pt x="6390" y="109804"/>
                  </a:cubicBezTo>
                  <a:cubicBezTo>
                    <a:pt x="10224" y="109804"/>
                    <a:pt x="12780" y="107251"/>
                    <a:pt x="12780" y="103420"/>
                  </a:cubicBezTo>
                  <a:lnTo>
                    <a:pt x="12780" y="37027"/>
                  </a:lnTo>
                  <a:cubicBezTo>
                    <a:pt x="12780" y="24897"/>
                    <a:pt x="44091" y="12768"/>
                    <a:pt x="62622" y="12768"/>
                  </a:cubicBezTo>
                  <a:cubicBezTo>
                    <a:pt x="81153" y="12768"/>
                    <a:pt x="112463" y="24897"/>
                    <a:pt x="112463" y="37027"/>
                  </a:cubicBezTo>
                  <a:lnTo>
                    <a:pt x="112463" y="103420"/>
                  </a:lnTo>
                  <a:cubicBezTo>
                    <a:pt x="112463" y="107251"/>
                    <a:pt x="115019" y="109804"/>
                    <a:pt x="118853" y="109804"/>
                  </a:cubicBezTo>
                  <a:cubicBezTo>
                    <a:pt x="122687" y="109804"/>
                    <a:pt x="125243" y="107251"/>
                    <a:pt x="125243" y="103420"/>
                  </a:cubicBezTo>
                  <a:lnTo>
                    <a:pt x="125243" y="37027"/>
                  </a:lnTo>
                  <a:cubicBezTo>
                    <a:pt x="125243" y="14045"/>
                    <a:pt x="84986" y="0"/>
                    <a:pt x="62622" y="0"/>
                  </a:cubicBezTo>
                  <a:close/>
                </a:path>
              </a:pathLst>
            </a:custGeom>
            <a:grpFill/>
            <a:ln w="6390" cap="flat">
              <a:noFill/>
              <a:prstDash val="solid"/>
              <a:miter/>
            </a:ln>
          </p:spPr>
          <p:txBody>
            <a:bodyPr rtlCol="0" anchor="ctr"/>
            <a:lstStyle/>
            <a:p>
              <a:endParaRPr lang="en-US"/>
            </a:p>
          </p:txBody>
        </p:sp>
        <p:sp>
          <p:nvSpPr>
            <p:cNvPr id="139" name="Graphic 4">
              <a:extLst>
                <a:ext uri="{FF2B5EF4-FFF2-40B4-BE49-F238E27FC236}">
                  <a16:creationId xmlns:a16="http://schemas.microsoft.com/office/drawing/2014/main" id="{D1FEF77F-C609-D546-8870-9991F90CDB31}"/>
                </a:ext>
              </a:extLst>
            </p:cNvPr>
            <p:cNvSpPr/>
            <p:nvPr/>
          </p:nvSpPr>
          <p:spPr>
            <a:xfrm>
              <a:off x="6990591" y="2543541"/>
              <a:ext cx="69011" cy="94483"/>
            </a:xfrm>
            <a:custGeom>
              <a:avLst/>
              <a:gdLst>
                <a:gd name="connsiteX0" fmla="*/ 11502 w 69011"/>
                <a:gd name="connsiteY0" fmla="*/ 0 h 94483"/>
                <a:gd name="connsiteX1" fmla="*/ 6390 w 69011"/>
                <a:gd name="connsiteY1" fmla="*/ 0 h 94483"/>
                <a:gd name="connsiteX2" fmla="*/ 0 w 69011"/>
                <a:gd name="connsiteY2" fmla="*/ 6384 h 94483"/>
                <a:gd name="connsiteX3" fmla="*/ 6390 w 69011"/>
                <a:gd name="connsiteY3" fmla="*/ 12768 h 94483"/>
                <a:gd name="connsiteX4" fmla="*/ 11502 w 69011"/>
                <a:gd name="connsiteY4" fmla="*/ 12768 h 94483"/>
                <a:gd name="connsiteX5" fmla="*/ 56232 w 69011"/>
                <a:gd name="connsiteY5" fmla="*/ 37027 h 94483"/>
                <a:gd name="connsiteX6" fmla="*/ 56232 w 69011"/>
                <a:gd name="connsiteY6" fmla="*/ 88099 h 94483"/>
                <a:gd name="connsiteX7" fmla="*/ 62622 w 69011"/>
                <a:gd name="connsiteY7" fmla="*/ 94483 h 94483"/>
                <a:gd name="connsiteX8" fmla="*/ 69012 w 69011"/>
                <a:gd name="connsiteY8" fmla="*/ 88099 h 94483"/>
                <a:gd name="connsiteX9" fmla="*/ 69012 w 69011"/>
                <a:gd name="connsiteY9" fmla="*/ 37027 h 94483"/>
                <a:gd name="connsiteX10" fmla="*/ 11502 w 69011"/>
                <a:gd name="connsiteY10" fmla="*/ 0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11502" y="0"/>
                  </a:moveTo>
                  <a:lnTo>
                    <a:pt x="6390" y="0"/>
                  </a:lnTo>
                  <a:cubicBezTo>
                    <a:pt x="2556" y="0"/>
                    <a:pt x="0" y="2554"/>
                    <a:pt x="0" y="6384"/>
                  </a:cubicBezTo>
                  <a:cubicBezTo>
                    <a:pt x="0" y="10214"/>
                    <a:pt x="2556" y="12768"/>
                    <a:pt x="6390" y="12768"/>
                  </a:cubicBezTo>
                  <a:lnTo>
                    <a:pt x="11502" y="12768"/>
                  </a:lnTo>
                  <a:cubicBezTo>
                    <a:pt x="28755" y="12768"/>
                    <a:pt x="56232" y="26174"/>
                    <a:pt x="56232" y="37027"/>
                  </a:cubicBezTo>
                  <a:lnTo>
                    <a:pt x="56232" y="88099"/>
                  </a:lnTo>
                  <a:cubicBezTo>
                    <a:pt x="56232" y="91930"/>
                    <a:pt x="58787" y="94483"/>
                    <a:pt x="62622" y="94483"/>
                  </a:cubicBezTo>
                  <a:cubicBezTo>
                    <a:pt x="66456" y="94483"/>
                    <a:pt x="69012" y="91930"/>
                    <a:pt x="69012" y="88099"/>
                  </a:cubicBezTo>
                  <a:lnTo>
                    <a:pt x="69012" y="37027"/>
                  </a:lnTo>
                  <a:cubicBezTo>
                    <a:pt x="69012" y="15322"/>
                    <a:pt x="31950" y="0"/>
                    <a:pt x="11502" y="0"/>
                  </a:cubicBezTo>
                  <a:close/>
                </a:path>
              </a:pathLst>
            </a:custGeom>
            <a:grpFill/>
            <a:ln w="6390" cap="flat">
              <a:noFill/>
              <a:prstDash val="solid"/>
              <a:miter/>
            </a:ln>
          </p:spPr>
          <p:txBody>
            <a:bodyPr rtlCol="0" anchor="ctr"/>
            <a:lstStyle/>
            <a:p>
              <a:endParaRPr lang="en-US"/>
            </a:p>
          </p:txBody>
        </p:sp>
        <p:sp>
          <p:nvSpPr>
            <p:cNvPr id="140" name="Graphic 4">
              <a:extLst>
                <a:ext uri="{FF2B5EF4-FFF2-40B4-BE49-F238E27FC236}">
                  <a16:creationId xmlns:a16="http://schemas.microsoft.com/office/drawing/2014/main" id="{CD27671F-5518-A142-A032-000F1C99CAEA}"/>
                </a:ext>
              </a:extLst>
            </p:cNvPr>
            <p:cNvSpPr/>
            <p:nvPr/>
          </p:nvSpPr>
          <p:spPr>
            <a:xfrm>
              <a:off x="6811672" y="2543541"/>
              <a:ext cx="69011" cy="94483"/>
            </a:xfrm>
            <a:custGeom>
              <a:avLst/>
              <a:gdLst>
                <a:gd name="connsiteX0" fmla="*/ 69012 w 69011"/>
                <a:gd name="connsiteY0" fmla="*/ 6384 h 94483"/>
                <a:gd name="connsiteX1" fmla="*/ 62622 w 69011"/>
                <a:gd name="connsiteY1" fmla="*/ 0 h 94483"/>
                <a:gd name="connsiteX2" fmla="*/ 57509 w 69011"/>
                <a:gd name="connsiteY2" fmla="*/ 0 h 94483"/>
                <a:gd name="connsiteX3" fmla="*/ 0 w 69011"/>
                <a:gd name="connsiteY3" fmla="*/ 37027 h 94483"/>
                <a:gd name="connsiteX4" fmla="*/ 0 w 69011"/>
                <a:gd name="connsiteY4" fmla="*/ 88099 h 94483"/>
                <a:gd name="connsiteX5" fmla="*/ 6390 w 69011"/>
                <a:gd name="connsiteY5" fmla="*/ 94483 h 94483"/>
                <a:gd name="connsiteX6" fmla="*/ 12780 w 69011"/>
                <a:gd name="connsiteY6" fmla="*/ 88099 h 94483"/>
                <a:gd name="connsiteX7" fmla="*/ 12780 w 69011"/>
                <a:gd name="connsiteY7" fmla="*/ 37027 h 94483"/>
                <a:gd name="connsiteX8" fmla="*/ 57509 w 69011"/>
                <a:gd name="connsiteY8" fmla="*/ 12768 h 94483"/>
                <a:gd name="connsiteX9" fmla="*/ 62622 w 69011"/>
                <a:gd name="connsiteY9" fmla="*/ 12768 h 94483"/>
                <a:gd name="connsiteX10" fmla="*/ 69012 w 69011"/>
                <a:gd name="connsiteY10" fmla="*/ 6384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69012" y="6384"/>
                  </a:moveTo>
                  <a:cubicBezTo>
                    <a:pt x="69012" y="2554"/>
                    <a:pt x="66456" y="0"/>
                    <a:pt x="62622" y="0"/>
                  </a:cubicBezTo>
                  <a:lnTo>
                    <a:pt x="57509" y="0"/>
                  </a:lnTo>
                  <a:cubicBezTo>
                    <a:pt x="37062" y="0"/>
                    <a:pt x="0" y="15322"/>
                    <a:pt x="0" y="37027"/>
                  </a:cubicBezTo>
                  <a:lnTo>
                    <a:pt x="0" y="88099"/>
                  </a:lnTo>
                  <a:cubicBezTo>
                    <a:pt x="0" y="91930"/>
                    <a:pt x="2556" y="94483"/>
                    <a:pt x="6390" y="94483"/>
                  </a:cubicBezTo>
                  <a:cubicBezTo>
                    <a:pt x="10224" y="94483"/>
                    <a:pt x="12780" y="91930"/>
                    <a:pt x="12780" y="88099"/>
                  </a:cubicBezTo>
                  <a:lnTo>
                    <a:pt x="12780" y="37027"/>
                  </a:lnTo>
                  <a:cubicBezTo>
                    <a:pt x="12780" y="26174"/>
                    <a:pt x="40257" y="12768"/>
                    <a:pt x="57509" y="12768"/>
                  </a:cubicBezTo>
                  <a:lnTo>
                    <a:pt x="62622" y="12768"/>
                  </a:lnTo>
                  <a:cubicBezTo>
                    <a:pt x="65817" y="12768"/>
                    <a:pt x="69012" y="10214"/>
                    <a:pt x="69012" y="6384"/>
                  </a:cubicBezTo>
                  <a:close/>
                </a:path>
              </a:pathLst>
            </a:custGeom>
            <a:grpFill/>
            <a:ln w="6390" cap="flat">
              <a:noFill/>
              <a:prstDash val="solid"/>
              <a:miter/>
            </a:ln>
          </p:spPr>
          <p:txBody>
            <a:bodyPr rtlCol="0" anchor="ctr"/>
            <a:lstStyle/>
            <a:p>
              <a:endParaRPr lang="en-US"/>
            </a:p>
          </p:txBody>
        </p:sp>
        <p:sp>
          <p:nvSpPr>
            <p:cNvPr id="141" name="Graphic 4">
              <a:extLst>
                <a:ext uri="{FF2B5EF4-FFF2-40B4-BE49-F238E27FC236}">
                  <a16:creationId xmlns:a16="http://schemas.microsoft.com/office/drawing/2014/main" id="{99343BF7-7835-954B-A509-9F20B8000001}"/>
                </a:ext>
              </a:extLst>
            </p:cNvPr>
            <p:cNvSpPr/>
            <p:nvPr/>
          </p:nvSpPr>
          <p:spPr>
            <a:xfrm>
              <a:off x="6896019" y="2447781"/>
              <a:ext cx="79235" cy="79161"/>
            </a:xfrm>
            <a:custGeom>
              <a:avLst/>
              <a:gdLst>
                <a:gd name="connsiteX0" fmla="*/ 39618 w 79235"/>
                <a:gd name="connsiteY0" fmla="*/ 79162 h 79161"/>
                <a:gd name="connsiteX1" fmla="*/ 79235 w 79235"/>
                <a:gd name="connsiteY1" fmla="*/ 39581 h 79161"/>
                <a:gd name="connsiteX2" fmla="*/ 39618 w 79235"/>
                <a:gd name="connsiteY2" fmla="*/ 0 h 79161"/>
                <a:gd name="connsiteX3" fmla="*/ 0 w 79235"/>
                <a:gd name="connsiteY3" fmla="*/ 39581 h 79161"/>
                <a:gd name="connsiteX4" fmla="*/ 39618 w 79235"/>
                <a:gd name="connsiteY4" fmla="*/ 79162 h 79161"/>
                <a:gd name="connsiteX5" fmla="*/ 39618 w 79235"/>
                <a:gd name="connsiteY5" fmla="*/ 12130 h 79161"/>
                <a:gd name="connsiteX6" fmla="*/ 66456 w 79235"/>
                <a:gd name="connsiteY6" fmla="*/ 38942 h 79161"/>
                <a:gd name="connsiteX7" fmla="*/ 39618 w 79235"/>
                <a:gd name="connsiteY7" fmla="*/ 65755 h 79161"/>
                <a:gd name="connsiteX8" fmla="*/ 12780 w 79235"/>
                <a:gd name="connsiteY8" fmla="*/ 38942 h 79161"/>
                <a:gd name="connsiteX9" fmla="*/ 39618 w 79235"/>
                <a:gd name="connsiteY9" fmla="*/ 12130 h 7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35" h="79161">
                  <a:moveTo>
                    <a:pt x="39618" y="79162"/>
                  </a:moveTo>
                  <a:cubicBezTo>
                    <a:pt x="61344" y="79162"/>
                    <a:pt x="79235" y="61286"/>
                    <a:pt x="79235" y="39581"/>
                  </a:cubicBezTo>
                  <a:cubicBezTo>
                    <a:pt x="79235" y="17875"/>
                    <a:pt x="61344" y="0"/>
                    <a:pt x="39618" y="0"/>
                  </a:cubicBezTo>
                  <a:cubicBezTo>
                    <a:pt x="17892" y="0"/>
                    <a:pt x="0" y="17875"/>
                    <a:pt x="0" y="39581"/>
                  </a:cubicBezTo>
                  <a:cubicBezTo>
                    <a:pt x="0" y="61286"/>
                    <a:pt x="17892" y="79162"/>
                    <a:pt x="39618" y="79162"/>
                  </a:cubicBezTo>
                  <a:close/>
                  <a:moveTo>
                    <a:pt x="39618" y="12130"/>
                  </a:moveTo>
                  <a:cubicBezTo>
                    <a:pt x="54314" y="12130"/>
                    <a:pt x="66456" y="24259"/>
                    <a:pt x="66456" y="38942"/>
                  </a:cubicBezTo>
                  <a:cubicBezTo>
                    <a:pt x="66456" y="53626"/>
                    <a:pt x="54314" y="65755"/>
                    <a:pt x="39618" y="65755"/>
                  </a:cubicBezTo>
                  <a:cubicBezTo>
                    <a:pt x="24921" y="65755"/>
                    <a:pt x="12780" y="53626"/>
                    <a:pt x="12780" y="38942"/>
                  </a:cubicBezTo>
                  <a:cubicBezTo>
                    <a:pt x="12780" y="24259"/>
                    <a:pt x="24921" y="12130"/>
                    <a:pt x="39618" y="12130"/>
                  </a:cubicBezTo>
                  <a:close/>
                </a:path>
              </a:pathLst>
            </a:custGeom>
            <a:grpFill/>
            <a:ln w="6390" cap="flat">
              <a:noFill/>
              <a:prstDash val="solid"/>
              <a:miter/>
            </a:ln>
          </p:spPr>
          <p:txBody>
            <a:bodyPr rtlCol="0" anchor="ctr"/>
            <a:lstStyle/>
            <a:p>
              <a:endParaRPr lang="en-US"/>
            </a:p>
          </p:txBody>
        </p:sp>
        <p:sp>
          <p:nvSpPr>
            <p:cNvPr id="142" name="Graphic 4">
              <a:extLst>
                <a:ext uri="{FF2B5EF4-FFF2-40B4-BE49-F238E27FC236}">
                  <a16:creationId xmlns:a16="http://schemas.microsoft.com/office/drawing/2014/main" id="{1FEEE1CF-305E-B64C-A68A-E6E886EBD96D}"/>
                </a:ext>
              </a:extLst>
            </p:cNvPr>
            <p:cNvSpPr/>
            <p:nvPr/>
          </p:nvSpPr>
          <p:spPr>
            <a:xfrm>
              <a:off x="6825730" y="2469487"/>
              <a:ext cx="65177" cy="65116"/>
            </a:xfrm>
            <a:custGeom>
              <a:avLst/>
              <a:gdLst>
                <a:gd name="connsiteX0" fmla="*/ 32589 w 65177"/>
                <a:gd name="connsiteY0" fmla="*/ 65117 h 65116"/>
                <a:gd name="connsiteX1" fmla="*/ 65178 w 65177"/>
                <a:gd name="connsiteY1" fmla="*/ 32558 h 65116"/>
                <a:gd name="connsiteX2" fmla="*/ 32589 w 65177"/>
                <a:gd name="connsiteY2" fmla="*/ 0 h 65116"/>
                <a:gd name="connsiteX3" fmla="*/ 0 w 65177"/>
                <a:gd name="connsiteY3" fmla="*/ 32558 h 65116"/>
                <a:gd name="connsiteX4" fmla="*/ 32589 w 65177"/>
                <a:gd name="connsiteY4" fmla="*/ 65117 h 65116"/>
                <a:gd name="connsiteX5" fmla="*/ 32589 w 65177"/>
                <a:gd name="connsiteY5" fmla="*/ 12768 h 65116"/>
                <a:gd name="connsiteX6" fmla="*/ 52398 w 65177"/>
                <a:gd name="connsiteY6" fmla="*/ 32558 h 65116"/>
                <a:gd name="connsiteX7" fmla="*/ 32589 w 65177"/>
                <a:gd name="connsiteY7" fmla="*/ 52349 h 65116"/>
                <a:gd name="connsiteX8" fmla="*/ 12780 w 65177"/>
                <a:gd name="connsiteY8" fmla="*/ 32558 h 65116"/>
                <a:gd name="connsiteX9" fmla="*/ 32589 w 6517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5116">
                  <a:moveTo>
                    <a:pt x="32589" y="65117"/>
                  </a:moveTo>
                  <a:cubicBezTo>
                    <a:pt x="50481" y="65117"/>
                    <a:pt x="65178" y="50433"/>
                    <a:pt x="65178" y="32558"/>
                  </a:cubicBezTo>
                  <a:cubicBezTo>
                    <a:pt x="65178" y="14683"/>
                    <a:pt x="50481" y="0"/>
                    <a:pt x="32589" y="0"/>
                  </a:cubicBezTo>
                  <a:cubicBezTo>
                    <a:pt x="14697" y="0"/>
                    <a:pt x="0" y="14683"/>
                    <a:pt x="0" y="32558"/>
                  </a:cubicBezTo>
                  <a:cubicBezTo>
                    <a:pt x="0" y="50433"/>
                    <a:pt x="14697" y="65117"/>
                    <a:pt x="32589" y="65117"/>
                  </a:cubicBezTo>
                  <a:close/>
                  <a:moveTo>
                    <a:pt x="32589" y="12768"/>
                  </a:moveTo>
                  <a:cubicBezTo>
                    <a:pt x="43452" y="12768"/>
                    <a:pt x="52398" y="21706"/>
                    <a:pt x="52398" y="32558"/>
                  </a:cubicBezTo>
                  <a:cubicBezTo>
                    <a:pt x="52398" y="43411"/>
                    <a:pt x="43452" y="52349"/>
                    <a:pt x="32589" y="52349"/>
                  </a:cubicBezTo>
                  <a:cubicBezTo>
                    <a:pt x="21726" y="52349"/>
                    <a:pt x="12780" y="43411"/>
                    <a:pt x="12780" y="32558"/>
                  </a:cubicBezTo>
                  <a:cubicBezTo>
                    <a:pt x="12780" y="21706"/>
                    <a:pt x="21726" y="12768"/>
                    <a:pt x="32589" y="12768"/>
                  </a:cubicBezTo>
                  <a:close/>
                </a:path>
              </a:pathLst>
            </a:custGeom>
            <a:grpFill/>
            <a:ln w="6390" cap="flat">
              <a:noFill/>
              <a:prstDash val="solid"/>
              <a:miter/>
            </a:ln>
          </p:spPr>
          <p:txBody>
            <a:bodyPr rtlCol="0" anchor="ctr"/>
            <a:lstStyle/>
            <a:p>
              <a:endParaRPr lang="en-US"/>
            </a:p>
          </p:txBody>
        </p:sp>
        <p:sp>
          <p:nvSpPr>
            <p:cNvPr id="143" name="Graphic 4">
              <a:extLst>
                <a:ext uri="{FF2B5EF4-FFF2-40B4-BE49-F238E27FC236}">
                  <a16:creationId xmlns:a16="http://schemas.microsoft.com/office/drawing/2014/main" id="{EEF7D5C3-3F4B-AE47-9B5A-DEC7779A794B}"/>
                </a:ext>
              </a:extLst>
            </p:cNvPr>
            <p:cNvSpPr/>
            <p:nvPr/>
          </p:nvSpPr>
          <p:spPr>
            <a:xfrm>
              <a:off x="6980986" y="2469487"/>
              <a:ext cx="65197" cy="65116"/>
            </a:xfrm>
            <a:custGeom>
              <a:avLst/>
              <a:gdLst>
                <a:gd name="connsiteX0" fmla="*/ 32609 w 65197"/>
                <a:gd name="connsiteY0" fmla="*/ 65117 h 65116"/>
                <a:gd name="connsiteX1" fmla="*/ 65197 w 65197"/>
                <a:gd name="connsiteY1" fmla="*/ 32558 h 65116"/>
                <a:gd name="connsiteX2" fmla="*/ 32609 w 65197"/>
                <a:gd name="connsiteY2" fmla="*/ 0 h 65116"/>
                <a:gd name="connsiteX3" fmla="*/ 20 w 65197"/>
                <a:gd name="connsiteY3" fmla="*/ 32558 h 65116"/>
                <a:gd name="connsiteX4" fmla="*/ 32609 w 65197"/>
                <a:gd name="connsiteY4" fmla="*/ 65117 h 65116"/>
                <a:gd name="connsiteX5" fmla="*/ 32609 w 65197"/>
                <a:gd name="connsiteY5" fmla="*/ 12768 h 65116"/>
                <a:gd name="connsiteX6" fmla="*/ 52417 w 65197"/>
                <a:gd name="connsiteY6" fmla="*/ 32558 h 65116"/>
                <a:gd name="connsiteX7" fmla="*/ 32609 w 65197"/>
                <a:gd name="connsiteY7" fmla="*/ 52349 h 65116"/>
                <a:gd name="connsiteX8" fmla="*/ 12800 w 65197"/>
                <a:gd name="connsiteY8" fmla="*/ 32558 h 65116"/>
                <a:gd name="connsiteX9" fmla="*/ 32609 w 6519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7" h="65116">
                  <a:moveTo>
                    <a:pt x="32609" y="65117"/>
                  </a:moveTo>
                  <a:cubicBezTo>
                    <a:pt x="50501" y="65117"/>
                    <a:pt x="65197" y="50433"/>
                    <a:pt x="65197" y="32558"/>
                  </a:cubicBezTo>
                  <a:cubicBezTo>
                    <a:pt x="65197" y="14683"/>
                    <a:pt x="50501" y="0"/>
                    <a:pt x="32609" y="0"/>
                  </a:cubicBezTo>
                  <a:cubicBezTo>
                    <a:pt x="14717" y="0"/>
                    <a:pt x="20" y="14683"/>
                    <a:pt x="20" y="32558"/>
                  </a:cubicBezTo>
                  <a:cubicBezTo>
                    <a:pt x="-619" y="50433"/>
                    <a:pt x="14078" y="65117"/>
                    <a:pt x="32609" y="65117"/>
                  </a:cubicBezTo>
                  <a:close/>
                  <a:moveTo>
                    <a:pt x="32609" y="12768"/>
                  </a:moveTo>
                  <a:cubicBezTo>
                    <a:pt x="43472" y="12768"/>
                    <a:pt x="52417" y="21706"/>
                    <a:pt x="52417" y="32558"/>
                  </a:cubicBezTo>
                  <a:cubicBezTo>
                    <a:pt x="52417" y="43411"/>
                    <a:pt x="43472" y="52349"/>
                    <a:pt x="32609" y="52349"/>
                  </a:cubicBezTo>
                  <a:cubicBezTo>
                    <a:pt x="21746" y="52349"/>
                    <a:pt x="12800" y="43411"/>
                    <a:pt x="12800" y="32558"/>
                  </a:cubicBezTo>
                  <a:cubicBezTo>
                    <a:pt x="12800" y="21706"/>
                    <a:pt x="21107" y="12768"/>
                    <a:pt x="32609" y="12768"/>
                  </a:cubicBezTo>
                  <a:close/>
                </a:path>
              </a:pathLst>
            </a:custGeom>
            <a:grpFill/>
            <a:ln w="6390" cap="flat">
              <a:noFill/>
              <a:prstDash val="solid"/>
              <a:miter/>
            </a:ln>
          </p:spPr>
          <p:txBody>
            <a:bodyPr rtlCol="0" anchor="ctr"/>
            <a:lstStyle/>
            <a:p>
              <a:endParaRPr lang="en-US"/>
            </a:p>
          </p:txBody>
        </p:sp>
      </p:grpSp>
      <p:sp>
        <p:nvSpPr>
          <p:cNvPr id="144" name="Flowchart: Connector 13">
            <a:extLst>
              <a:ext uri="{FF2B5EF4-FFF2-40B4-BE49-F238E27FC236}">
                <a16:creationId xmlns:a16="http://schemas.microsoft.com/office/drawing/2014/main" id="{F81C9172-F554-4848-945F-6F7E8F18DA69}"/>
              </a:ext>
            </a:extLst>
          </p:cNvPr>
          <p:cNvSpPr/>
          <p:nvPr/>
        </p:nvSpPr>
        <p:spPr>
          <a:xfrm>
            <a:off x="8798378"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5" name="Graphic 4">
            <a:extLst>
              <a:ext uri="{FF2B5EF4-FFF2-40B4-BE49-F238E27FC236}">
                <a16:creationId xmlns:a16="http://schemas.microsoft.com/office/drawing/2014/main" id="{33118B35-DDFD-D044-BC59-201089688F47}"/>
              </a:ext>
            </a:extLst>
          </p:cNvPr>
          <p:cNvGrpSpPr/>
          <p:nvPr/>
        </p:nvGrpSpPr>
        <p:grpSpPr>
          <a:xfrm>
            <a:off x="8789650" y="228310"/>
            <a:ext cx="682651" cy="666300"/>
            <a:chOff x="467743" y="918179"/>
            <a:chExt cx="361670" cy="361333"/>
          </a:xfrm>
          <a:solidFill>
            <a:srgbClr val="197593"/>
          </a:solidFill>
        </p:grpSpPr>
        <p:sp>
          <p:nvSpPr>
            <p:cNvPr id="146" name="Graphic 4">
              <a:extLst>
                <a:ext uri="{FF2B5EF4-FFF2-40B4-BE49-F238E27FC236}">
                  <a16:creationId xmlns:a16="http://schemas.microsoft.com/office/drawing/2014/main" id="{99289857-CBDE-954F-93E2-9170947D6CAF}"/>
                </a:ext>
              </a:extLst>
            </p:cNvPr>
            <p:cNvSpPr/>
            <p:nvPr/>
          </p:nvSpPr>
          <p:spPr>
            <a:xfrm>
              <a:off x="467743" y="918179"/>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234"/>
                    <a:pt x="273489" y="349204"/>
                    <a:pt x="180835" y="349204"/>
                  </a:cubicBezTo>
                  <a:close/>
                </a:path>
              </a:pathLst>
            </a:custGeom>
            <a:grpFill/>
            <a:ln w="6390" cap="flat">
              <a:noFill/>
              <a:prstDash val="solid"/>
              <a:miter/>
            </a:ln>
          </p:spPr>
          <p:txBody>
            <a:bodyPr rtlCol="0" anchor="ctr"/>
            <a:lstStyle/>
            <a:p>
              <a:endParaRPr lang="en-US"/>
            </a:p>
          </p:txBody>
        </p:sp>
        <p:sp>
          <p:nvSpPr>
            <p:cNvPr id="147" name="Graphic 4">
              <a:extLst>
                <a:ext uri="{FF2B5EF4-FFF2-40B4-BE49-F238E27FC236}">
                  <a16:creationId xmlns:a16="http://schemas.microsoft.com/office/drawing/2014/main" id="{1E17B3AE-C9AF-D940-8C2C-8DCCF04303B7}"/>
                </a:ext>
              </a:extLst>
            </p:cNvPr>
            <p:cNvSpPr/>
            <p:nvPr/>
          </p:nvSpPr>
          <p:spPr>
            <a:xfrm>
              <a:off x="540588" y="999894"/>
              <a:ext cx="215463" cy="198541"/>
            </a:xfrm>
            <a:custGeom>
              <a:avLst/>
              <a:gdLst>
                <a:gd name="connsiteX0" fmla="*/ 201283 w 215463"/>
                <a:gd name="connsiteY0" fmla="*/ 0 h 198541"/>
                <a:gd name="connsiteX1" fmla="*/ 76040 w 215463"/>
                <a:gd name="connsiteY1" fmla="*/ 0 h 198541"/>
                <a:gd name="connsiteX2" fmla="*/ 62621 w 215463"/>
                <a:gd name="connsiteY2" fmla="*/ 14683 h 198541"/>
                <a:gd name="connsiteX3" fmla="*/ 62621 w 215463"/>
                <a:gd name="connsiteY3" fmla="*/ 74054 h 198541"/>
                <a:gd name="connsiteX4" fmla="*/ 13419 w 215463"/>
                <a:gd name="connsiteY4" fmla="*/ 74054 h 198541"/>
                <a:gd name="connsiteX5" fmla="*/ 1278 w 215463"/>
                <a:gd name="connsiteY5" fmla="*/ 87461 h 198541"/>
                <a:gd name="connsiteX6" fmla="*/ 0 w 215463"/>
                <a:gd name="connsiteY6" fmla="*/ 158323 h 198541"/>
                <a:gd name="connsiteX7" fmla="*/ 4473 w 215463"/>
                <a:gd name="connsiteY7" fmla="*/ 169814 h 198541"/>
                <a:gd name="connsiteX8" fmla="*/ 13419 w 215463"/>
                <a:gd name="connsiteY8" fmla="*/ 173644 h 198541"/>
                <a:gd name="connsiteX9" fmla="*/ 13419 w 215463"/>
                <a:gd name="connsiteY9" fmla="*/ 173644 h 198541"/>
                <a:gd name="connsiteX10" fmla="*/ 27477 w 215463"/>
                <a:gd name="connsiteY10" fmla="*/ 173644 h 198541"/>
                <a:gd name="connsiteX11" fmla="*/ 39618 w 215463"/>
                <a:gd name="connsiteY11" fmla="*/ 195350 h 198541"/>
                <a:gd name="connsiteX12" fmla="*/ 40257 w 215463"/>
                <a:gd name="connsiteY12" fmla="*/ 195988 h 198541"/>
                <a:gd name="connsiteX13" fmla="*/ 40896 w 215463"/>
                <a:gd name="connsiteY13" fmla="*/ 196627 h 198541"/>
                <a:gd name="connsiteX14" fmla="*/ 42174 w 215463"/>
                <a:gd name="connsiteY14" fmla="*/ 197265 h 198541"/>
                <a:gd name="connsiteX15" fmla="*/ 42813 w 215463"/>
                <a:gd name="connsiteY15" fmla="*/ 197903 h 198541"/>
                <a:gd name="connsiteX16" fmla="*/ 44730 w 215463"/>
                <a:gd name="connsiteY16" fmla="*/ 198542 h 198541"/>
                <a:gd name="connsiteX17" fmla="*/ 44730 w 215463"/>
                <a:gd name="connsiteY17" fmla="*/ 198542 h 198541"/>
                <a:gd name="connsiteX18" fmla="*/ 46008 w 215463"/>
                <a:gd name="connsiteY18" fmla="*/ 198542 h 198541"/>
                <a:gd name="connsiteX19" fmla="*/ 47925 w 215463"/>
                <a:gd name="connsiteY19" fmla="*/ 198542 h 198541"/>
                <a:gd name="connsiteX20" fmla="*/ 48564 w 215463"/>
                <a:gd name="connsiteY20" fmla="*/ 198542 h 198541"/>
                <a:gd name="connsiteX21" fmla="*/ 49203 w 215463"/>
                <a:gd name="connsiteY21" fmla="*/ 198542 h 198541"/>
                <a:gd name="connsiteX22" fmla="*/ 49203 w 215463"/>
                <a:gd name="connsiteY22" fmla="*/ 198542 h 198541"/>
                <a:gd name="connsiteX23" fmla="*/ 50481 w 215463"/>
                <a:gd name="connsiteY23" fmla="*/ 197265 h 198541"/>
                <a:gd name="connsiteX24" fmla="*/ 51119 w 215463"/>
                <a:gd name="connsiteY24" fmla="*/ 196627 h 198541"/>
                <a:gd name="connsiteX25" fmla="*/ 51758 w 215463"/>
                <a:gd name="connsiteY25" fmla="*/ 195350 h 198541"/>
                <a:gd name="connsiteX26" fmla="*/ 51758 w 215463"/>
                <a:gd name="connsiteY26" fmla="*/ 194711 h 198541"/>
                <a:gd name="connsiteX27" fmla="*/ 51758 w 215463"/>
                <a:gd name="connsiteY27" fmla="*/ 194711 h 198541"/>
                <a:gd name="connsiteX28" fmla="*/ 56231 w 215463"/>
                <a:gd name="connsiteY28" fmla="*/ 176198 h 198541"/>
                <a:gd name="connsiteX29" fmla="*/ 125882 w 215463"/>
                <a:gd name="connsiteY29" fmla="*/ 176198 h 198541"/>
                <a:gd name="connsiteX30" fmla="*/ 138023 w 215463"/>
                <a:gd name="connsiteY30" fmla="*/ 162792 h 198541"/>
                <a:gd name="connsiteX31" fmla="*/ 138023 w 215463"/>
                <a:gd name="connsiteY31" fmla="*/ 112996 h 198541"/>
                <a:gd name="connsiteX32" fmla="*/ 153997 w 215463"/>
                <a:gd name="connsiteY32" fmla="*/ 112996 h 198541"/>
                <a:gd name="connsiteX33" fmla="*/ 159109 w 215463"/>
                <a:gd name="connsiteY33" fmla="*/ 134064 h 198541"/>
                <a:gd name="connsiteX34" fmla="*/ 159109 w 215463"/>
                <a:gd name="connsiteY34" fmla="*/ 134064 h 198541"/>
                <a:gd name="connsiteX35" fmla="*/ 159109 w 215463"/>
                <a:gd name="connsiteY35" fmla="*/ 134702 h 198541"/>
                <a:gd name="connsiteX36" fmla="*/ 159748 w 215463"/>
                <a:gd name="connsiteY36" fmla="*/ 135979 h 198541"/>
                <a:gd name="connsiteX37" fmla="*/ 160387 w 215463"/>
                <a:gd name="connsiteY37" fmla="*/ 136617 h 198541"/>
                <a:gd name="connsiteX38" fmla="*/ 161665 w 215463"/>
                <a:gd name="connsiteY38" fmla="*/ 137894 h 198541"/>
                <a:gd name="connsiteX39" fmla="*/ 161665 w 215463"/>
                <a:gd name="connsiteY39" fmla="*/ 137894 h 198541"/>
                <a:gd name="connsiteX40" fmla="*/ 162304 w 215463"/>
                <a:gd name="connsiteY40" fmla="*/ 137894 h 198541"/>
                <a:gd name="connsiteX41" fmla="*/ 162943 w 215463"/>
                <a:gd name="connsiteY41" fmla="*/ 137894 h 198541"/>
                <a:gd name="connsiteX42" fmla="*/ 164860 w 215463"/>
                <a:gd name="connsiteY42" fmla="*/ 137894 h 198541"/>
                <a:gd name="connsiteX43" fmla="*/ 166138 w 215463"/>
                <a:gd name="connsiteY43" fmla="*/ 137894 h 198541"/>
                <a:gd name="connsiteX44" fmla="*/ 166138 w 215463"/>
                <a:gd name="connsiteY44" fmla="*/ 137894 h 198541"/>
                <a:gd name="connsiteX45" fmla="*/ 168055 w 215463"/>
                <a:gd name="connsiteY45" fmla="*/ 137256 h 198541"/>
                <a:gd name="connsiteX46" fmla="*/ 168694 w 215463"/>
                <a:gd name="connsiteY46" fmla="*/ 136617 h 198541"/>
                <a:gd name="connsiteX47" fmla="*/ 169972 w 215463"/>
                <a:gd name="connsiteY47" fmla="*/ 135979 h 198541"/>
                <a:gd name="connsiteX48" fmla="*/ 170611 w 215463"/>
                <a:gd name="connsiteY48" fmla="*/ 135340 h 198541"/>
                <a:gd name="connsiteX49" fmla="*/ 171250 w 215463"/>
                <a:gd name="connsiteY49" fmla="*/ 134702 h 198541"/>
                <a:gd name="connsiteX50" fmla="*/ 185308 w 215463"/>
                <a:gd name="connsiteY50" fmla="*/ 109804 h 198541"/>
                <a:gd name="connsiteX51" fmla="*/ 201283 w 215463"/>
                <a:gd name="connsiteY51" fmla="*/ 109804 h 198541"/>
                <a:gd name="connsiteX52" fmla="*/ 210868 w 215463"/>
                <a:gd name="connsiteY52" fmla="*/ 105974 h 198541"/>
                <a:gd name="connsiteX53" fmla="*/ 215341 w 215463"/>
                <a:gd name="connsiteY53" fmla="*/ 93845 h 198541"/>
                <a:gd name="connsiteX54" fmla="*/ 214063 w 215463"/>
                <a:gd name="connsiteY54" fmla="*/ 15322 h 198541"/>
                <a:gd name="connsiteX55" fmla="*/ 201283 w 215463"/>
                <a:gd name="connsiteY55" fmla="*/ 0 h 198541"/>
                <a:gd name="connsiteX56" fmla="*/ 125882 w 215463"/>
                <a:gd name="connsiteY56" fmla="*/ 161515 h 198541"/>
                <a:gd name="connsiteX57" fmla="*/ 125882 w 215463"/>
                <a:gd name="connsiteY57" fmla="*/ 162153 h 198541"/>
                <a:gd name="connsiteX58" fmla="*/ 52398 w 215463"/>
                <a:gd name="connsiteY58" fmla="*/ 162153 h 198541"/>
                <a:gd name="connsiteX59" fmla="*/ 51758 w 215463"/>
                <a:gd name="connsiteY59" fmla="*/ 162153 h 198541"/>
                <a:gd name="connsiteX60" fmla="*/ 45369 w 215463"/>
                <a:gd name="connsiteY60" fmla="*/ 166622 h 198541"/>
                <a:gd name="connsiteX61" fmla="*/ 43452 w 215463"/>
                <a:gd name="connsiteY61" fmla="*/ 174283 h 198541"/>
                <a:gd name="connsiteX62" fmla="*/ 37062 w 215463"/>
                <a:gd name="connsiteY62" fmla="*/ 163430 h 198541"/>
                <a:gd name="connsiteX63" fmla="*/ 36423 w 215463"/>
                <a:gd name="connsiteY63" fmla="*/ 162792 h 198541"/>
                <a:gd name="connsiteX64" fmla="*/ 35784 w 215463"/>
                <a:gd name="connsiteY64" fmla="*/ 161515 h 198541"/>
                <a:gd name="connsiteX65" fmla="*/ 34506 w 215463"/>
                <a:gd name="connsiteY65" fmla="*/ 160876 h 198541"/>
                <a:gd name="connsiteX66" fmla="*/ 33228 w 215463"/>
                <a:gd name="connsiteY66" fmla="*/ 160238 h 198541"/>
                <a:gd name="connsiteX67" fmla="*/ 31950 w 215463"/>
                <a:gd name="connsiteY67" fmla="*/ 160238 h 198541"/>
                <a:gd name="connsiteX68" fmla="*/ 31311 w 215463"/>
                <a:gd name="connsiteY68" fmla="*/ 160238 h 198541"/>
                <a:gd name="connsiteX69" fmla="*/ 14058 w 215463"/>
                <a:gd name="connsiteY69" fmla="*/ 160876 h 198541"/>
                <a:gd name="connsiteX70" fmla="*/ 13419 w 215463"/>
                <a:gd name="connsiteY70" fmla="*/ 158323 h 198541"/>
                <a:gd name="connsiteX71" fmla="*/ 14697 w 215463"/>
                <a:gd name="connsiteY71" fmla="*/ 87461 h 198541"/>
                <a:gd name="connsiteX72" fmla="*/ 14697 w 215463"/>
                <a:gd name="connsiteY72" fmla="*/ 86822 h 198541"/>
                <a:gd name="connsiteX73" fmla="*/ 63260 w 215463"/>
                <a:gd name="connsiteY73" fmla="*/ 86822 h 198541"/>
                <a:gd name="connsiteX74" fmla="*/ 63260 w 215463"/>
                <a:gd name="connsiteY74" fmla="*/ 97037 h 198541"/>
                <a:gd name="connsiteX75" fmla="*/ 76679 w 215463"/>
                <a:gd name="connsiteY75" fmla="*/ 111720 h 198541"/>
                <a:gd name="connsiteX76" fmla="*/ 126521 w 215463"/>
                <a:gd name="connsiteY76" fmla="*/ 111720 h 198541"/>
                <a:gd name="connsiteX77" fmla="*/ 126521 w 215463"/>
                <a:gd name="connsiteY77" fmla="*/ 161515 h 198541"/>
                <a:gd name="connsiteX78" fmla="*/ 201283 w 215463"/>
                <a:gd name="connsiteY78" fmla="*/ 96398 h 198541"/>
                <a:gd name="connsiteX79" fmla="*/ 181474 w 215463"/>
                <a:gd name="connsiteY79" fmla="*/ 95760 h 198541"/>
                <a:gd name="connsiteX80" fmla="*/ 180835 w 215463"/>
                <a:gd name="connsiteY80" fmla="*/ 95760 h 198541"/>
                <a:gd name="connsiteX81" fmla="*/ 178918 w 215463"/>
                <a:gd name="connsiteY81" fmla="*/ 96398 h 198541"/>
                <a:gd name="connsiteX82" fmla="*/ 178279 w 215463"/>
                <a:gd name="connsiteY82" fmla="*/ 96398 h 198541"/>
                <a:gd name="connsiteX83" fmla="*/ 177001 w 215463"/>
                <a:gd name="connsiteY83" fmla="*/ 97037 h 198541"/>
                <a:gd name="connsiteX84" fmla="*/ 176362 w 215463"/>
                <a:gd name="connsiteY84" fmla="*/ 97675 h 198541"/>
                <a:gd name="connsiteX85" fmla="*/ 175723 w 215463"/>
                <a:gd name="connsiteY85" fmla="*/ 98313 h 198541"/>
                <a:gd name="connsiteX86" fmla="*/ 168055 w 215463"/>
                <a:gd name="connsiteY86" fmla="*/ 112358 h 198541"/>
                <a:gd name="connsiteX87" fmla="*/ 165499 w 215463"/>
                <a:gd name="connsiteY87" fmla="*/ 102144 h 198541"/>
                <a:gd name="connsiteX88" fmla="*/ 159109 w 215463"/>
                <a:gd name="connsiteY88" fmla="*/ 97675 h 198541"/>
                <a:gd name="connsiteX89" fmla="*/ 158470 w 215463"/>
                <a:gd name="connsiteY89" fmla="*/ 97675 h 198541"/>
                <a:gd name="connsiteX90" fmla="*/ 132272 w 215463"/>
                <a:gd name="connsiteY90" fmla="*/ 97675 h 198541"/>
                <a:gd name="connsiteX91" fmla="*/ 132272 w 215463"/>
                <a:gd name="connsiteY91" fmla="*/ 97675 h 198541"/>
                <a:gd name="connsiteX92" fmla="*/ 132272 w 215463"/>
                <a:gd name="connsiteY92" fmla="*/ 97675 h 198541"/>
                <a:gd name="connsiteX93" fmla="*/ 76679 w 215463"/>
                <a:gd name="connsiteY93" fmla="*/ 97675 h 198541"/>
                <a:gd name="connsiteX94" fmla="*/ 76040 w 215463"/>
                <a:gd name="connsiteY94" fmla="*/ 95760 h 198541"/>
                <a:gd name="connsiteX95" fmla="*/ 76040 w 215463"/>
                <a:gd name="connsiteY95" fmla="*/ 13406 h 198541"/>
                <a:gd name="connsiteX96" fmla="*/ 76679 w 215463"/>
                <a:gd name="connsiteY96" fmla="*/ 11491 h 198541"/>
                <a:gd name="connsiteX97" fmla="*/ 201922 w 215463"/>
                <a:gd name="connsiteY97" fmla="*/ 11491 h 198541"/>
                <a:gd name="connsiteX98" fmla="*/ 202561 w 215463"/>
                <a:gd name="connsiteY98" fmla="*/ 13406 h 198541"/>
                <a:gd name="connsiteX99" fmla="*/ 203839 w 215463"/>
                <a:gd name="connsiteY99" fmla="*/ 91929 h 198541"/>
                <a:gd name="connsiteX100" fmla="*/ 201283 w 215463"/>
                <a:gd name="connsiteY100" fmla="*/ 96398 h 1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15463" h="198541">
                  <a:moveTo>
                    <a:pt x="201283" y="0"/>
                  </a:moveTo>
                  <a:lnTo>
                    <a:pt x="76040" y="0"/>
                  </a:lnTo>
                  <a:cubicBezTo>
                    <a:pt x="69011" y="0"/>
                    <a:pt x="62621" y="6384"/>
                    <a:pt x="62621" y="14683"/>
                  </a:cubicBezTo>
                  <a:lnTo>
                    <a:pt x="62621" y="74054"/>
                  </a:lnTo>
                  <a:lnTo>
                    <a:pt x="13419" y="74054"/>
                  </a:lnTo>
                  <a:cubicBezTo>
                    <a:pt x="6390" y="74054"/>
                    <a:pt x="1278" y="80438"/>
                    <a:pt x="1278" y="87461"/>
                  </a:cubicBezTo>
                  <a:lnTo>
                    <a:pt x="0" y="158323"/>
                  </a:lnTo>
                  <a:cubicBezTo>
                    <a:pt x="0" y="162792"/>
                    <a:pt x="1278" y="166622"/>
                    <a:pt x="4473" y="169814"/>
                  </a:cubicBezTo>
                  <a:cubicBezTo>
                    <a:pt x="7029" y="172368"/>
                    <a:pt x="10224" y="173644"/>
                    <a:pt x="13419" y="173644"/>
                  </a:cubicBezTo>
                  <a:cubicBezTo>
                    <a:pt x="13419" y="173644"/>
                    <a:pt x="13419" y="173644"/>
                    <a:pt x="13419" y="173644"/>
                  </a:cubicBezTo>
                  <a:lnTo>
                    <a:pt x="27477" y="173644"/>
                  </a:lnTo>
                  <a:lnTo>
                    <a:pt x="39618" y="195350"/>
                  </a:lnTo>
                  <a:cubicBezTo>
                    <a:pt x="39618" y="195350"/>
                    <a:pt x="39618" y="195350"/>
                    <a:pt x="40257" y="195988"/>
                  </a:cubicBezTo>
                  <a:cubicBezTo>
                    <a:pt x="40257" y="195988"/>
                    <a:pt x="40257" y="196627"/>
                    <a:pt x="40896" y="196627"/>
                  </a:cubicBezTo>
                  <a:cubicBezTo>
                    <a:pt x="40896" y="197265"/>
                    <a:pt x="41535" y="197265"/>
                    <a:pt x="42174" y="197265"/>
                  </a:cubicBezTo>
                  <a:cubicBezTo>
                    <a:pt x="42174" y="197265"/>
                    <a:pt x="42174" y="197265"/>
                    <a:pt x="42813" y="197903"/>
                  </a:cubicBezTo>
                  <a:cubicBezTo>
                    <a:pt x="43452" y="198542"/>
                    <a:pt x="44091" y="198542"/>
                    <a:pt x="44730" y="198542"/>
                  </a:cubicBezTo>
                  <a:cubicBezTo>
                    <a:pt x="44730" y="198542"/>
                    <a:pt x="44730" y="198542"/>
                    <a:pt x="44730" y="198542"/>
                  </a:cubicBezTo>
                  <a:cubicBezTo>
                    <a:pt x="45369" y="198542"/>
                    <a:pt x="46008" y="198542"/>
                    <a:pt x="46008" y="198542"/>
                  </a:cubicBezTo>
                  <a:cubicBezTo>
                    <a:pt x="46647" y="198542"/>
                    <a:pt x="47286" y="198542"/>
                    <a:pt x="47925" y="198542"/>
                  </a:cubicBezTo>
                  <a:cubicBezTo>
                    <a:pt x="47925" y="198542"/>
                    <a:pt x="48564" y="198542"/>
                    <a:pt x="48564" y="198542"/>
                  </a:cubicBezTo>
                  <a:cubicBezTo>
                    <a:pt x="48564" y="198542"/>
                    <a:pt x="49203" y="198542"/>
                    <a:pt x="49203" y="198542"/>
                  </a:cubicBezTo>
                  <a:cubicBezTo>
                    <a:pt x="49203" y="198542"/>
                    <a:pt x="49203" y="198542"/>
                    <a:pt x="49203" y="198542"/>
                  </a:cubicBezTo>
                  <a:cubicBezTo>
                    <a:pt x="49842" y="198542"/>
                    <a:pt x="49842" y="197903"/>
                    <a:pt x="50481" y="197265"/>
                  </a:cubicBezTo>
                  <a:cubicBezTo>
                    <a:pt x="50481" y="197265"/>
                    <a:pt x="51119" y="196627"/>
                    <a:pt x="51119" y="196627"/>
                  </a:cubicBezTo>
                  <a:cubicBezTo>
                    <a:pt x="51119" y="195988"/>
                    <a:pt x="51758" y="195988"/>
                    <a:pt x="51758" y="195350"/>
                  </a:cubicBezTo>
                  <a:cubicBezTo>
                    <a:pt x="51758" y="195350"/>
                    <a:pt x="51758" y="194711"/>
                    <a:pt x="51758" y="194711"/>
                  </a:cubicBezTo>
                  <a:cubicBezTo>
                    <a:pt x="51758" y="194711"/>
                    <a:pt x="51758" y="194711"/>
                    <a:pt x="51758" y="194711"/>
                  </a:cubicBezTo>
                  <a:lnTo>
                    <a:pt x="56231" y="176198"/>
                  </a:lnTo>
                  <a:lnTo>
                    <a:pt x="125882" y="176198"/>
                  </a:lnTo>
                  <a:cubicBezTo>
                    <a:pt x="132911" y="176198"/>
                    <a:pt x="138023" y="169814"/>
                    <a:pt x="138023" y="162792"/>
                  </a:cubicBezTo>
                  <a:lnTo>
                    <a:pt x="138023" y="112996"/>
                  </a:lnTo>
                  <a:lnTo>
                    <a:pt x="153997" y="112996"/>
                  </a:lnTo>
                  <a:lnTo>
                    <a:pt x="159109" y="134064"/>
                  </a:lnTo>
                  <a:cubicBezTo>
                    <a:pt x="159109" y="134064"/>
                    <a:pt x="159109" y="134064"/>
                    <a:pt x="159109" y="134064"/>
                  </a:cubicBezTo>
                  <a:cubicBezTo>
                    <a:pt x="159109" y="134064"/>
                    <a:pt x="159109" y="134702"/>
                    <a:pt x="159109" y="134702"/>
                  </a:cubicBezTo>
                  <a:cubicBezTo>
                    <a:pt x="159109" y="135340"/>
                    <a:pt x="159748" y="135979"/>
                    <a:pt x="159748" y="135979"/>
                  </a:cubicBezTo>
                  <a:cubicBezTo>
                    <a:pt x="159748" y="135979"/>
                    <a:pt x="160387" y="136617"/>
                    <a:pt x="160387" y="136617"/>
                  </a:cubicBezTo>
                  <a:cubicBezTo>
                    <a:pt x="161026" y="137256"/>
                    <a:pt x="161026" y="137256"/>
                    <a:pt x="161665" y="137894"/>
                  </a:cubicBezTo>
                  <a:cubicBezTo>
                    <a:pt x="161665" y="137894"/>
                    <a:pt x="161665" y="137894"/>
                    <a:pt x="161665" y="137894"/>
                  </a:cubicBezTo>
                  <a:cubicBezTo>
                    <a:pt x="161665" y="137894"/>
                    <a:pt x="162304" y="137894"/>
                    <a:pt x="162304" y="137894"/>
                  </a:cubicBezTo>
                  <a:cubicBezTo>
                    <a:pt x="162304" y="137894"/>
                    <a:pt x="162943" y="137894"/>
                    <a:pt x="162943" y="137894"/>
                  </a:cubicBezTo>
                  <a:cubicBezTo>
                    <a:pt x="163582" y="137894"/>
                    <a:pt x="164221" y="137894"/>
                    <a:pt x="164860" y="137894"/>
                  </a:cubicBezTo>
                  <a:cubicBezTo>
                    <a:pt x="165499" y="137894"/>
                    <a:pt x="166138" y="137894"/>
                    <a:pt x="166138" y="137894"/>
                  </a:cubicBezTo>
                  <a:cubicBezTo>
                    <a:pt x="166138" y="137894"/>
                    <a:pt x="166138" y="137894"/>
                    <a:pt x="166138" y="137894"/>
                  </a:cubicBezTo>
                  <a:cubicBezTo>
                    <a:pt x="166777" y="137894"/>
                    <a:pt x="167416" y="137256"/>
                    <a:pt x="168055" y="137256"/>
                  </a:cubicBezTo>
                  <a:cubicBezTo>
                    <a:pt x="168055" y="137256"/>
                    <a:pt x="168055" y="137256"/>
                    <a:pt x="168694" y="136617"/>
                  </a:cubicBezTo>
                  <a:cubicBezTo>
                    <a:pt x="169333" y="136617"/>
                    <a:pt x="169333" y="135979"/>
                    <a:pt x="169972" y="135979"/>
                  </a:cubicBezTo>
                  <a:cubicBezTo>
                    <a:pt x="169972" y="135979"/>
                    <a:pt x="169972" y="135340"/>
                    <a:pt x="170611" y="135340"/>
                  </a:cubicBezTo>
                  <a:cubicBezTo>
                    <a:pt x="170611" y="135340"/>
                    <a:pt x="170611" y="135340"/>
                    <a:pt x="171250" y="134702"/>
                  </a:cubicBezTo>
                  <a:lnTo>
                    <a:pt x="185308" y="109804"/>
                  </a:lnTo>
                  <a:lnTo>
                    <a:pt x="201283" y="109804"/>
                  </a:lnTo>
                  <a:cubicBezTo>
                    <a:pt x="205117" y="109804"/>
                    <a:pt x="208312" y="108528"/>
                    <a:pt x="210868" y="105974"/>
                  </a:cubicBezTo>
                  <a:cubicBezTo>
                    <a:pt x="214063" y="102782"/>
                    <a:pt x="215980" y="98313"/>
                    <a:pt x="215341" y="93845"/>
                  </a:cubicBezTo>
                  <a:lnTo>
                    <a:pt x="214063" y="15322"/>
                  </a:lnTo>
                  <a:cubicBezTo>
                    <a:pt x="214702" y="6384"/>
                    <a:pt x="208951" y="0"/>
                    <a:pt x="201283" y="0"/>
                  </a:cubicBezTo>
                  <a:close/>
                  <a:moveTo>
                    <a:pt x="125882" y="161515"/>
                  </a:moveTo>
                  <a:cubicBezTo>
                    <a:pt x="125882" y="162153"/>
                    <a:pt x="125882" y="162153"/>
                    <a:pt x="125882" y="162153"/>
                  </a:cubicBezTo>
                  <a:lnTo>
                    <a:pt x="52398" y="162153"/>
                  </a:lnTo>
                  <a:cubicBezTo>
                    <a:pt x="52398" y="162153"/>
                    <a:pt x="51758" y="162153"/>
                    <a:pt x="51758" y="162153"/>
                  </a:cubicBezTo>
                  <a:cubicBezTo>
                    <a:pt x="48564" y="162153"/>
                    <a:pt x="46008" y="164068"/>
                    <a:pt x="45369" y="166622"/>
                  </a:cubicBezTo>
                  <a:lnTo>
                    <a:pt x="43452" y="174283"/>
                  </a:lnTo>
                  <a:lnTo>
                    <a:pt x="37062" y="163430"/>
                  </a:lnTo>
                  <a:cubicBezTo>
                    <a:pt x="37062" y="163430"/>
                    <a:pt x="36423" y="162792"/>
                    <a:pt x="36423" y="162792"/>
                  </a:cubicBezTo>
                  <a:cubicBezTo>
                    <a:pt x="36423" y="162153"/>
                    <a:pt x="35784" y="162153"/>
                    <a:pt x="35784" y="161515"/>
                  </a:cubicBezTo>
                  <a:cubicBezTo>
                    <a:pt x="35784" y="161515"/>
                    <a:pt x="35145" y="160876"/>
                    <a:pt x="34506" y="160876"/>
                  </a:cubicBezTo>
                  <a:cubicBezTo>
                    <a:pt x="33867" y="160876"/>
                    <a:pt x="33867" y="160238"/>
                    <a:pt x="33228" y="160238"/>
                  </a:cubicBezTo>
                  <a:cubicBezTo>
                    <a:pt x="32589" y="160238"/>
                    <a:pt x="32589" y="160238"/>
                    <a:pt x="31950" y="160238"/>
                  </a:cubicBezTo>
                  <a:cubicBezTo>
                    <a:pt x="31950" y="160238"/>
                    <a:pt x="31311" y="160238"/>
                    <a:pt x="31311" y="160238"/>
                  </a:cubicBezTo>
                  <a:lnTo>
                    <a:pt x="14058" y="160876"/>
                  </a:lnTo>
                  <a:cubicBezTo>
                    <a:pt x="14058" y="160876"/>
                    <a:pt x="13419" y="160238"/>
                    <a:pt x="13419" y="158323"/>
                  </a:cubicBezTo>
                  <a:lnTo>
                    <a:pt x="14697" y="87461"/>
                  </a:lnTo>
                  <a:cubicBezTo>
                    <a:pt x="14697" y="86822"/>
                    <a:pt x="14697" y="86822"/>
                    <a:pt x="14697" y="86822"/>
                  </a:cubicBezTo>
                  <a:lnTo>
                    <a:pt x="63260" y="86822"/>
                  </a:lnTo>
                  <a:lnTo>
                    <a:pt x="63260" y="97037"/>
                  </a:lnTo>
                  <a:cubicBezTo>
                    <a:pt x="63260" y="105336"/>
                    <a:pt x="69011" y="111720"/>
                    <a:pt x="76679" y="111720"/>
                  </a:cubicBezTo>
                  <a:lnTo>
                    <a:pt x="126521" y="111720"/>
                  </a:lnTo>
                  <a:lnTo>
                    <a:pt x="126521" y="161515"/>
                  </a:lnTo>
                  <a:close/>
                  <a:moveTo>
                    <a:pt x="201283" y="96398"/>
                  </a:moveTo>
                  <a:lnTo>
                    <a:pt x="181474" y="95760"/>
                  </a:lnTo>
                  <a:cubicBezTo>
                    <a:pt x="181474" y="95760"/>
                    <a:pt x="180835" y="95760"/>
                    <a:pt x="180835" y="95760"/>
                  </a:cubicBezTo>
                  <a:cubicBezTo>
                    <a:pt x="180196" y="95760"/>
                    <a:pt x="179557" y="95760"/>
                    <a:pt x="178918" y="96398"/>
                  </a:cubicBezTo>
                  <a:cubicBezTo>
                    <a:pt x="178918" y="96398"/>
                    <a:pt x="178279" y="96398"/>
                    <a:pt x="178279" y="96398"/>
                  </a:cubicBezTo>
                  <a:cubicBezTo>
                    <a:pt x="177640" y="96398"/>
                    <a:pt x="177001" y="97037"/>
                    <a:pt x="177001" y="97037"/>
                  </a:cubicBezTo>
                  <a:cubicBezTo>
                    <a:pt x="177001" y="97037"/>
                    <a:pt x="176362" y="97675"/>
                    <a:pt x="176362" y="97675"/>
                  </a:cubicBezTo>
                  <a:cubicBezTo>
                    <a:pt x="176362" y="97675"/>
                    <a:pt x="175723" y="98313"/>
                    <a:pt x="175723" y="98313"/>
                  </a:cubicBezTo>
                  <a:lnTo>
                    <a:pt x="168055" y="112358"/>
                  </a:lnTo>
                  <a:lnTo>
                    <a:pt x="165499" y="102144"/>
                  </a:lnTo>
                  <a:cubicBezTo>
                    <a:pt x="164860" y="98952"/>
                    <a:pt x="161665" y="97037"/>
                    <a:pt x="159109" y="97675"/>
                  </a:cubicBezTo>
                  <a:cubicBezTo>
                    <a:pt x="159109" y="97675"/>
                    <a:pt x="158470" y="97675"/>
                    <a:pt x="158470" y="97675"/>
                  </a:cubicBezTo>
                  <a:lnTo>
                    <a:pt x="132272" y="97675"/>
                  </a:lnTo>
                  <a:cubicBezTo>
                    <a:pt x="132272" y="97675"/>
                    <a:pt x="132272" y="97675"/>
                    <a:pt x="132272" y="97675"/>
                  </a:cubicBezTo>
                  <a:cubicBezTo>
                    <a:pt x="132272" y="97675"/>
                    <a:pt x="132272" y="97675"/>
                    <a:pt x="132272" y="97675"/>
                  </a:cubicBezTo>
                  <a:lnTo>
                    <a:pt x="76679" y="97675"/>
                  </a:lnTo>
                  <a:cubicBezTo>
                    <a:pt x="76679" y="97675"/>
                    <a:pt x="76040" y="97037"/>
                    <a:pt x="76040" y="95760"/>
                  </a:cubicBezTo>
                  <a:lnTo>
                    <a:pt x="76040" y="13406"/>
                  </a:lnTo>
                  <a:cubicBezTo>
                    <a:pt x="76040" y="12130"/>
                    <a:pt x="76679" y="11491"/>
                    <a:pt x="76679" y="11491"/>
                  </a:cubicBezTo>
                  <a:lnTo>
                    <a:pt x="201922" y="11491"/>
                  </a:lnTo>
                  <a:cubicBezTo>
                    <a:pt x="201922" y="11491"/>
                    <a:pt x="202561" y="12130"/>
                    <a:pt x="202561" y="13406"/>
                  </a:cubicBezTo>
                  <a:lnTo>
                    <a:pt x="203839" y="91929"/>
                  </a:lnTo>
                  <a:cubicBezTo>
                    <a:pt x="202561" y="94483"/>
                    <a:pt x="202561" y="95760"/>
                    <a:pt x="201283" y="96398"/>
                  </a:cubicBezTo>
                  <a:close/>
                </a:path>
              </a:pathLst>
            </a:custGeom>
            <a:grpFill/>
            <a:ln w="6390" cap="flat">
              <a:noFill/>
              <a:prstDash val="solid"/>
              <a:miter/>
            </a:ln>
          </p:spPr>
          <p:txBody>
            <a:bodyPr rtlCol="0" anchor="ctr"/>
            <a:lstStyle/>
            <a:p>
              <a:endParaRPr lang="en-US"/>
            </a:p>
          </p:txBody>
        </p:sp>
        <p:sp>
          <p:nvSpPr>
            <p:cNvPr id="148" name="Graphic 4">
              <a:extLst>
                <a:ext uri="{FF2B5EF4-FFF2-40B4-BE49-F238E27FC236}">
                  <a16:creationId xmlns:a16="http://schemas.microsoft.com/office/drawing/2014/main" id="{B7EA2105-66B5-764F-A676-2879243329C3}"/>
                </a:ext>
              </a:extLst>
            </p:cNvPr>
            <p:cNvSpPr/>
            <p:nvPr/>
          </p:nvSpPr>
          <p:spPr>
            <a:xfrm>
              <a:off x="640910" y="1049050"/>
              <a:ext cx="12779" cy="12767"/>
            </a:xfrm>
            <a:custGeom>
              <a:avLst/>
              <a:gdLst>
                <a:gd name="connsiteX0" fmla="*/ 10863 w 12779"/>
                <a:gd name="connsiteY0" fmla="*/ 1915 h 12767"/>
                <a:gd name="connsiteX1" fmla="*/ 8946 w 12779"/>
                <a:gd name="connsiteY1" fmla="*/ 638 h 12767"/>
                <a:gd name="connsiteX2" fmla="*/ 5112 w 12779"/>
                <a:gd name="connsiteY2" fmla="*/ 0 h 12767"/>
                <a:gd name="connsiteX3" fmla="*/ 3834 w 12779"/>
                <a:gd name="connsiteY3" fmla="*/ 638 h 12767"/>
                <a:gd name="connsiteX4" fmla="*/ 2556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224" y="1277"/>
                    <a:pt x="9585" y="638"/>
                    <a:pt x="8946" y="638"/>
                  </a:cubicBezTo>
                  <a:cubicBezTo>
                    <a:pt x="7668" y="0"/>
                    <a:pt x="6390" y="0"/>
                    <a:pt x="5112" y="0"/>
                  </a:cubicBezTo>
                  <a:cubicBezTo>
                    <a:pt x="4473" y="0"/>
                    <a:pt x="4473" y="0"/>
                    <a:pt x="3834" y="638"/>
                  </a:cubicBezTo>
                  <a:cubicBezTo>
                    <a:pt x="3195" y="638"/>
                    <a:pt x="3195" y="1277"/>
                    <a:pt x="2556" y="1277"/>
                  </a:cubicBezTo>
                  <a:cubicBezTo>
                    <a:pt x="1917" y="1277"/>
                    <a:pt x="1917" y="1915"/>
                    <a:pt x="1917" y="1915"/>
                  </a:cubicBezTo>
                  <a:cubicBezTo>
                    <a:pt x="1278" y="2554"/>
                    <a:pt x="639" y="3192"/>
                    <a:pt x="639" y="3830"/>
                  </a:cubicBezTo>
                  <a:cubicBezTo>
                    <a:pt x="639"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152" name="Graphic 4">
              <a:extLst>
                <a:ext uri="{FF2B5EF4-FFF2-40B4-BE49-F238E27FC236}">
                  <a16:creationId xmlns:a16="http://schemas.microsoft.com/office/drawing/2014/main" id="{7FDE03EF-E493-7D43-B0CA-774F3D1D5513}"/>
                </a:ext>
              </a:extLst>
            </p:cNvPr>
            <p:cNvSpPr/>
            <p:nvPr/>
          </p:nvSpPr>
          <p:spPr>
            <a:xfrm>
              <a:off x="706088" y="1049050"/>
              <a:ext cx="12779" cy="12767"/>
            </a:xfrm>
            <a:custGeom>
              <a:avLst/>
              <a:gdLst>
                <a:gd name="connsiteX0" fmla="*/ 10863 w 12779"/>
                <a:gd name="connsiteY0" fmla="*/ 1915 h 12767"/>
                <a:gd name="connsiteX1" fmla="*/ 10224 w 12779"/>
                <a:gd name="connsiteY1" fmla="*/ 1277 h 12767"/>
                <a:gd name="connsiteX2" fmla="*/ 8946 w 12779"/>
                <a:gd name="connsiteY2" fmla="*/ 638 h 12767"/>
                <a:gd name="connsiteX3" fmla="*/ 7668 w 12779"/>
                <a:gd name="connsiteY3" fmla="*/ 0 h 12767"/>
                <a:gd name="connsiteX4" fmla="*/ 3834 w 12779"/>
                <a:gd name="connsiteY4" fmla="*/ 638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863" y="1915"/>
                    <a:pt x="10224" y="1277"/>
                    <a:pt x="10224" y="1277"/>
                  </a:cubicBezTo>
                  <a:cubicBezTo>
                    <a:pt x="9585" y="1277"/>
                    <a:pt x="9585" y="638"/>
                    <a:pt x="8946" y="638"/>
                  </a:cubicBezTo>
                  <a:cubicBezTo>
                    <a:pt x="8307" y="638"/>
                    <a:pt x="8307" y="638"/>
                    <a:pt x="7668" y="0"/>
                  </a:cubicBezTo>
                  <a:cubicBezTo>
                    <a:pt x="6390" y="0"/>
                    <a:pt x="5112" y="0"/>
                    <a:pt x="3834" y="638"/>
                  </a:cubicBezTo>
                  <a:cubicBezTo>
                    <a:pt x="3195" y="638"/>
                    <a:pt x="2556" y="1277"/>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153" name="Graphic 4">
              <a:extLst>
                <a:ext uri="{FF2B5EF4-FFF2-40B4-BE49-F238E27FC236}">
                  <a16:creationId xmlns:a16="http://schemas.microsoft.com/office/drawing/2014/main" id="{D9ECBD5D-98FD-7645-A7CA-72ED50A76060}"/>
                </a:ext>
              </a:extLst>
            </p:cNvPr>
            <p:cNvSpPr/>
            <p:nvPr/>
          </p:nvSpPr>
          <p:spPr>
            <a:xfrm>
              <a:off x="672221" y="1049050"/>
              <a:ext cx="12779" cy="12767"/>
            </a:xfrm>
            <a:custGeom>
              <a:avLst/>
              <a:gdLst>
                <a:gd name="connsiteX0" fmla="*/ 11502 w 12779"/>
                <a:gd name="connsiteY0" fmla="*/ 1915 h 12767"/>
                <a:gd name="connsiteX1" fmla="*/ 9585 w 12779"/>
                <a:gd name="connsiteY1" fmla="*/ 638 h 12767"/>
                <a:gd name="connsiteX2" fmla="*/ 5751 w 12779"/>
                <a:gd name="connsiteY2" fmla="*/ 0 h 12767"/>
                <a:gd name="connsiteX3" fmla="*/ 4473 w 12779"/>
                <a:gd name="connsiteY3" fmla="*/ 638 h 12767"/>
                <a:gd name="connsiteX4" fmla="*/ 3195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1502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1502" y="1915"/>
                  </a:moveTo>
                  <a:cubicBezTo>
                    <a:pt x="10863" y="1277"/>
                    <a:pt x="10224" y="638"/>
                    <a:pt x="9585" y="638"/>
                  </a:cubicBezTo>
                  <a:cubicBezTo>
                    <a:pt x="8307" y="0"/>
                    <a:pt x="7029" y="0"/>
                    <a:pt x="5751" y="0"/>
                  </a:cubicBezTo>
                  <a:cubicBezTo>
                    <a:pt x="5112" y="0"/>
                    <a:pt x="5112" y="0"/>
                    <a:pt x="4473" y="638"/>
                  </a:cubicBezTo>
                  <a:cubicBezTo>
                    <a:pt x="3834" y="638"/>
                    <a:pt x="3834" y="1277"/>
                    <a:pt x="3195" y="1277"/>
                  </a:cubicBezTo>
                  <a:cubicBezTo>
                    <a:pt x="2556" y="1277"/>
                    <a:pt x="2556" y="1915"/>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780" y="3192"/>
                    <a:pt x="12141" y="2554"/>
                    <a:pt x="11502" y="1915"/>
                  </a:cubicBezTo>
                  <a:close/>
                </a:path>
              </a:pathLst>
            </a:custGeom>
            <a:grpFill/>
            <a:ln w="6390" cap="flat">
              <a:noFill/>
              <a:prstDash val="solid"/>
              <a:miter/>
            </a:ln>
          </p:spPr>
          <p:txBody>
            <a:bodyPr rtlCol="0" anchor="ctr"/>
            <a:lstStyle/>
            <a:p>
              <a:endParaRPr lang="en-US"/>
            </a:p>
          </p:txBody>
        </p:sp>
      </p:grpSp>
    </p:spTree>
    <p:extLst>
      <p:ext uri="{BB962C8B-B14F-4D97-AF65-F5344CB8AC3E}">
        <p14:creationId xmlns:p14="http://schemas.microsoft.com/office/powerpoint/2010/main" val="1009448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oogle Shape;32;p6" descr="DTA-wordmark.png">
            <a:extLst>
              <a:ext uri="{FF2B5EF4-FFF2-40B4-BE49-F238E27FC236}">
                <a16:creationId xmlns:a16="http://schemas.microsoft.com/office/drawing/2014/main" id="{8AFBA575-A69E-8B4C-9E87-704DF110022B}"/>
              </a:ext>
            </a:extLst>
          </p:cNvPr>
          <p:cNvPicPr preferRelativeResize="0"/>
          <p:nvPr/>
        </p:nvPicPr>
        <p:blipFill>
          <a:blip r:embed="rId3">
            <a:alphaModFix/>
          </a:blip>
          <a:stretch>
            <a:fillRect/>
          </a:stretch>
        </p:blipFill>
        <p:spPr>
          <a:xfrm>
            <a:off x="11013487" y="319310"/>
            <a:ext cx="682651" cy="436900"/>
          </a:xfrm>
          <a:prstGeom prst="rect">
            <a:avLst/>
          </a:prstGeom>
          <a:noFill/>
          <a:ln>
            <a:noFill/>
          </a:ln>
        </p:spPr>
      </p:pic>
      <p:graphicFrame>
        <p:nvGraphicFramePr>
          <p:cNvPr id="3" name="Table 3">
            <a:extLst>
              <a:ext uri="{FF2B5EF4-FFF2-40B4-BE49-F238E27FC236}">
                <a16:creationId xmlns:a16="http://schemas.microsoft.com/office/drawing/2014/main" id="{DCEBDB0D-73AD-4A52-AB45-04424C595B13}"/>
              </a:ext>
            </a:extLst>
          </p:cNvPr>
          <p:cNvGraphicFramePr>
            <a:graphicFrameLocks noGrp="1"/>
          </p:cNvGraphicFramePr>
          <p:nvPr>
            <p:extLst>
              <p:ext uri="{D42A27DB-BD31-4B8C-83A1-F6EECF244321}">
                <p14:modId xmlns:p14="http://schemas.microsoft.com/office/powerpoint/2010/main" val="1727869794"/>
              </p:ext>
            </p:extLst>
          </p:nvPr>
        </p:nvGraphicFramePr>
        <p:xfrm>
          <a:off x="466466" y="1959718"/>
          <a:ext cx="11259068" cy="4278122"/>
        </p:xfrm>
        <a:graphic>
          <a:graphicData uri="http://schemas.openxmlformats.org/drawingml/2006/table">
            <a:tbl>
              <a:tblPr firstRow="1" bandRow="1">
                <a:tableStyleId>{F5AB1C69-6EDB-4FF4-983F-18BD219EF322}</a:tableStyleId>
              </a:tblPr>
              <a:tblGrid>
                <a:gridCol w="2814767">
                  <a:extLst>
                    <a:ext uri="{9D8B030D-6E8A-4147-A177-3AD203B41FA5}">
                      <a16:colId xmlns:a16="http://schemas.microsoft.com/office/drawing/2014/main" val="82233867"/>
                    </a:ext>
                  </a:extLst>
                </a:gridCol>
                <a:gridCol w="2814767">
                  <a:extLst>
                    <a:ext uri="{9D8B030D-6E8A-4147-A177-3AD203B41FA5}">
                      <a16:colId xmlns:a16="http://schemas.microsoft.com/office/drawing/2014/main" val="2748107686"/>
                    </a:ext>
                  </a:extLst>
                </a:gridCol>
                <a:gridCol w="2814767">
                  <a:extLst>
                    <a:ext uri="{9D8B030D-6E8A-4147-A177-3AD203B41FA5}">
                      <a16:colId xmlns:a16="http://schemas.microsoft.com/office/drawing/2014/main" val="4196416557"/>
                    </a:ext>
                  </a:extLst>
                </a:gridCol>
                <a:gridCol w="2814767">
                  <a:extLst>
                    <a:ext uri="{9D8B030D-6E8A-4147-A177-3AD203B41FA5}">
                      <a16:colId xmlns:a16="http://schemas.microsoft.com/office/drawing/2014/main" val="884953973"/>
                    </a:ext>
                  </a:extLst>
                </a:gridCol>
              </a:tblGrid>
              <a:tr h="421438">
                <a:tc>
                  <a:txBody>
                    <a:bodyPr/>
                    <a:lstStyle/>
                    <a:p>
                      <a:pPr algn="ctr"/>
                      <a:endParaRPr lang="en-AU">
                        <a:latin typeface="Arial" panose="020B0604020202020204" pitchFamily="34" charset="0"/>
                        <a:cs typeface="Arial" panose="020B0604020202020204" pitchFamily="34" charset="0"/>
                      </a:endParaRPr>
                    </a:p>
                    <a:p>
                      <a:pPr algn="ctr"/>
                      <a:endParaRPr lang="en-AU">
                        <a:latin typeface="Arial" panose="020B0604020202020204" pitchFamily="34" charset="0"/>
                        <a:cs typeface="Arial" panose="020B0604020202020204" pitchFamily="34" charset="0"/>
                      </a:endParaRPr>
                    </a:p>
                    <a:p>
                      <a:pPr algn="ctr"/>
                      <a:r>
                        <a:rPr lang="en-AU">
                          <a:latin typeface="Arial" panose="020B0604020202020204" pitchFamily="34" charset="0"/>
                          <a:cs typeface="Arial" panose="020B0604020202020204" pitchFamily="34" charset="0"/>
                        </a:rPr>
                        <a:t>Lean agencies</a:t>
                      </a:r>
                    </a:p>
                  </a:txBody>
                  <a:tcPr>
                    <a:solidFill>
                      <a:srgbClr val="CDBDA7"/>
                    </a:solidFill>
                  </a:tcPr>
                </a:tc>
                <a:tc>
                  <a:txBody>
                    <a:bodyPr/>
                    <a:lstStyle/>
                    <a:p>
                      <a:pPr algn="ctr"/>
                      <a:endParaRPr lang="en-AU">
                        <a:latin typeface="Arial" panose="020B0604020202020204" pitchFamily="34" charset="0"/>
                        <a:cs typeface="Arial" panose="020B0604020202020204" pitchFamily="34" charset="0"/>
                      </a:endParaRPr>
                    </a:p>
                    <a:p>
                      <a:pPr algn="ctr"/>
                      <a:endParaRPr lang="en-AU">
                        <a:latin typeface="Arial" panose="020B0604020202020204" pitchFamily="34" charset="0"/>
                        <a:cs typeface="Arial" panose="020B0604020202020204" pitchFamily="34" charset="0"/>
                      </a:endParaRPr>
                    </a:p>
                    <a:p>
                      <a:pPr algn="ctr"/>
                      <a:r>
                        <a:rPr lang="en-AU">
                          <a:latin typeface="Arial" panose="020B0604020202020204" pitchFamily="34" charset="0"/>
                          <a:cs typeface="Arial" panose="020B0604020202020204" pitchFamily="34" charset="0"/>
                        </a:rPr>
                        <a:t>Aligned agencies</a:t>
                      </a:r>
                    </a:p>
                  </a:txBody>
                  <a:tcPr>
                    <a:solidFill>
                      <a:srgbClr val="CDBDA7"/>
                    </a:solidFill>
                  </a:tcPr>
                </a:tc>
                <a:tc>
                  <a:txBody>
                    <a:bodyPr/>
                    <a:lstStyle/>
                    <a:p>
                      <a:pPr algn="ctr"/>
                      <a:endParaRPr lang="en-AU">
                        <a:latin typeface="Arial" panose="020B0604020202020204" pitchFamily="34" charset="0"/>
                        <a:cs typeface="Arial" panose="020B0604020202020204" pitchFamily="34" charset="0"/>
                      </a:endParaRPr>
                    </a:p>
                    <a:p>
                      <a:pPr algn="ctr"/>
                      <a:endParaRPr lang="en-AU">
                        <a:latin typeface="Arial" panose="020B0604020202020204" pitchFamily="34" charset="0"/>
                        <a:cs typeface="Arial" panose="020B0604020202020204" pitchFamily="34" charset="0"/>
                      </a:endParaRPr>
                    </a:p>
                    <a:p>
                      <a:pPr algn="ctr"/>
                      <a:r>
                        <a:rPr lang="en-AU">
                          <a:latin typeface="Arial" panose="020B0604020202020204" pitchFamily="34" charset="0"/>
                          <a:cs typeface="Arial" panose="020B0604020202020204" pitchFamily="34" charset="0"/>
                        </a:rPr>
                        <a:t>Self-directed agencies</a:t>
                      </a:r>
                    </a:p>
                  </a:txBody>
                  <a:tcPr>
                    <a:solidFill>
                      <a:srgbClr val="CDBDA7"/>
                    </a:solidFill>
                  </a:tcPr>
                </a:tc>
                <a:tc>
                  <a:txBody>
                    <a:bodyPr/>
                    <a:lstStyle/>
                    <a:p>
                      <a:pPr algn="ctr"/>
                      <a:endParaRPr lang="en-AU">
                        <a:latin typeface="Arial" panose="020B0604020202020204" pitchFamily="34" charset="0"/>
                        <a:cs typeface="Arial" panose="020B0604020202020204" pitchFamily="34" charset="0"/>
                      </a:endParaRPr>
                    </a:p>
                    <a:p>
                      <a:pPr algn="ctr"/>
                      <a:endParaRPr lang="en-AU">
                        <a:latin typeface="Arial" panose="020B0604020202020204" pitchFamily="34" charset="0"/>
                        <a:cs typeface="Arial" panose="020B0604020202020204" pitchFamily="34" charset="0"/>
                      </a:endParaRPr>
                    </a:p>
                    <a:p>
                      <a:pPr algn="ctr"/>
                      <a:r>
                        <a:rPr lang="en-AU">
                          <a:latin typeface="Arial" panose="020B0604020202020204" pitchFamily="34" charset="0"/>
                          <a:cs typeface="Arial" panose="020B0604020202020204" pitchFamily="34" charset="0"/>
                        </a:rPr>
                        <a:t>Complex agencies</a:t>
                      </a:r>
                    </a:p>
                  </a:txBody>
                  <a:tcPr>
                    <a:solidFill>
                      <a:srgbClr val="CDBDA7"/>
                    </a:solidFill>
                  </a:tcPr>
                </a:tc>
                <a:extLst>
                  <a:ext uri="{0D108BD9-81ED-4DB2-BD59-A6C34878D82A}">
                    <a16:rowId xmlns:a16="http://schemas.microsoft.com/office/drawing/2014/main" val="1849092589"/>
                  </a:ext>
                </a:extLst>
              </a:tr>
              <a:tr h="891822">
                <a:tc>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r>
                        <a:rPr lang="en-US" sz="1000">
                          <a:latin typeface="Arial" panose="020B0604020202020204" pitchFamily="34" charset="0"/>
                          <a:cs typeface="Arial" panose="020B0604020202020204" pitchFamily="34" charset="0"/>
                        </a:rPr>
                        <a:t>If you are a Lean agency, you can prepare for and realise the benefits of a MWP based on the blueprint design.</a:t>
                      </a:r>
                    </a:p>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endParaRPr lang="en-US" sz="80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You may realise new ways of working, including remote working</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You may realise process changes and business transformation</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You may have training to assist users to adopt the new technology</a:t>
                      </a:r>
                    </a:p>
                    <a:p>
                      <a:pPr marL="171450" indent="-171450">
                        <a:lnSpc>
                          <a:spcPct val="130000"/>
                        </a:lnSpc>
                        <a:buFont typeface="Arial" panose="020B0604020202020204" pitchFamily="34" charset="0"/>
                        <a:buChar char="•"/>
                      </a:pPr>
                      <a:r>
                        <a:rPr lang="en-US" sz="800">
                          <a:latin typeface="Arial" panose="020B0604020202020204" pitchFamily="34" charset="0"/>
                          <a:cs typeface="Arial" panose="020B0604020202020204" pitchFamily="34" charset="0"/>
                        </a:rPr>
                        <a:t>Engaging an organisational change management partner could assist you in producing communications materials, key messaging and to help users understand the impacts and benefits of the business change</a:t>
                      </a:r>
                    </a:p>
                    <a:p>
                      <a:pPr marL="171450" indent="-171450">
                        <a:lnSpc>
                          <a:spcPct val="130000"/>
                        </a:lnSpc>
                        <a:buFont typeface="Arial" panose="020B0604020202020204" pitchFamily="34" charset="0"/>
                        <a:buChar char="•"/>
                      </a:pPr>
                      <a:r>
                        <a:rPr lang="en-US" sz="800">
                          <a:latin typeface="Arial" panose="020B0604020202020204" pitchFamily="34" charset="0"/>
                          <a:cs typeface="Arial" panose="020B0604020202020204" pitchFamily="34" charset="0"/>
                        </a:rPr>
                        <a:t>If your agency has a limited number of staff, you may still require a technology partner, as per Phase 3</a:t>
                      </a:r>
                      <a:endParaRPr lang="en-US" sz="800" u="none" strike="noStrike" cap="none">
                        <a:latin typeface="Arial" panose="020B0604020202020204" pitchFamily="34" charset="0"/>
                        <a:cs typeface="Arial" panose="020B0604020202020204" pitchFamily="34" charset="0"/>
                        <a:sym typeface="Arial"/>
                      </a:endParaRP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Lean agencies are also encouraged to consider an organisational change partner to assist with a change assessment and planning.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r>
                        <a:rPr lang="en-US" sz="1000">
                          <a:latin typeface="Arial" panose="020B0604020202020204" pitchFamily="34" charset="0"/>
                          <a:cs typeface="Arial" panose="020B0604020202020204" pitchFamily="34" charset="0"/>
                        </a:rPr>
                        <a:t>Aligned agencies, you can prepare for and realise the benefits of a MWP based on the blueprint design.</a:t>
                      </a:r>
                    </a:p>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endParaRPr lang="en-US" sz="80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You may realise new ways of working, including remote working</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You may realise process changes and business transformation</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You may have training to assist users to adopt the new technology</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You may consider engaging an organisational change management partner to assist you in producing communications materials, key messaging and to help users understand the impacts and benefits of the business change</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We have historically assisted Aligned agencies with guidance on market procurement for change assessment and planning.</a:t>
                      </a:r>
                      <a:endParaRPr lang="en-US" sz="800">
                        <a:solidFill>
                          <a:srgbClr val="7030A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endParaRPr lang="en-US" sz="9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r>
                        <a:rPr lang="en-US" sz="1000" dirty="0">
                          <a:latin typeface="Arial" panose="020B0604020202020204" pitchFamily="34" charset="0"/>
                          <a:cs typeface="Arial" panose="020B0604020202020204" pitchFamily="34" charset="0"/>
                        </a:rPr>
                        <a:t>As a Self-directed agency, you are able to carry out your own change management and benefits realisation based on your schedule, scope and requirements.</a:t>
                      </a:r>
                    </a:p>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endParaRPr lang="en-US" sz="8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dirty="0">
                          <a:latin typeface="Arial" panose="020B0604020202020204" pitchFamily="34" charset="0"/>
                          <a:cs typeface="Arial" panose="020B0604020202020204" pitchFamily="34" charset="0"/>
                        </a:rPr>
                        <a:t>You may consider the benefits of enacting process changes</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dirty="0">
                          <a:latin typeface="Arial" panose="020B0604020202020204" pitchFamily="34" charset="0"/>
                          <a:cs typeface="Arial" panose="020B0604020202020204" pitchFamily="34" charset="0"/>
                        </a:rPr>
                        <a:t>You may consider engaging an organisational change management partner to assist you in producing communications materials, key messaging and to help users understand the impacts and benefits of the business change</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dirty="0">
                          <a:latin typeface="Arial" panose="020B0604020202020204" pitchFamily="34" charset="0"/>
                          <a:cs typeface="Arial" panose="020B0604020202020204" pitchFamily="34" charset="0"/>
                        </a:rPr>
                        <a:t>Typically, the DTA would not be further involved at this point. </a:t>
                      </a:r>
                      <a:endParaRPr lang="en-AU" sz="8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r>
                        <a:rPr lang="en-AU" sz="1000" u="none" strike="noStrike" cap="none" dirty="0">
                          <a:effectLst/>
                          <a:latin typeface="Arial" panose="020B0604020202020204" pitchFamily="34" charset="0"/>
                          <a:cs typeface="Arial" panose="020B0604020202020204" pitchFamily="34" charset="0"/>
                          <a:sym typeface="Arial"/>
                        </a:rPr>
                        <a:t>As a Complex agency, you may largely </a:t>
                      </a:r>
                      <a:r>
                        <a:rPr lang="en-US" sz="1000" dirty="0">
                          <a:latin typeface="Arial" panose="020B0604020202020204" pitchFamily="34" charset="0"/>
                          <a:cs typeface="Arial" panose="020B0604020202020204" pitchFamily="34" charset="0"/>
                        </a:rPr>
                        <a:t>carry out your own change management and benefits realisation based on your schedule, scope and requirements.</a:t>
                      </a:r>
                    </a:p>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endParaRPr lang="en-US" sz="8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dirty="0">
                          <a:latin typeface="Arial" panose="020B0604020202020204" pitchFamily="34" charset="0"/>
                          <a:cs typeface="Arial" panose="020B0604020202020204" pitchFamily="34" charset="0"/>
                        </a:rPr>
                        <a:t>You may consider engaging an organisational change management partner to assist you in producing communications materials, key messaging and to help users understand the impacts and benefits of the business change</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dirty="0">
                          <a:latin typeface="Arial" panose="020B0604020202020204" pitchFamily="34" charset="0"/>
                          <a:cs typeface="Arial" panose="020B0604020202020204" pitchFamily="34" charset="0"/>
                        </a:rPr>
                        <a:t>Typically, the DTA would not be further involved at this point. </a:t>
                      </a:r>
                      <a:endParaRPr lang="en-AU" sz="8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053726685"/>
                  </a:ext>
                </a:extLst>
              </a:tr>
            </a:tbl>
          </a:graphicData>
        </a:graphic>
      </p:graphicFrame>
      <p:sp>
        <p:nvSpPr>
          <p:cNvPr id="6" name="Rectangle 5">
            <a:extLst>
              <a:ext uri="{FF2B5EF4-FFF2-40B4-BE49-F238E27FC236}">
                <a16:creationId xmlns:a16="http://schemas.microsoft.com/office/drawing/2014/main" id="{B9B2CA60-E9CE-B848-A9C8-0B98373E36D9}"/>
              </a:ext>
            </a:extLst>
          </p:cNvPr>
          <p:cNvSpPr/>
          <p:nvPr/>
        </p:nvSpPr>
        <p:spPr>
          <a:xfrm>
            <a:off x="437070" y="1366623"/>
            <a:ext cx="11259068" cy="307777"/>
          </a:xfrm>
          <a:prstGeom prst="rect">
            <a:avLst/>
          </a:prstGeom>
        </p:spPr>
        <p:txBody>
          <a:bodyPr wrap="square" lIns="91440" tIns="45720" rIns="91440" bIns="45720" anchor="t">
            <a:spAutoFit/>
          </a:bodyPr>
          <a:lstStyle/>
          <a:p>
            <a:r>
              <a:rPr lang="en-AU" sz="1400">
                <a:latin typeface="Arial" panose="020B0604020202020204" pitchFamily="34" charset="0"/>
                <a:ea typeface="Open Sans" panose="020B0606030504020204" pitchFamily="34" charset="0"/>
                <a:cs typeface="Arial" panose="020B0604020202020204" pitchFamily="34" charset="0"/>
              </a:rPr>
              <a:t>In each phase, it is important for you to set your agency up for success by understanding your unique circumstances and watch points:</a:t>
            </a:r>
          </a:p>
        </p:txBody>
      </p:sp>
      <p:grpSp>
        <p:nvGrpSpPr>
          <p:cNvPr id="7" name="Group 6">
            <a:extLst>
              <a:ext uri="{FF2B5EF4-FFF2-40B4-BE49-F238E27FC236}">
                <a16:creationId xmlns:a16="http://schemas.microsoft.com/office/drawing/2014/main" id="{A532D095-A3D0-4FE0-AA2B-15ACC1CF2890}"/>
              </a:ext>
            </a:extLst>
          </p:cNvPr>
          <p:cNvGrpSpPr/>
          <p:nvPr/>
        </p:nvGrpSpPr>
        <p:grpSpPr>
          <a:xfrm>
            <a:off x="1487132" y="2072181"/>
            <a:ext cx="9350129" cy="445162"/>
            <a:chOff x="1487132" y="2072181"/>
            <a:chExt cx="9350129" cy="445162"/>
          </a:xfrm>
        </p:grpSpPr>
        <p:grpSp>
          <p:nvGrpSpPr>
            <p:cNvPr id="8" name="Group 7">
              <a:extLst>
                <a:ext uri="{FF2B5EF4-FFF2-40B4-BE49-F238E27FC236}">
                  <a16:creationId xmlns:a16="http://schemas.microsoft.com/office/drawing/2014/main" id="{FEBCBFF6-2D25-4A08-B644-4005823FF891}"/>
                </a:ext>
              </a:extLst>
            </p:cNvPr>
            <p:cNvGrpSpPr/>
            <p:nvPr/>
          </p:nvGrpSpPr>
          <p:grpSpPr>
            <a:xfrm>
              <a:off x="1487132" y="2213728"/>
              <a:ext cx="828185" cy="136066"/>
              <a:chOff x="823109" y="2887025"/>
              <a:chExt cx="828185" cy="136066"/>
            </a:xfrm>
          </p:grpSpPr>
          <p:sp>
            <p:nvSpPr>
              <p:cNvPr id="39" name="Oval 38">
                <a:extLst>
                  <a:ext uri="{FF2B5EF4-FFF2-40B4-BE49-F238E27FC236}">
                    <a16:creationId xmlns:a16="http://schemas.microsoft.com/office/drawing/2014/main" id="{E887B4B1-9BEE-4706-B648-2E962BC9AF34}"/>
                  </a:ext>
                </a:extLst>
              </p:cNvPr>
              <p:cNvSpPr/>
              <p:nvPr/>
            </p:nvSpPr>
            <p:spPr>
              <a:xfrm>
                <a:off x="823109" y="2887025"/>
                <a:ext cx="136066" cy="1360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4E65DC6-338D-4095-8BBE-744431224FC2}"/>
                  </a:ext>
                </a:extLst>
              </p:cNvPr>
              <p:cNvSpPr/>
              <p:nvPr/>
            </p:nvSpPr>
            <p:spPr>
              <a:xfrm>
                <a:off x="1515228" y="2887025"/>
                <a:ext cx="136066" cy="1360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71D992A0-0D0D-404F-BF1F-C0BDB8D15782}"/>
                  </a:ext>
                </a:extLst>
              </p:cNvPr>
              <p:cNvCxnSpPr/>
              <p:nvPr/>
            </p:nvCxnSpPr>
            <p:spPr>
              <a:xfrm>
                <a:off x="891142" y="2959512"/>
                <a:ext cx="6921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13C10CBF-10A8-474C-9207-E9FEC76756E5}"/>
                </a:ext>
              </a:extLst>
            </p:cNvPr>
            <p:cNvGrpSpPr/>
            <p:nvPr/>
          </p:nvGrpSpPr>
          <p:grpSpPr>
            <a:xfrm>
              <a:off x="4324164" y="2115650"/>
              <a:ext cx="735143" cy="317633"/>
              <a:chOff x="3039302" y="2789590"/>
              <a:chExt cx="735143" cy="317633"/>
            </a:xfrm>
          </p:grpSpPr>
          <p:sp>
            <p:nvSpPr>
              <p:cNvPr id="33" name="Oval 32">
                <a:extLst>
                  <a:ext uri="{FF2B5EF4-FFF2-40B4-BE49-F238E27FC236}">
                    <a16:creationId xmlns:a16="http://schemas.microsoft.com/office/drawing/2014/main" id="{2D6E2388-193E-4D74-A47A-566AC13E4AAD}"/>
                  </a:ext>
                </a:extLst>
              </p:cNvPr>
              <p:cNvSpPr/>
              <p:nvPr/>
            </p:nvSpPr>
            <p:spPr>
              <a:xfrm>
                <a:off x="3039302" y="2789590"/>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32FE1A2-E1A8-4AA2-BD76-EE7984E02C48}"/>
                  </a:ext>
                </a:extLst>
              </p:cNvPr>
              <p:cNvSpPr/>
              <p:nvPr/>
            </p:nvSpPr>
            <p:spPr>
              <a:xfrm>
                <a:off x="3653665" y="2789590"/>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6764011-7386-47D4-9D0D-B3D79360970A}"/>
                  </a:ext>
                </a:extLst>
              </p:cNvPr>
              <p:cNvSpPr/>
              <p:nvPr/>
            </p:nvSpPr>
            <p:spPr>
              <a:xfrm>
                <a:off x="3039302" y="2986443"/>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34295AE-D5CF-4B18-99F7-76A702674D5F}"/>
                  </a:ext>
                </a:extLst>
              </p:cNvPr>
              <p:cNvSpPr/>
              <p:nvPr/>
            </p:nvSpPr>
            <p:spPr>
              <a:xfrm>
                <a:off x="3653665" y="2986443"/>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5268C076-9BDD-46C7-9981-80F527CF8958}"/>
                  </a:ext>
                </a:extLst>
              </p:cNvPr>
              <p:cNvCxnSpPr/>
              <p:nvPr/>
            </p:nvCxnSpPr>
            <p:spPr>
              <a:xfrm>
                <a:off x="3101941" y="2849980"/>
                <a:ext cx="6143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4D15AC1-06C5-41BE-AFCF-069265CEAE93}"/>
                  </a:ext>
                </a:extLst>
              </p:cNvPr>
              <p:cNvCxnSpPr/>
              <p:nvPr/>
            </p:nvCxnSpPr>
            <p:spPr>
              <a:xfrm>
                <a:off x="3099692" y="3047221"/>
                <a:ext cx="6143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9E98ED45-3F19-488D-8640-C4C83F170429}"/>
                </a:ext>
              </a:extLst>
            </p:cNvPr>
            <p:cNvGrpSpPr/>
            <p:nvPr/>
          </p:nvGrpSpPr>
          <p:grpSpPr>
            <a:xfrm>
              <a:off x="7128228" y="2086451"/>
              <a:ext cx="620144" cy="410218"/>
              <a:chOff x="5225092" y="2762680"/>
              <a:chExt cx="620144" cy="410218"/>
            </a:xfrm>
          </p:grpSpPr>
          <p:sp>
            <p:nvSpPr>
              <p:cNvPr id="26" name="Oval 25">
                <a:extLst>
                  <a:ext uri="{FF2B5EF4-FFF2-40B4-BE49-F238E27FC236}">
                    <a16:creationId xmlns:a16="http://schemas.microsoft.com/office/drawing/2014/main" id="{F2092A95-7FE3-4147-B780-09F3DD7072A7}"/>
                  </a:ext>
                </a:extLst>
              </p:cNvPr>
              <p:cNvSpPr/>
              <p:nvPr/>
            </p:nvSpPr>
            <p:spPr>
              <a:xfrm>
                <a:off x="5602129" y="2762680"/>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6AA78E3-9BBE-4B16-BEB9-F5B7550470AC}"/>
                  </a:ext>
                </a:extLst>
              </p:cNvPr>
              <p:cNvSpPr/>
              <p:nvPr/>
            </p:nvSpPr>
            <p:spPr>
              <a:xfrm>
                <a:off x="5225092" y="2915311"/>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78410EC-D88E-44A1-84EB-2DD3336F1ADE}"/>
                  </a:ext>
                </a:extLst>
              </p:cNvPr>
              <p:cNvSpPr/>
              <p:nvPr/>
            </p:nvSpPr>
            <p:spPr>
              <a:xfrm>
                <a:off x="5733876" y="2915311"/>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3339902-4D8D-45CB-B571-370F875697A2}"/>
                  </a:ext>
                </a:extLst>
              </p:cNvPr>
              <p:cNvSpPr/>
              <p:nvPr/>
            </p:nvSpPr>
            <p:spPr>
              <a:xfrm>
                <a:off x="5602129" y="3061538"/>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DB93D6C-D256-4B08-8051-4A04DFB97126}"/>
                  </a:ext>
                </a:extLst>
              </p:cNvPr>
              <p:cNvCxnSpPr/>
              <p:nvPr/>
            </p:nvCxnSpPr>
            <p:spPr>
              <a:xfrm>
                <a:off x="5257345" y="2974923"/>
                <a:ext cx="5664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1A25FA0-D39D-4CE1-AC14-96D485B2530B}"/>
                  </a:ext>
                </a:extLst>
              </p:cNvPr>
              <p:cNvCxnSpPr>
                <a:cxnSpLocks/>
              </p:cNvCxnSpPr>
              <p:nvPr/>
            </p:nvCxnSpPr>
            <p:spPr>
              <a:xfrm>
                <a:off x="5320144" y="2999642"/>
                <a:ext cx="316222" cy="1020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2920188-9B5C-493E-8293-BA05408E6F58}"/>
                  </a:ext>
                </a:extLst>
              </p:cNvPr>
              <p:cNvCxnSpPr>
                <a:cxnSpLocks/>
              </p:cNvCxnSpPr>
              <p:nvPr/>
            </p:nvCxnSpPr>
            <p:spPr>
              <a:xfrm flipV="1">
                <a:off x="5320144" y="2832655"/>
                <a:ext cx="292706" cy="12398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994CDD6A-C8BC-4CB3-96EC-FAD5B8FDEC5B}"/>
                </a:ext>
              </a:extLst>
            </p:cNvPr>
            <p:cNvGrpSpPr/>
            <p:nvPr/>
          </p:nvGrpSpPr>
          <p:grpSpPr>
            <a:xfrm>
              <a:off x="9921991" y="2072181"/>
              <a:ext cx="915270" cy="445162"/>
              <a:chOff x="7568078" y="2318436"/>
              <a:chExt cx="915270" cy="445162"/>
            </a:xfrm>
          </p:grpSpPr>
          <p:sp>
            <p:nvSpPr>
              <p:cNvPr id="12" name="Oval 11">
                <a:extLst>
                  <a:ext uri="{FF2B5EF4-FFF2-40B4-BE49-F238E27FC236}">
                    <a16:creationId xmlns:a16="http://schemas.microsoft.com/office/drawing/2014/main" id="{BB238CAC-5FB5-453A-A931-894DA2352D08}"/>
                  </a:ext>
                </a:extLst>
              </p:cNvPr>
              <p:cNvSpPr/>
              <p:nvPr/>
            </p:nvSpPr>
            <p:spPr>
              <a:xfrm>
                <a:off x="8219532" y="2318436"/>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33B0F5D-06DF-4F17-B549-3B6D20653EA2}"/>
                  </a:ext>
                </a:extLst>
              </p:cNvPr>
              <p:cNvSpPr/>
              <p:nvPr/>
            </p:nvSpPr>
            <p:spPr>
              <a:xfrm>
                <a:off x="8362502" y="2484069"/>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0392977-52CE-4064-91BC-E98B1E9BD42B}"/>
                  </a:ext>
                </a:extLst>
              </p:cNvPr>
              <p:cNvSpPr/>
              <p:nvPr/>
            </p:nvSpPr>
            <p:spPr>
              <a:xfrm>
                <a:off x="8219532" y="2642752"/>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C65D293-9E4E-4D23-9B12-F1ADEE85A846}"/>
                  </a:ext>
                </a:extLst>
              </p:cNvPr>
              <p:cNvSpPr/>
              <p:nvPr/>
            </p:nvSpPr>
            <p:spPr>
              <a:xfrm>
                <a:off x="7903735" y="2484069"/>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C228FB8-75FA-4B7A-B10D-19A7FB3E4169}"/>
                  </a:ext>
                </a:extLst>
              </p:cNvPr>
              <p:cNvSpPr/>
              <p:nvPr/>
            </p:nvSpPr>
            <p:spPr>
              <a:xfrm>
                <a:off x="7568078" y="2318436"/>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6144EEC-E35D-4B14-AE28-66EA20D4820B}"/>
                  </a:ext>
                </a:extLst>
              </p:cNvPr>
              <p:cNvSpPr/>
              <p:nvPr/>
            </p:nvSpPr>
            <p:spPr>
              <a:xfrm>
                <a:off x="7573168" y="2642752"/>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3BAD2A29-6613-4701-A07A-B21DCF75569A}"/>
                  </a:ext>
                </a:extLst>
              </p:cNvPr>
              <p:cNvCxnSpPr>
                <a:cxnSpLocks/>
              </p:cNvCxnSpPr>
              <p:nvPr/>
            </p:nvCxnSpPr>
            <p:spPr>
              <a:xfrm>
                <a:off x="8009758" y="2548448"/>
                <a:ext cx="45032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AD507D3-1F0A-4F0B-90C6-B1CDA836D3B7}"/>
                  </a:ext>
                </a:extLst>
              </p:cNvPr>
              <p:cNvCxnSpPr>
                <a:cxnSpLocks/>
              </p:cNvCxnSpPr>
              <p:nvPr/>
            </p:nvCxnSpPr>
            <p:spPr>
              <a:xfrm>
                <a:off x="7662028" y="2392307"/>
                <a:ext cx="581925" cy="2815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6827159-DE16-40E7-AC92-9576297595CA}"/>
                  </a:ext>
                </a:extLst>
              </p:cNvPr>
              <p:cNvCxnSpPr>
                <a:cxnSpLocks/>
                <a:endCxn id="12" idx="2"/>
              </p:cNvCxnSpPr>
              <p:nvPr/>
            </p:nvCxnSpPr>
            <p:spPr>
              <a:xfrm>
                <a:off x="7682200" y="2378859"/>
                <a:ext cx="53733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3D61B30-13B0-46D1-8EAC-51B6B4CF7B98}"/>
                  </a:ext>
                </a:extLst>
              </p:cNvPr>
              <p:cNvCxnSpPr>
                <a:cxnSpLocks/>
              </p:cNvCxnSpPr>
              <p:nvPr/>
            </p:nvCxnSpPr>
            <p:spPr>
              <a:xfrm>
                <a:off x="8276163" y="2359275"/>
                <a:ext cx="0" cy="37059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0DCEA1-E1C3-4E5F-8ADA-98B579674A0A}"/>
                  </a:ext>
                </a:extLst>
              </p:cNvPr>
              <p:cNvCxnSpPr>
                <a:cxnSpLocks/>
              </p:cNvCxnSpPr>
              <p:nvPr/>
            </p:nvCxnSpPr>
            <p:spPr>
              <a:xfrm>
                <a:off x="7629713" y="2359275"/>
                <a:ext cx="0" cy="37059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F5DAA63-1572-4E8D-8A61-DC754F1C2CA7}"/>
                  </a:ext>
                </a:extLst>
              </p:cNvPr>
              <p:cNvCxnSpPr>
                <a:cxnSpLocks/>
              </p:cNvCxnSpPr>
              <p:nvPr/>
            </p:nvCxnSpPr>
            <p:spPr>
              <a:xfrm flipH="1">
                <a:off x="7649683" y="2382719"/>
                <a:ext cx="630852" cy="3088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52" name="Flowchart: Connector 13">
            <a:extLst>
              <a:ext uri="{FF2B5EF4-FFF2-40B4-BE49-F238E27FC236}">
                <a16:creationId xmlns:a16="http://schemas.microsoft.com/office/drawing/2014/main" id="{84FB0154-C9FF-5744-A352-F5C23AEA0160}"/>
              </a:ext>
            </a:extLst>
          </p:cNvPr>
          <p:cNvSpPr/>
          <p:nvPr/>
        </p:nvSpPr>
        <p:spPr>
          <a:xfrm>
            <a:off x="6268021"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Flowchart: Connector 20">
            <a:extLst>
              <a:ext uri="{FF2B5EF4-FFF2-40B4-BE49-F238E27FC236}">
                <a16:creationId xmlns:a16="http://schemas.microsoft.com/office/drawing/2014/main" id="{F36C33C0-B46A-9048-ADF7-45E442C18CD2}"/>
              </a:ext>
            </a:extLst>
          </p:cNvPr>
          <p:cNvSpPr/>
          <p:nvPr/>
        </p:nvSpPr>
        <p:spPr>
          <a:xfrm>
            <a:off x="5424569"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TextBox 53">
            <a:extLst>
              <a:ext uri="{FF2B5EF4-FFF2-40B4-BE49-F238E27FC236}">
                <a16:creationId xmlns:a16="http://schemas.microsoft.com/office/drawing/2014/main" id="{D5590D97-BE49-CD48-A237-6CEA419DDF42}"/>
              </a:ext>
            </a:extLst>
          </p:cNvPr>
          <p:cNvSpPr txBox="1"/>
          <p:nvPr/>
        </p:nvSpPr>
        <p:spPr>
          <a:xfrm>
            <a:off x="606658" y="354318"/>
            <a:ext cx="10508131" cy="430887"/>
          </a:xfrm>
          <a:prstGeom prst="rect">
            <a:avLst/>
          </a:prstGeom>
          <a:noFill/>
        </p:spPr>
        <p:txBody>
          <a:bodyPr wrap="square" lIns="91440" tIns="45720" rIns="91440" bIns="45720" rtlCol="0" anchor="t">
            <a:spAutoFit/>
          </a:bodyPr>
          <a:lstStyle/>
          <a:p>
            <a:pPr>
              <a:defRPr/>
            </a:pPr>
            <a:r>
              <a:rPr lang="en-AU" sz="2200" b="1">
                <a:solidFill>
                  <a:prstClr val="white"/>
                </a:solidFill>
                <a:latin typeface="Arial"/>
                <a:cs typeface="Arial"/>
              </a:rPr>
              <a:t>Phase 4: Adopt and Engage</a:t>
            </a:r>
            <a:endParaRPr kumimoji="0" lang="en-AU" sz="2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55" name="Graphic 4">
            <a:extLst>
              <a:ext uri="{FF2B5EF4-FFF2-40B4-BE49-F238E27FC236}">
                <a16:creationId xmlns:a16="http://schemas.microsoft.com/office/drawing/2014/main" id="{D3B397DB-1497-7445-912B-3EDF68679999}"/>
              </a:ext>
            </a:extLst>
          </p:cNvPr>
          <p:cNvGrpSpPr/>
          <p:nvPr/>
        </p:nvGrpSpPr>
        <p:grpSpPr>
          <a:xfrm>
            <a:off x="5424569" y="228310"/>
            <a:ext cx="666807" cy="640958"/>
            <a:chOff x="3607758" y="4793256"/>
            <a:chExt cx="362309" cy="361971"/>
          </a:xfrm>
          <a:solidFill>
            <a:srgbClr val="012069"/>
          </a:solidFill>
        </p:grpSpPr>
        <p:sp>
          <p:nvSpPr>
            <p:cNvPr id="56" name="Graphic 4">
              <a:extLst>
                <a:ext uri="{FF2B5EF4-FFF2-40B4-BE49-F238E27FC236}">
                  <a16:creationId xmlns:a16="http://schemas.microsoft.com/office/drawing/2014/main" id="{32AA1DA3-5C24-4D49-9582-0D86365948C7}"/>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57" name="Graphic 4">
              <a:extLst>
                <a:ext uri="{FF2B5EF4-FFF2-40B4-BE49-F238E27FC236}">
                  <a16:creationId xmlns:a16="http://schemas.microsoft.com/office/drawing/2014/main" id="{C74543B0-944B-5F42-B960-CD75DF2F295F}"/>
                </a:ext>
              </a:extLst>
            </p:cNvPr>
            <p:cNvSpPr/>
            <p:nvPr/>
          </p:nvSpPr>
          <p:spPr>
            <a:xfrm>
              <a:off x="3708719" y="4871326"/>
              <a:ext cx="162304" cy="204740"/>
            </a:xfrm>
            <a:custGeom>
              <a:avLst/>
              <a:gdLst>
                <a:gd name="connsiteX0" fmla="*/ 157831 w 162304"/>
                <a:gd name="connsiteY0" fmla="*/ 14498 h 204740"/>
                <a:gd name="connsiteX1" fmla="*/ 151441 w 162304"/>
                <a:gd name="connsiteY1" fmla="*/ 14498 h 204740"/>
                <a:gd name="connsiteX2" fmla="*/ 84986 w 162304"/>
                <a:gd name="connsiteY2" fmla="*/ 15136 h 204740"/>
                <a:gd name="connsiteX3" fmla="*/ 2556 w 162304"/>
                <a:gd name="connsiteY3" fmla="*/ 14498 h 204740"/>
                <a:gd name="connsiteX4" fmla="*/ 0 w 162304"/>
                <a:gd name="connsiteY4" fmla="*/ 19605 h 204740"/>
                <a:gd name="connsiteX5" fmla="*/ 0 w 162304"/>
                <a:gd name="connsiteY5" fmla="*/ 198356 h 204740"/>
                <a:gd name="connsiteX6" fmla="*/ 6390 w 162304"/>
                <a:gd name="connsiteY6" fmla="*/ 204740 h 204740"/>
                <a:gd name="connsiteX7" fmla="*/ 12780 w 162304"/>
                <a:gd name="connsiteY7" fmla="*/ 198356 h 204740"/>
                <a:gd name="connsiteX8" fmla="*/ 12780 w 162304"/>
                <a:gd name="connsiteY8" fmla="*/ 119834 h 204740"/>
                <a:gd name="connsiteX9" fmla="*/ 76679 w 162304"/>
                <a:gd name="connsiteY9" fmla="*/ 121110 h 204740"/>
                <a:gd name="connsiteX10" fmla="*/ 159109 w 162304"/>
                <a:gd name="connsiteY10" fmla="*/ 121749 h 204740"/>
                <a:gd name="connsiteX11" fmla="*/ 162304 w 162304"/>
                <a:gd name="connsiteY11" fmla="*/ 116642 h 204740"/>
                <a:gd name="connsiteX12" fmla="*/ 162304 w 162304"/>
                <a:gd name="connsiteY12" fmla="*/ 20243 h 204740"/>
                <a:gd name="connsiteX13" fmla="*/ 157831 w 162304"/>
                <a:gd name="connsiteY13" fmla="*/ 14498 h 204740"/>
                <a:gd name="connsiteX14" fmla="*/ 148246 w 162304"/>
                <a:gd name="connsiteY14" fmla="*/ 112811 h 204740"/>
                <a:gd name="connsiteX15" fmla="*/ 84347 w 162304"/>
                <a:gd name="connsiteY15" fmla="*/ 112173 h 204740"/>
                <a:gd name="connsiteX16" fmla="*/ 46646 w 162304"/>
                <a:gd name="connsiteY16" fmla="*/ 96851 h 204740"/>
                <a:gd name="connsiteX17" fmla="*/ 12141 w 162304"/>
                <a:gd name="connsiteY17" fmla="*/ 105789 h 204740"/>
                <a:gd name="connsiteX18" fmla="*/ 12141 w 162304"/>
                <a:gd name="connsiteY18" fmla="*/ 23435 h 204740"/>
                <a:gd name="connsiteX19" fmla="*/ 76040 w 162304"/>
                <a:gd name="connsiteY19" fmla="*/ 24712 h 204740"/>
                <a:gd name="connsiteX20" fmla="*/ 148885 w 162304"/>
                <a:gd name="connsiteY20" fmla="*/ 31096 h 204740"/>
                <a:gd name="connsiteX21" fmla="*/ 148246 w 162304"/>
                <a:gd name="connsiteY21" fmla="*/ 112811 h 20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04" h="204740">
                  <a:moveTo>
                    <a:pt x="157831" y="14498"/>
                  </a:moveTo>
                  <a:cubicBezTo>
                    <a:pt x="155914" y="13221"/>
                    <a:pt x="153358" y="13859"/>
                    <a:pt x="151441" y="14498"/>
                  </a:cubicBezTo>
                  <a:cubicBezTo>
                    <a:pt x="150802" y="14498"/>
                    <a:pt x="110546" y="41311"/>
                    <a:pt x="84986" y="15136"/>
                  </a:cubicBezTo>
                  <a:cubicBezTo>
                    <a:pt x="58148" y="-11677"/>
                    <a:pt x="19170" y="3007"/>
                    <a:pt x="2556" y="14498"/>
                  </a:cubicBezTo>
                  <a:cubicBezTo>
                    <a:pt x="639" y="15775"/>
                    <a:pt x="0" y="17690"/>
                    <a:pt x="0" y="19605"/>
                  </a:cubicBezTo>
                  <a:lnTo>
                    <a:pt x="0" y="198356"/>
                  </a:lnTo>
                  <a:cubicBezTo>
                    <a:pt x="0" y="202187"/>
                    <a:pt x="2556" y="204740"/>
                    <a:pt x="6390" y="204740"/>
                  </a:cubicBezTo>
                  <a:cubicBezTo>
                    <a:pt x="10224" y="204740"/>
                    <a:pt x="12780" y="202187"/>
                    <a:pt x="12780" y="198356"/>
                  </a:cubicBezTo>
                  <a:lnTo>
                    <a:pt x="12780" y="119834"/>
                  </a:lnTo>
                  <a:cubicBezTo>
                    <a:pt x="22365" y="114088"/>
                    <a:pt x="53675" y="98128"/>
                    <a:pt x="76679" y="121110"/>
                  </a:cubicBezTo>
                  <a:cubicBezTo>
                    <a:pt x="102878" y="147285"/>
                    <a:pt x="141856" y="133240"/>
                    <a:pt x="159109" y="121749"/>
                  </a:cubicBezTo>
                  <a:cubicBezTo>
                    <a:pt x="161026" y="120472"/>
                    <a:pt x="162304" y="118557"/>
                    <a:pt x="162304" y="116642"/>
                  </a:cubicBezTo>
                  <a:lnTo>
                    <a:pt x="162304" y="20243"/>
                  </a:lnTo>
                  <a:cubicBezTo>
                    <a:pt x="161665" y="17690"/>
                    <a:pt x="159748" y="15136"/>
                    <a:pt x="157831" y="14498"/>
                  </a:cubicBezTo>
                  <a:close/>
                  <a:moveTo>
                    <a:pt x="148246" y="112811"/>
                  </a:moveTo>
                  <a:cubicBezTo>
                    <a:pt x="138661" y="118557"/>
                    <a:pt x="106712" y="133878"/>
                    <a:pt x="84347" y="112173"/>
                  </a:cubicBezTo>
                  <a:cubicBezTo>
                    <a:pt x="74762" y="101958"/>
                    <a:pt x="60704" y="96851"/>
                    <a:pt x="46646" y="96851"/>
                  </a:cubicBezTo>
                  <a:cubicBezTo>
                    <a:pt x="34505" y="96851"/>
                    <a:pt x="23004" y="100043"/>
                    <a:pt x="12141" y="105789"/>
                  </a:cubicBezTo>
                  <a:lnTo>
                    <a:pt x="12141" y="23435"/>
                  </a:lnTo>
                  <a:cubicBezTo>
                    <a:pt x="21726" y="17690"/>
                    <a:pt x="53675" y="2368"/>
                    <a:pt x="76040" y="24712"/>
                  </a:cubicBezTo>
                  <a:cubicBezTo>
                    <a:pt x="98405" y="47056"/>
                    <a:pt x="129076" y="40672"/>
                    <a:pt x="148885" y="31096"/>
                  </a:cubicBezTo>
                  <a:lnTo>
                    <a:pt x="148246" y="112811"/>
                  </a:lnTo>
                  <a:close/>
                </a:path>
              </a:pathLst>
            </a:custGeom>
            <a:grpFill/>
            <a:ln w="6390" cap="flat">
              <a:noFill/>
              <a:prstDash val="solid"/>
              <a:miter/>
            </a:ln>
          </p:spPr>
          <p:txBody>
            <a:bodyPr rtlCol="0" anchor="ctr"/>
            <a:lstStyle/>
            <a:p>
              <a:endParaRPr lang="en-US"/>
            </a:p>
          </p:txBody>
        </p:sp>
      </p:grpSp>
      <p:grpSp>
        <p:nvGrpSpPr>
          <p:cNvPr id="58" name="Graphic 4">
            <a:extLst>
              <a:ext uri="{FF2B5EF4-FFF2-40B4-BE49-F238E27FC236}">
                <a16:creationId xmlns:a16="http://schemas.microsoft.com/office/drawing/2014/main" id="{5A224CE6-581D-7B4A-B8D3-0E5143B44EF4}"/>
              </a:ext>
            </a:extLst>
          </p:cNvPr>
          <p:cNvGrpSpPr/>
          <p:nvPr/>
        </p:nvGrpSpPr>
        <p:grpSpPr>
          <a:xfrm>
            <a:off x="6253957" y="228310"/>
            <a:ext cx="682651" cy="649914"/>
            <a:chOff x="1515054" y="3339623"/>
            <a:chExt cx="362309" cy="361971"/>
          </a:xfrm>
          <a:solidFill>
            <a:srgbClr val="9D8AD1"/>
          </a:solidFill>
        </p:grpSpPr>
        <p:sp>
          <p:nvSpPr>
            <p:cNvPr id="59" name="Graphic 4">
              <a:extLst>
                <a:ext uri="{FF2B5EF4-FFF2-40B4-BE49-F238E27FC236}">
                  <a16:creationId xmlns:a16="http://schemas.microsoft.com/office/drawing/2014/main" id="{4258B6B3-B24C-7C4C-90A7-1138ECFC37E1}"/>
                </a:ext>
              </a:extLst>
            </p:cNvPr>
            <p:cNvSpPr/>
            <p:nvPr/>
          </p:nvSpPr>
          <p:spPr>
            <a:xfrm>
              <a:off x="1515054" y="3339623"/>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349204 h 361971"/>
                <a:gd name="connsiteX7" fmla="*/ 12780 w 362309"/>
                <a:gd name="connsiteY7" fmla="*/ 180667 h 361971"/>
                <a:gd name="connsiteX8" fmla="*/ 180835 w 362309"/>
                <a:gd name="connsiteY8" fmla="*/ 12768 h 361971"/>
                <a:gd name="connsiteX9" fmla="*/ 349529 w 362309"/>
                <a:gd name="connsiteY9" fmla="*/ 181305 h 361971"/>
                <a:gd name="connsiteX10" fmla="*/ 349529 w 362309"/>
                <a:gd name="connsiteY10" fmla="*/ 181305 h 361971"/>
                <a:gd name="connsiteX11" fmla="*/ 180835 w 362309"/>
                <a:gd name="connsiteY11" fmla="*/ 349204 h 361971"/>
                <a:gd name="connsiteX12" fmla="*/ 180835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lnTo>
                    <a:pt x="362309" y="180667"/>
                  </a:lnTo>
                  <a:cubicBezTo>
                    <a:pt x="361670" y="81077"/>
                    <a:pt x="280518"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60" name="Graphic 4">
              <a:extLst>
                <a:ext uri="{FF2B5EF4-FFF2-40B4-BE49-F238E27FC236}">
                  <a16:creationId xmlns:a16="http://schemas.microsoft.com/office/drawing/2014/main" id="{408CEFF6-8E2B-7248-9189-6619F543F43D}"/>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endParaRPr lang="en-US"/>
            </a:p>
          </p:txBody>
        </p:sp>
        <p:sp>
          <p:nvSpPr>
            <p:cNvPr id="61" name="Graphic 4">
              <a:extLst>
                <a:ext uri="{FF2B5EF4-FFF2-40B4-BE49-F238E27FC236}">
                  <a16:creationId xmlns:a16="http://schemas.microsoft.com/office/drawing/2014/main" id="{5F3DC4EC-7817-8F4E-B61A-5C85D1DA2EF6}"/>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endParaRPr lang="en-US"/>
            </a:p>
          </p:txBody>
        </p:sp>
        <p:sp>
          <p:nvSpPr>
            <p:cNvPr id="62" name="Graphic 4">
              <a:extLst>
                <a:ext uri="{FF2B5EF4-FFF2-40B4-BE49-F238E27FC236}">
                  <a16:creationId xmlns:a16="http://schemas.microsoft.com/office/drawing/2014/main" id="{4A2593DC-EB82-364E-8209-56B3C1ED214F}"/>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endParaRPr lang="en-US"/>
            </a:p>
          </p:txBody>
        </p:sp>
        <p:sp>
          <p:nvSpPr>
            <p:cNvPr id="63" name="Graphic 4">
              <a:extLst>
                <a:ext uri="{FF2B5EF4-FFF2-40B4-BE49-F238E27FC236}">
                  <a16:creationId xmlns:a16="http://schemas.microsoft.com/office/drawing/2014/main" id="{6677984D-3EEE-1C46-9353-639E57289538}"/>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endParaRPr lang="en-US"/>
            </a:p>
          </p:txBody>
        </p:sp>
        <p:sp>
          <p:nvSpPr>
            <p:cNvPr id="64" name="Graphic 4">
              <a:extLst>
                <a:ext uri="{FF2B5EF4-FFF2-40B4-BE49-F238E27FC236}">
                  <a16:creationId xmlns:a16="http://schemas.microsoft.com/office/drawing/2014/main" id="{00FD0A91-7E5B-684C-A1DD-7C0563B14AC7}"/>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endParaRPr lang="en-US"/>
            </a:p>
          </p:txBody>
        </p:sp>
        <p:sp>
          <p:nvSpPr>
            <p:cNvPr id="65" name="Graphic 4">
              <a:extLst>
                <a:ext uri="{FF2B5EF4-FFF2-40B4-BE49-F238E27FC236}">
                  <a16:creationId xmlns:a16="http://schemas.microsoft.com/office/drawing/2014/main" id="{F1B78C24-54BC-1D46-A278-516DCF45D3D7}"/>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endParaRPr lang="en-US"/>
            </a:p>
          </p:txBody>
        </p:sp>
        <p:sp>
          <p:nvSpPr>
            <p:cNvPr id="66" name="Graphic 4">
              <a:extLst>
                <a:ext uri="{FF2B5EF4-FFF2-40B4-BE49-F238E27FC236}">
                  <a16:creationId xmlns:a16="http://schemas.microsoft.com/office/drawing/2014/main" id="{DA3F0043-9A32-8C47-8041-A616BCA802D9}"/>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endParaRPr lang="en-US"/>
            </a:p>
          </p:txBody>
        </p:sp>
        <p:sp>
          <p:nvSpPr>
            <p:cNvPr id="67" name="Graphic 4">
              <a:extLst>
                <a:ext uri="{FF2B5EF4-FFF2-40B4-BE49-F238E27FC236}">
                  <a16:creationId xmlns:a16="http://schemas.microsoft.com/office/drawing/2014/main" id="{62FBE705-C5FB-4840-A8DA-4DF8D6C28471}"/>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endParaRPr lang="en-US"/>
            </a:p>
          </p:txBody>
        </p:sp>
      </p:grpSp>
      <p:sp>
        <p:nvSpPr>
          <p:cNvPr id="68" name="Flowchart: Connector 13">
            <a:extLst>
              <a:ext uri="{FF2B5EF4-FFF2-40B4-BE49-F238E27FC236}">
                <a16:creationId xmlns:a16="http://schemas.microsoft.com/office/drawing/2014/main" id="{86BD2831-E26A-5442-9874-71BE61BBE118}"/>
              </a:ext>
            </a:extLst>
          </p:cNvPr>
          <p:cNvSpPr/>
          <p:nvPr/>
        </p:nvSpPr>
        <p:spPr>
          <a:xfrm>
            <a:off x="7111473"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69" name="Graphic 4">
            <a:extLst>
              <a:ext uri="{FF2B5EF4-FFF2-40B4-BE49-F238E27FC236}">
                <a16:creationId xmlns:a16="http://schemas.microsoft.com/office/drawing/2014/main" id="{E577178D-9AB4-5B46-9BF3-C0EAEE616DCC}"/>
              </a:ext>
            </a:extLst>
          </p:cNvPr>
          <p:cNvGrpSpPr/>
          <p:nvPr/>
        </p:nvGrpSpPr>
        <p:grpSpPr>
          <a:xfrm>
            <a:off x="7099189" y="228310"/>
            <a:ext cx="682651" cy="643653"/>
            <a:chOff x="467743" y="4308712"/>
            <a:chExt cx="361670" cy="361971"/>
          </a:xfrm>
          <a:solidFill>
            <a:srgbClr val="00A2DF"/>
          </a:solidFill>
        </p:grpSpPr>
        <p:sp>
          <p:nvSpPr>
            <p:cNvPr id="70" name="Graphic 4">
              <a:extLst>
                <a:ext uri="{FF2B5EF4-FFF2-40B4-BE49-F238E27FC236}">
                  <a16:creationId xmlns:a16="http://schemas.microsoft.com/office/drawing/2014/main" id="{393F93C5-5F2E-4B45-ADE4-3B73A269B326}"/>
                </a:ext>
              </a:extLst>
            </p:cNvPr>
            <p:cNvSpPr/>
            <p:nvPr/>
          </p:nvSpPr>
          <p:spPr>
            <a:xfrm>
              <a:off x="467743" y="4308712"/>
              <a:ext cx="361670" cy="361971"/>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9204 h 361971"/>
                <a:gd name="connsiteX8" fmla="*/ 12780 w 361670"/>
                <a:gd name="connsiteY8" fmla="*/ 181305 h 361971"/>
                <a:gd name="connsiteX9" fmla="*/ 180835 w 361670"/>
                <a:gd name="connsiteY9" fmla="*/ 12768 h 361971"/>
                <a:gd name="connsiteX10" fmla="*/ 348891 w 361670"/>
                <a:gd name="connsiteY10" fmla="*/ 181305 h 361971"/>
                <a:gd name="connsiteX11" fmla="*/ 348891 w 361670"/>
                <a:gd name="connsiteY11" fmla="*/ 181305 h 361971"/>
                <a:gd name="connsiteX12" fmla="*/ 180835 w 361670"/>
                <a:gd name="connsiteY12" fmla="*/ 349204 h 361971"/>
                <a:gd name="connsiteX13" fmla="*/ 180835 w 361670"/>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1077"/>
                    <a:pt x="281157" y="0"/>
                    <a:pt x="180835" y="0"/>
                  </a:cubicBezTo>
                  <a:cubicBezTo>
                    <a:pt x="180835" y="0"/>
                    <a:pt x="180835" y="0"/>
                    <a:pt x="180835" y="0"/>
                  </a:cubicBezTo>
                  <a:close/>
                  <a:moveTo>
                    <a:pt x="180835" y="349204"/>
                  </a:moveTo>
                  <a:cubicBezTo>
                    <a:pt x="87542" y="349204"/>
                    <a:pt x="12780" y="273873"/>
                    <a:pt x="12780" y="181305"/>
                  </a:cubicBezTo>
                  <a:cubicBezTo>
                    <a:pt x="12780" y="88099"/>
                    <a:pt x="88181" y="12768"/>
                    <a:pt x="180835" y="12768"/>
                  </a:cubicBezTo>
                  <a:cubicBezTo>
                    <a:pt x="273489" y="12768"/>
                    <a:pt x="348891" y="88099"/>
                    <a:pt x="348891" y="181305"/>
                  </a:cubicBezTo>
                  <a:lnTo>
                    <a:pt x="348891"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71" name="Graphic 4">
              <a:extLst>
                <a:ext uri="{FF2B5EF4-FFF2-40B4-BE49-F238E27FC236}">
                  <a16:creationId xmlns:a16="http://schemas.microsoft.com/office/drawing/2014/main" id="{896A27FD-086C-2E40-B6A6-1325C0AEA452}"/>
                </a:ext>
              </a:extLst>
            </p:cNvPr>
            <p:cNvSpPr/>
            <p:nvPr/>
          </p:nvSpPr>
          <p:spPr>
            <a:xfrm>
              <a:off x="617431" y="4466396"/>
              <a:ext cx="61819" cy="127041"/>
            </a:xfrm>
            <a:custGeom>
              <a:avLst/>
              <a:gdLst>
                <a:gd name="connsiteX0" fmla="*/ 50956 w 61819"/>
                <a:gd name="connsiteY0" fmla="*/ 91930 h 127041"/>
                <a:gd name="connsiteX1" fmla="*/ 37537 w 61819"/>
                <a:gd name="connsiteY1" fmla="*/ 105336 h 127041"/>
                <a:gd name="connsiteX2" fmla="*/ 37537 w 61819"/>
                <a:gd name="connsiteY2" fmla="*/ 6384 h 127041"/>
                <a:gd name="connsiteX3" fmla="*/ 31147 w 61819"/>
                <a:gd name="connsiteY3" fmla="*/ 0 h 127041"/>
                <a:gd name="connsiteX4" fmla="*/ 24757 w 61819"/>
                <a:gd name="connsiteY4" fmla="*/ 6384 h 127041"/>
                <a:gd name="connsiteX5" fmla="*/ 24757 w 61819"/>
                <a:gd name="connsiteY5" fmla="*/ 105336 h 127041"/>
                <a:gd name="connsiteX6" fmla="*/ 11339 w 61819"/>
                <a:gd name="connsiteY6" fmla="*/ 91930 h 127041"/>
                <a:gd name="connsiteX7" fmla="*/ 2393 w 61819"/>
                <a:gd name="connsiteY7" fmla="*/ 90653 h 127041"/>
                <a:gd name="connsiteX8" fmla="*/ 1115 w 61819"/>
                <a:gd name="connsiteY8" fmla="*/ 99590 h 127041"/>
                <a:gd name="connsiteX9" fmla="*/ 2393 w 61819"/>
                <a:gd name="connsiteY9" fmla="*/ 100867 h 127041"/>
                <a:gd name="connsiteX10" fmla="*/ 26674 w 61819"/>
                <a:gd name="connsiteY10" fmla="*/ 125126 h 127041"/>
                <a:gd name="connsiteX11" fmla="*/ 28591 w 61819"/>
                <a:gd name="connsiteY11" fmla="*/ 126403 h 127041"/>
                <a:gd name="connsiteX12" fmla="*/ 31147 w 61819"/>
                <a:gd name="connsiteY12" fmla="*/ 127041 h 127041"/>
                <a:gd name="connsiteX13" fmla="*/ 33703 w 61819"/>
                <a:gd name="connsiteY13" fmla="*/ 126403 h 127041"/>
                <a:gd name="connsiteX14" fmla="*/ 35620 w 61819"/>
                <a:gd name="connsiteY14" fmla="*/ 125126 h 127041"/>
                <a:gd name="connsiteX15" fmla="*/ 59902 w 61819"/>
                <a:gd name="connsiteY15" fmla="*/ 100867 h 127041"/>
                <a:gd name="connsiteX16" fmla="*/ 59902 w 61819"/>
                <a:gd name="connsiteY16" fmla="*/ 91930 h 127041"/>
                <a:gd name="connsiteX17" fmla="*/ 50956 w 61819"/>
                <a:gd name="connsiteY17" fmla="*/ 91930 h 127041"/>
                <a:gd name="connsiteX18" fmla="*/ 50956 w 61819"/>
                <a:gd name="connsiteY18" fmla="*/ 91930 h 12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819" h="127041">
                  <a:moveTo>
                    <a:pt x="50956" y="91930"/>
                  </a:moveTo>
                  <a:lnTo>
                    <a:pt x="37537" y="105336"/>
                  </a:lnTo>
                  <a:lnTo>
                    <a:pt x="37537" y="6384"/>
                  </a:lnTo>
                  <a:cubicBezTo>
                    <a:pt x="37537" y="2554"/>
                    <a:pt x="34981" y="0"/>
                    <a:pt x="31147" y="0"/>
                  </a:cubicBezTo>
                  <a:cubicBezTo>
                    <a:pt x="27313" y="0"/>
                    <a:pt x="24757" y="2554"/>
                    <a:pt x="24757" y="6384"/>
                  </a:cubicBezTo>
                  <a:lnTo>
                    <a:pt x="24757" y="105336"/>
                  </a:lnTo>
                  <a:lnTo>
                    <a:pt x="11339" y="91930"/>
                  </a:lnTo>
                  <a:cubicBezTo>
                    <a:pt x="9422" y="89376"/>
                    <a:pt x="4949" y="88738"/>
                    <a:pt x="2393" y="90653"/>
                  </a:cubicBezTo>
                  <a:cubicBezTo>
                    <a:pt x="-163" y="92568"/>
                    <a:pt x="-802" y="97037"/>
                    <a:pt x="1115" y="99590"/>
                  </a:cubicBezTo>
                  <a:cubicBezTo>
                    <a:pt x="1754" y="100229"/>
                    <a:pt x="1754" y="100867"/>
                    <a:pt x="2393" y="100867"/>
                  </a:cubicBezTo>
                  <a:lnTo>
                    <a:pt x="26674" y="125126"/>
                  </a:lnTo>
                  <a:cubicBezTo>
                    <a:pt x="27313" y="125765"/>
                    <a:pt x="27952" y="126403"/>
                    <a:pt x="28591" y="126403"/>
                  </a:cubicBezTo>
                  <a:cubicBezTo>
                    <a:pt x="29230" y="126403"/>
                    <a:pt x="29869" y="127041"/>
                    <a:pt x="31147" y="127041"/>
                  </a:cubicBezTo>
                  <a:cubicBezTo>
                    <a:pt x="31786" y="127041"/>
                    <a:pt x="33064" y="127041"/>
                    <a:pt x="33703" y="126403"/>
                  </a:cubicBezTo>
                  <a:cubicBezTo>
                    <a:pt x="34342" y="125765"/>
                    <a:pt x="34981" y="125765"/>
                    <a:pt x="35620" y="125126"/>
                  </a:cubicBezTo>
                  <a:lnTo>
                    <a:pt x="59902" y="100867"/>
                  </a:lnTo>
                  <a:cubicBezTo>
                    <a:pt x="62458" y="98313"/>
                    <a:pt x="62458" y="94483"/>
                    <a:pt x="59902" y="91930"/>
                  </a:cubicBezTo>
                  <a:cubicBezTo>
                    <a:pt x="57985" y="89376"/>
                    <a:pt x="54151" y="89376"/>
                    <a:pt x="50956" y="91930"/>
                  </a:cubicBezTo>
                  <a:lnTo>
                    <a:pt x="50956" y="91930"/>
                  </a:lnTo>
                  <a:close/>
                </a:path>
              </a:pathLst>
            </a:custGeom>
            <a:grpFill/>
            <a:ln w="6390" cap="flat">
              <a:noFill/>
              <a:prstDash val="solid"/>
              <a:miter/>
            </a:ln>
          </p:spPr>
          <p:txBody>
            <a:bodyPr rtlCol="0" anchor="ctr"/>
            <a:lstStyle/>
            <a:p>
              <a:endParaRPr lang="en-US"/>
            </a:p>
          </p:txBody>
        </p:sp>
        <p:sp>
          <p:nvSpPr>
            <p:cNvPr id="72" name="Graphic 4">
              <a:extLst>
                <a:ext uri="{FF2B5EF4-FFF2-40B4-BE49-F238E27FC236}">
                  <a16:creationId xmlns:a16="http://schemas.microsoft.com/office/drawing/2014/main" id="{9C41556A-28AD-FA42-9636-E7E88F81D237}"/>
                </a:ext>
              </a:extLst>
            </p:cNvPr>
            <p:cNvSpPr/>
            <p:nvPr/>
          </p:nvSpPr>
          <p:spPr>
            <a:xfrm>
              <a:off x="527808" y="4385319"/>
              <a:ext cx="239640" cy="143001"/>
            </a:xfrm>
            <a:custGeom>
              <a:avLst/>
              <a:gdLst>
                <a:gd name="connsiteX0" fmla="*/ 202561 w 239640"/>
                <a:gd name="connsiteY0" fmla="*/ 65117 h 143001"/>
                <a:gd name="connsiteX1" fmla="*/ 197449 w 239640"/>
                <a:gd name="connsiteY1" fmla="*/ 65117 h 143001"/>
                <a:gd name="connsiteX2" fmla="*/ 197449 w 239640"/>
                <a:gd name="connsiteY2" fmla="*/ 63840 h 143001"/>
                <a:gd name="connsiteX3" fmla="*/ 133550 w 239640"/>
                <a:gd name="connsiteY3" fmla="*/ 0 h 143001"/>
                <a:gd name="connsiteX4" fmla="*/ 71567 w 239640"/>
                <a:gd name="connsiteY4" fmla="*/ 42773 h 143001"/>
                <a:gd name="connsiteX5" fmla="*/ 52398 w 239640"/>
                <a:gd name="connsiteY5" fmla="*/ 38304 h 143001"/>
                <a:gd name="connsiteX6" fmla="*/ 0 w 239640"/>
                <a:gd name="connsiteY6" fmla="*/ 90653 h 143001"/>
                <a:gd name="connsiteX7" fmla="*/ 52398 w 239640"/>
                <a:gd name="connsiteY7" fmla="*/ 143001 h 143001"/>
                <a:gd name="connsiteX8" fmla="*/ 52398 w 239640"/>
                <a:gd name="connsiteY8" fmla="*/ 143001 h 143001"/>
                <a:gd name="connsiteX9" fmla="*/ 79874 w 239640"/>
                <a:gd name="connsiteY9" fmla="*/ 143001 h 143001"/>
                <a:gd name="connsiteX10" fmla="*/ 86264 w 239640"/>
                <a:gd name="connsiteY10" fmla="*/ 136617 h 143001"/>
                <a:gd name="connsiteX11" fmla="*/ 79874 w 239640"/>
                <a:gd name="connsiteY11" fmla="*/ 130233 h 143001"/>
                <a:gd name="connsiteX12" fmla="*/ 52398 w 239640"/>
                <a:gd name="connsiteY12" fmla="*/ 130233 h 143001"/>
                <a:gd name="connsiteX13" fmla="*/ 12780 w 239640"/>
                <a:gd name="connsiteY13" fmla="*/ 90653 h 143001"/>
                <a:gd name="connsiteX14" fmla="*/ 52398 w 239640"/>
                <a:gd name="connsiteY14" fmla="*/ 51072 h 143001"/>
                <a:gd name="connsiteX15" fmla="*/ 72206 w 239640"/>
                <a:gd name="connsiteY15" fmla="*/ 57456 h 143001"/>
                <a:gd name="connsiteX16" fmla="*/ 73484 w 239640"/>
                <a:gd name="connsiteY16" fmla="*/ 58094 h 143001"/>
                <a:gd name="connsiteX17" fmla="*/ 74123 w 239640"/>
                <a:gd name="connsiteY17" fmla="*/ 58094 h 143001"/>
                <a:gd name="connsiteX18" fmla="*/ 74123 w 239640"/>
                <a:gd name="connsiteY18" fmla="*/ 58094 h 143001"/>
                <a:gd name="connsiteX19" fmla="*/ 79235 w 239640"/>
                <a:gd name="connsiteY19" fmla="*/ 56818 h 143001"/>
                <a:gd name="connsiteX20" fmla="*/ 80513 w 239640"/>
                <a:gd name="connsiteY20" fmla="*/ 55541 h 143001"/>
                <a:gd name="connsiteX21" fmla="*/ 80513 w 239640"/>
                <a:gd name="connsiteY21" fmla="*/ 55541 h 143001"/>
                <a:gd name="connsiteX22" fmla="*/ 81152 w 239640"/>
                <a:gd name="connsiteY22" fmla="*/ 54264 h 143001"/>
                <a:gd name="connsiteX23" fmla="*/ 81791 w 239640"/>
                <a:gd name="connsiteY23" fmla="*/ 53626 h 143001"/>
                <a:gd name="connsiteX24" fmla="*/ 81791 w 239640"/>
                <a:gd name="connsiteY24" fmla="*/ 53626 h 143001"/>
                <a:gd name="connsiteX25" fmla="*/ 132911 w 239640"/>
                <a:gd name="connsiteY25" fmla="*/ 12768 h 143001"/>
                <a:gd name="connsiteX26" fmla="*/ 184030 w 239640"/>
                <a:gd name="connsiteY26" fmla="*/ 63840 h 143001"/>
                <a:gd name="connsiteX27" fmla="*/ 183391 w 239640"/>
                <a:gd name="connsiteY27" fmla="*/ 70224 h 143001"/>
                <a:gd name="connsiteX28" fmla="*/ 183391 w 239640"/>
                <a:gd name="connsiteY28" fmla="*/ 71501 h 143001"/>
                <a:gd name="connsiteX29" fmla="*/ 185947 w 239640"/>
                <a:gd name="connsiteY29" fmla="*/ 81077 h 143001"/>
                <a:gd name="connsiteX30" fmla="*/ 193615 w 239640"/>
                <a:gd name="connsiteY30" fmla="*/ 79800 h 143001"/>
                <a:gd name="connsiteX31" fmla="*/ 195532 w 239640"/>
                <a:gd name="connsiteY31" fmla="*/ 78523 h 143001"/>
                <a:gd name="connsiteX32" fmla="*/ 201922 w 239640"/>
                <a:gd name="connsiteY32" fmla="*/ 77885 h 143001"/>
                <a:gd name="connsiteX33" fmla="*/ 226843 w 239640"/>
                <a:gd name="connsiteY33" fmla="*/ 105336 h 143001"/>
                <a:gd name="connsiteX34" fmla="*/ 201922 w 239640"/>
                <a:gd name="connsiteY34" fmla="*/ 130233 h 143001"/>
                <a:gd name="connsiteX35" fmla="*/ 161026 w 239640"/>
                <a:gd name="connsiteY35" fmla="*/ 130233 h 143001"/>
                <a:gd name="connsiteX36" fmla="*/ 154637 w 239640"/>
                <a:gd name="connsiteY36" fmla="*/ 136617 h 143001"/>
                <a:gd name="connsiteX37" fmla="*/ 161026 w 239640"/>
                <a:gd name="connsiteY37" fmla="*/ 143001 h 143001"/>
                <a:gd name="connsiteX38" fmla="*/ 201922 w 239640"/>
                <a:gd name="connsiteY38" fmla="*/ 143001 h 143001"/>
                <a:gd name="connsiteX39" fmla="*/ 239623 w 239640"/>
                <a:gd name="connsiteY39" fmla="*/ 102144 h 143001"/>
                <a:gd name="connsiteX40" fmla="*/ 202561 w 239640"/>
                <a:gd name="connsiteY40" fmla="*/ 65117 h 143001"/>
                <a:gd name="connsiteX41" fmla="*/ 202561 w 239640"/>
                <a:gd name="connsiteY41" fmla="*/ 65117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9640" h="143001">
                  <a:moveTo>
                    <a:pt x="202561" y="65117"/>
                  </a:moveTo>
                  <a:cubicBezTo>
                    <a:pt x="200644" y="65117"/>
                    <a:pt x="199366" y="65117"/>
                    <a:pt x="197449" y="65117"/>
                  </a:cubicBezTo>
                  <a:lnTo>
                    <a:pt x="197449" y="63840"/>
                  </a:lnTo>
                  <a:cubicBezTo>
                    <a:pt x="197449" y="28728"/>
                    <a:pt x="168694" y="0"/>
                    <a:pt x="133550" y="0"/>
                  </a:cubicBezTo>
                  <a:cubicBezTo>
                    <a:pt x="106073" y="0"/>
                    <a:pt x="81152" y="17237"/>
                    <a:pt x="71567" y="42773"/>
                  </a:cubicBezTo>
                  <a:cubicBezTo>
                    <a:pt x="65816" y="39581"/>
                    <a:pt x="58787" y="38304"/>
                    <a:pt x="52398" y="38304"/>
                  </a:cubicBezTo>
                  <a:cubicBezTo>
                    <a:pt x="23643" y="38304"/>
                    <a:pt x="0" y="61925"/>
                    <a:pt x="0" y="90653"/>
                  </a:cubicBezTo>
                  <a:cubicBezTo>
                    <a:pt x="0" y="119381"/>
                    <a:pt x="23643" y="143001"/>
                    <a:pt x="52398" y="143001"/>
                  </a:cubicBezTo>
                  <a:lnTo>
                    <a:pt x="52398" y="143001"/>
                  </a:lnTo>
                  <a:lnTo>
                    <a:pt x="79874" y="143001"/>
                  </a:lnTo>
                  <a:cubicBezTo>
                    <a:pt x="83708" y="143001"/>
                    <a:pt x="86264" y="140448"/>
                    <a:pt x="86264" y="136617"/>
                  </a:cubicBezTo>
                  <a:cubicBezTo>
                    <a:pt x="86264" y="132787"/>
                    <a:pt x="83708" y="130233"/>
                    <a:pt x="79874" y="130233"/>
                  </a:cubicBezTo>
                  <a:lnTo>
                    <a:pt x="52398" y="130233"/>
                  </a:lnTo>
                  <a:cubicBezTo>
                    <a:pt x="30672" y="130233"/>
                    <a:pt x="12780" y="112358"/>
                    <a:pt x="12780" y="90653"/>
                  </a:cubicBezTo>
                  <a:cubicBezTo>
                    <a:pt x="12780" y="68947"/>
                    <a:pt x="30672" y="51072"/>
                    <a:pt x="52398" y="51072"/>
                  </a:cubicBezTo>
                  <a:cubicBezTo>
                    <a:pt x="59426" y="51072"/>
                    <a:pt x="66455" y="52987"/>
                    <a:pt x="72206" y="57456"/>
                  </a:cubicBezTo>
                  <a:cubicBezTo>
                    <a:pt x="72845" y="57456"/>
                    <a:pt x="72845" y="58094"/>
                    <a:pt x="73484" y="58094"/>
                  </a:cubicBezTo>
                  <a:lnTo>
                    <a:pt x="74123" y="58094"/>
                  </a:lnTo>
                  <a:lnTo>
                    <a:pt x="74123" y="58094"/>
                  </a:lnTo>
                  <a:cubicBezTo>
                    <a:pt x="76040" y="58733"/>
                    <a:pt x="77957" y="58094"/>
                    <a:pt x="79235" y="56818"/>
                  </a:cubicBezTo>
                  <a:cubicBezTo>
                    <a:pt x="79874" y="56179"/>
                    <a:pt x="80513" y="56179"/>
                    <a:pt x="80513" y="55541"/>
                  </a:cubicBezTo>
                  <a:lnTo>
                    <a:pt x="80513" y="55541"/>
                  </a:lnTo>
                  <a:cubicBezTo>
                    <a:pt x="80513" y="54902"/>
                    <a:pt x="81152" y="54902"/>
                    <a:pt x="81152" y="54264"/>
                  </a:cubicBezTo>
                  <a:cubicBezTo>
                    <a:pt x="81152" y="54264"/>
                    <a:pt x="81152" y="53626"/>
                    <a:pt x="81791" y="53626"/>
                  </a:cubicBezTo>
                  <a:lnTo>
                    <a:pt x="81791" y="53626"/>
                  </a:lnTo>
                  <a:cubicBezTo>
                    <a:pt x="87542" y="30005"/>
                    <a:pt x="108629" y="12768"/>
                    <a:pt x="132911" y="12768"/>
                  </a:cubicBezTo>
                  <a:cubicBezTo>
                    <a:pt x="161026" y="12768"/>
                    <a:pt x="184030" y="35751"/>
                    <a:pt x="184030" y="63840"/>
                  </a:cubicBezTo>
                  <a:cubicBezTo>
                    <a:pt x="184030" y="65755"/>
                    <a:pt x="184030" y="68309"/>
                    <a:pt x="183391" y="70224"/>
                  </a:cubicBezTo>
                  <a:cubicBezTo>
                    <a:pt x="183391" y="70224"/>
                    <a:pt x="183391" y="70862"/>
                    <a:pt x="183391" y="71501"/>
                  </a:cubicBezTo>
                  <a:cubicBezTo>
                    <a:pt x="182113" y="74693"/>
                    <a:pt x="182752" y="78523"/>
                    <a:pt x="185947" y="81077"/>
                  </a:cubicBezTo>
                  <a:cubicBezTo>
                    <a:pt x="188503" y="82354"/>
                    <a:pt x="191698" y="82354"/>
                    <a:pt x="193615" y="79800"/>
                  </a:cubicBezTo>
                  <a:cubicBezTo>
                    <a:pt x="194254" y="79162"/>
                    <a:pt x="194893" y="79162"/>
                    <a:pt x="195532" y="78523"/>
                  </a:cubicBezTo>
                  <a:cubicBezTo>
                    <a:pt x="197449" y="77885"/>
                    <a:pt x="200005" y="77885"/>
                    <a:pt x="201922" y="77885"/>
                  </a:cubicBezTo>
                  <a:cubicBezTo>
                    <a:pt x="216619" y="78523"/>
                    <a:pt x="227482" y="90653"/>
                    <a:pt x="226843" y="105336"/>
                  </a:cubicBezTo>
                  <a:cubicBezTo>
                    <a:pt x="226204" y="118742"/>
                    <a:pt x="215341" y="129595"/>
                    <a:pt x="201922" y="130233"/>
                  </a:cubicBezTo>
                  <a:lnTo>
                    <a:pt x="161026" y="130233"/>
                  </a:lnTo>
                  <a:cubicBezTo>
                    <a:pt x="157192" y="130233"/>
                    <a:pt x="154637" y="132787"/>
                    <a:pt x="154637" y="136617"/>
                  </a:cubicBezTo>
                  <a:cubicBezTo>
                    <a:pt x="154637" y="140448"/>
                    <a:pt x="157192" y="143001"/>
                    <a:pt x="161026" y="143001"/>
                  </a:cubicBezTo>
                  <a:lnTo>
                    <a:pt x="201922" y="143001"/>
                  </a:lnTo>
                  <a:cubicBezTo>
                    <a:pt x="223648" y="142363"/>
                    <a:pt x="240262" y="123849"/>
                    <a:pt x="239623" y="102144"/>
                  </a:cubicBezTo>
                  <a:cubicBezTo>
                    <a:pt x="238984" y="81715"/>
                    <a:pt x="222370" y="65117"/>
                    <a:pt x="202561" y="65117"/>
                  </a:cubicBezTo>
                  <a:lnTo>
                    <a:pt x="202561" y="65117"/>
                  </a:lnTo>
                  <a:close/>
                </a:path>
              </a:pathLst>
            </a:custGeom>
            <a:grpFill/>
            <a:ln w="6390" cap="flat">
              <a:noFill/>
              <a:prstDash val="solid"/>
              <a:miter/>
            </a:ln>
          </p:spPr>
          <p:txBody>
            <a:bodyPr rtlCol="0" anchor="ctr"/>
            <a:lstStyle/>
            <a:p>
              <a:endParaRPr lang="en-US"/>
            </a:p>
          </p:txBody>
        </p:sp>
      </p:grpSp>
      <p:sp>
        <p:nvSpPr>
          <p:cNvPr id="73" name="Flowchart: Connector 13">
            <a:extLst>
              <a:ext uri="{FF2B5EF4-FFF2-40B4-BE49-F238E27FC236}">
                <a16:creationId xmlns:a16="http://schemas.microsoft.com/office/drawing/2014/main" id="{362B75CC-C4A1-4A46-9C4E-A91701166FFE}"/>
              </a:ext>
            </a:extLst>
          </p:cNvPr>
          <p:cNvSpPr/>
          <p:nvPr/>
        </p:nvSpPr>
        <p:spPr>
          <a:xfrm>
            <a:off x="7954925" y="225615"/>
            <a:ext cx="666807" cy="643653"/>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4" name="Graphic 4">
            <a:extLst>
              <a:ext uri="{FF2B5EF4-FFF2-40B4-BE49-F238E27FC236}">
                <a16:creationId xmlns:a16="http://schemas.microsoft.com/office/drawing/2014/main" id="{1C5CA003-D793-2049-8AFF-762FCA18D5B6}"/>
              </a:ext>
            </a:extLst>
          </p:cNvPr>
          <p:cNvGrpSpPr/>
          <p:nvPr/>
        </p:nvGrpSpPr>
        <p:grpSpPr>
          <a:xfrm>
            <a:off x="7944421" y="228310"/>
            <a:ext cx="682650" cy="643653"/>
            <a:chOff x="6754802" y="2371173"/>
            <a:chExt cx="361670" cy="361333"/>
          </a:xfrm>
          <a:solidFill>
            <a:srgbClr val="CBBEA5"/>
          </a:solidFill>
        </p:grpSpPr>
        <p:sp>
          <p:nvSpPr>
            <p:cNvPr id="75" name="Graphic 4">
              <a:extLst>
                <a:ext uri="{FF2B5EF4-FFF2-40B4-BE49-F238E27FC236}">
                  <a16:creationId xmlns:a16="http://schemas.microsoft.com/office/drawing/2014/main" id="{F29455B1-114B-C54A-8D22-B1AFF12BEA10}"/>
                </a:ext>
              </a:extLst>
            </p:cNvPr>
            <p:cNvSpPr/>
            <p:nvPr/>
          </p:nvSpPr>
          <p:spPr>
            <a:xfrm>
              <a:off x="6754802" y="2371173"/>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0836 w 361670"/>
                <a:gd name="connsiteY5" fmla="*/ 349204 h 361333"/>
                <a:gd name="connsiteX6" fmla="*/ 12780 w 361670"/>
                <a:gd name="connsiteY6" fmla="*/ 181305 h 361333"/>
                <a:gd name="connsiteX7" fmla="*/ 180836 w 361670"/>
                <a:gd name="connsiteY7" fmla="*/ 13406 h 361333"/>
                <a:gd name="connsiteX8" fmla="*/ 348890 w 361670"/>
                <a:gd name="connsiteY8" fmla="*/ 181305 h 361333"/>
                <a:gd name="connsiteX9" fmla="*/ 180836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6" y="0"/>
                  </a:moveTo>
                  <a:cubicBezTo>
                    <a:pt x="80513" y="0"/>
                    <a:pt x="0" y="81077"/>
                    <a:pt x="0" y="180667"/>
                  </a:cubicBezTo>
                  <a:cubicBezTo>
                    <a:pt x="0" y="280257"/>
                    <a:pt x="81153" y="361333"/>
                    <a:pt x="180836" y="361333"/>
                  </a:cubicBezTo>
                  <a:cubicBezTo>
                    <a:pt x="281157" y="361333"/>
                    <a:pt x="361670" y="280257"/>
                    <a:pt x="361670" y="180667"/>
                  </a:cubicBezTo>
                  <a:cubicBezTo>
                    <a:pt x="361670" y="81077"/>
                    <a:pt x="280518" y="0"/>
                    <a:pt x="180836" y="0"/>
                  </a:cubicBezTo>
                  <a:close/>
                  <a:moveTo>
                    <a:pt x="180836" y="349204"/>
                  </a:moveTo>
                  <a:cubicBezTo>
                    <a:pt x="88181" y="349204"/>
                    <a:pt x="12780" y="273873"/>
                    <a:pt x="12780" y="181305"/>
                  </a:cubicBezTo>
                  <a:cubicBezTo>
                    <a:pt x="12780" y="88738"/>
                    <a:pt x="88181" y="13406"/>
                    <a:pt x="180836" y="13406"/>
                  </a:cubicBezTo>
                  <a:cubicBezTo>
                    <a:pt x="273490" y="13406"/>
                    <a:pt x="348890" y="88738"/>
                    <a:pt x="348890" y="181305"/>
                  </a:cubicBezTo>
                  <a:cubicBezTo>
                    <a:pt x="348890" y="273873"/>
                    <a:pt x="273490" y="349204"/>
                    <a:pt x="180836" y="349204"/>
                  </a:cubicBezTo>
                  <a:close/>
                </a:path>
              </a:pathLst>
            </a:custGeom>
            <a:grpFill/>
            <a:ln w="6390" cap="flat">
              <a:noFill/>
              <a:prstDash val="solid"/>
              <a:miter/>
            </a:ln>
          </p:spPr>
          <p:txBody>
            <a:bodyPr rtlCol="0" anchor="ctr"/>
            <a:lstStyle/>
            <a:p>
              <a:endParaRPr lang="en-US"/>
            </a:p>
          </p:txBody>
        </p:sp>
        <p:sp>
          <p:nvSpPr>
            <p:cNvPr id="76" name="Graphic 4">
              <a:extLst>
                <a:ext uri="{FF2B5EF4-FFF2-40B4-BE49-F238E27FC236}">
                  <a16:creationId xmlns:a16="http://schemas.microsoft.com/office/drawing/2014/main" id="{37F712D8-2A34-C14C-A331-2649E7EFC2A5}"/>
                </a:ext>
              </a:extLst>
            </p:cNvPr>
            <p:cNvSpPr/>
            <p:nvPr/>
          </p:nvSpPr>
          <p:spPr>
            <a:xfrm>
              <a:off x="6873016" y="2533326"/>
              <a:ext cx="125242" cy="109804"/>
            </a:xfrm>
            <a:custGeom>
              <a:avLst/>
              <a:gdLst>
                <a:gd name="connsiteX0" fmla="*/ 62622 w 125242"/>
                <a:gd name="connsiteY0" fmla="*/ 0 h 109804"/>
                <a:gd name="connsiteX1" fmla="*/ 0 w 125242"/>
                <a:gd name="connsiteY1" fmla="*/ 37027 h 109804"/>
                <a:gd name="connsiteX2" fmla="*/ 0 w 125242"/>
                <a:gd name="connsiteY2" fmla="*/ 103420 h 109804"/>
                <a:gd name="connsiteX3" fmla="*/ 6390 w 125242"/>
                <a:gd name="connsiteY3" fmla="*/ 109804 h 109804"/>
                <a:gd name="connsiteX4" fmla="*/ 12780 w 125242"/>
                <a:gd name="connsiteY4" fmla="*/ 103420 h 109804"/>
                <a:gd name="connsiteX5" fmla="*/ 12780 w 125242"/>
                <a:gd name="connsiteY5" fmla="*/ 37027 h 109804"/>
                <a:gd name="connsiteX6" fmla="*/ 62622 w 125242"/>
                <a:gd name="connsiteY6" fmla="*/ 12768 h 109804"/>
                <a:gd name="connsiteX7" fmla="*/ 112463 w 125242"/>
                <a:gd name="connsiteY7" fmla="*/ 37027 h 109804"/>
                <a:gd name="connsiteX8" fmla="*/ 112463 w 125242"/>
                <a:gd name="connsiteY8" fmla="*/ 103420 h 109804"/>
                <a:gd name="connsiteX9" fmla="*/ 118853 w 125242"/>
                <a:gd name="connsiteY9" fmla="*/ 109804 h 109804"/>
                <a:gd name="connsiteX10" fmla="*/ 125243 w 125242"/>
                <a:gd name="connsiteY10" fmla="*/ 103420 h 109804"/>
                <a:gd name="connsiteX11" fmla="*/ 125243 w 125242"/>
                <a:gd name="connsiteY11" fmla="*/ 37027 h 109804"/>
                <a:gd name="connsiteX12" fmla="*/ 62622 w 125242"/>
                <a:gd name="connsiteY12" fmla="*/ 0 h 10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242" h="109804">
                  <a:moveTo>
                    <a:pt x="62622" y="0"/>
                  </a:moveTo>
                  <a:cubicBezTo>
                    <a:pt x="40257" y="0"/>
                    <a:pt x="0" y="14045"/>
                    <a:pt x="0" y="37027"/>
                  </a:cubicBezTo>
                  <a:lnTo>
                    <a:pt x="0" y="103420"/>
                  </a:lnTo>
                  <a:cubicBezTo>
                    <a:pt x="0" y="107251"/>
                    <a:pt x="2556" y="109804"/>
                    <a:pt x="6390" y="109804"/>
                  </a:cubicBezTo>
                  <a:cubicBezTo>
                    <a:pt x="10224" y="109804"/>
                    <a:pt x="12780" y="107251"/>
                    <a:pt x="12780" y="103420"/>
                  </a:cubicBezTo>
                  <a:lnTo>
                    <a:pt x="12780" y="37027"/>
                  </a:lnTo>
                  <a:cubicBezTo>
                    <a:pt x="12780" y="24897"/>
                    <a:pt x="44091" y="12768"/>
                    <a:pt x="62622" y="12768"/>
                  </a:cubicBezTo>
                  <a:cubicBezTo>
                    <a:pt x="81153" y="12768"/>
                    <a:pt x="112463" y="24897"/>
                    <a:pt x="112463" y="37027"/>
                  </a:cubicBezTo>
                  <a:lnTo>
                    <a:pt x="112463" y="103420"/>
                  </a:lnTo>
                  <a:cubicBezTo>
                    <a:pt x="112463" y="107251"/>
                    <a:pt x="115019" y="109804"/>
                    <a:pt x="118853" y="109804"/>
                  </a:cubicBezTo>
                  <a:cubicBezTo>
                    <a:pt x="122687" y="109804"/>
                    <a:pt x="125243" y="107251"/>
                    <a:pt x="125243" y="103420"/>
                  </a:cubicBezTo>
                  <a:lnTo>
                    <a:pt x="125243" y="37027"/>
                  </a:lnTo>
                  <a:cubicBezTo>
                    <a:pt x="125243" y="14045"/>
                    <a:pt x="84986" y="0"/>
                    <a:pt x="62622" y="0"/>
                  </a:cubicBezTo>
                  <a:close/>
                </a:path>
              </a:pathLst>
            </a:custGeom>
            <a:grpFill/>
            <a:ln w="6390" cap="flat">
              <a:noFill/>
              <a:prstDash val="solid"/>
              <a:miter/>
            </a:ln>
          </p:spPr>
          <p:txBody>
            <a:bodyPr rtlCol="0" anchor="ctr"/>
            <a:lstStyle/>
            <a:p>
              <a:endParaRPr lang="en-US"/>
            </a:p>
          </p:txBody>
        </p:sp>
        <p:sp>
          <p:nvSpPr>
            <p:cNvPr id="77" name="Graphic 4">
              <a:extLst>
                <a:ext uri="{FF2B5EF4-FFF2-40B4-BE49-F238E27FC236}">
                  <a16:creationId xmlns:a16="http://schemas.microsoft.com/office/drawing/2014/main" id="{627161E4-8CD1-454A-AF34-9C2DB78F4FA3}"/>
                </a:ext>
              </a:extLst>
            </p:cNvPr>
            <p:cNvSpPr/>
            <p:nvPr/>
          </p:nvSpPr>
          <p:spPr>
            <a:xfrm>
              <a:off x="6990591" y="2543541"/>
              <a:ext cx="69011" cy="94483"/>
            </a:xfrm>
            <a:custGeom>
              <a:avLst/>
              <a:gdLst>
                <a:gd name="connsiteX0" fmla="*/ 11502 w 69011"/>
                <a:gd name="connsiteY0" fmla="*/ 0 h 94483"/>
                <a:gd name="connsiteX1" fmla="*/ 6390 w 69011"/>
                <a:gd name="connsiteY1" fmla="*/ 0 h 94483"/>
                <a:gd name="connsiteX2" fmla="*/ 0 w 69011"/>
                <a:gd name="connsiteY2" fmla="*/ 6384 h 94483"/>
                <a:gd name="connsiteX3" fmla="*/ 6390 w 69011"/>
                <a:gd name="connsiteY3" fmla="*/ 12768 h 94483"/>
                <a:gd name="connsiteX4" fmla="*/ 11502 w 69011"/>
                <a:gd name="connsiteY4" fmla="*/ 12768 h 94483"/>
                <a:gd name="connsiteX5" fmla="*/ 56232 w 69011"/>
                <a:gd name="connsiteY5" fmla="*/ 37027 h 94483"/>
                <a:gd name="connsiteX6" fmla="*/ 56232 w 69011"/>
                <a:gd name="connsiteY6" fmla="*/ 88099 h 94483"/>
                <a:gd name="connsiteX7" fmla="*/ 62622 w 69011"/>
                <a:gd name="connsiteY7" fmla="*/ 94483 h 94483"/>
                <a:gd name="connsiteX8" fmla="*/ 69012 w 69011"/>
                <a:gd name="connsiteY8" fmla="*/ 88099 h 94483"/>
                <a:gd name="connsiteX9" fmla="*/ 69012 w 69011"/>
                <a:gd name="connsiteY9" fmla="*/ 37027 h 94483"/>
                <a:gd name="connsiteX10" fmla="*/ 11502 w 69011"/>
                <a:gd name="connsiteY10" fmla="*/ 0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11502" y="0"/>
                  </a:moveTo>
                  <a:lnTo>
                    <a:pt x="6390" y="0"/>
                  </a:lnTo>
                  <a:cubicBezTo>
                    <a:pt x="2556" y="0"/>
                    <a:pt x="0" y="2554"/>
                    <a:pt x="0" y="6384"/>
                  </a:cubicBezTo>
                  <a:cubicBezTo>
                    <a:pt x="0" y="10214"/>
                    <a:pt x="2556" y="12768"/>
                    <a:pt x="6390" y="12768"/>
                  </a:cubicBezTo>
                  <a:lnTo>
                    <a:pt x="11502" y="12768"/>
                  </a:lnTo>
                  <a:cubicBezTo>
                    <a:pt x="28755" y="12768"/>
                    <a:pt x="56232" y="26174"/>
                    <a:pt x="56232" y="37027"/>
                  </a:cubicBezTo>
                  <a:lnTo>
                    <a:pt x="56232" y="88099"/>
                  </a:lnTo>
                  <a:cubicBezTo>
                    <a:pt x="56232" y="91930"/>
                    <a:pt x="58787" y="94483"/>
                    <a:pt x="62622" y="94483"/>
                  </a:cubicBezTo>
                  <a:cubicBezTo>
                    <a:pt x="66456" y="94483"/>
                    <a:pt x="69012" y="91930"/>
                    <a:pt x="69012" y="88099"/>
                  </a:cubicBezTo>
                  <a:lnTo>
                    <a:pt x="69012" y="37027"/>
                  </a:lnTo>
                  <a:cubicBezTo>
                    <a:pt x="69012" y="15322"/>
                    <a:pt x="31950" y="0"/>
                    <a:pt x="11502" y="0"/>
                  </a:cubicBezTo>
                  <a:close/>
                </a:path>
              </a:pathLst>
            </a:custGeom>
            <a:grpFill/>
            <a:ln w="6390" cap="flat">
              <a:noFill/>
              <a:prstDash val="solid"/>
              <a:miter/>
            </a:ln>
          </p:spPr>
          <p:txBody>
            <a:bodyPr rtlCol="0" anchor="ctr"/>
            <a:lstStyle/>
            <a:p>
              <a:endParaRPr lang="en-US"/>
            </a:p>
          </p:txBody>
        </p:sp>
        <p:sp>
          <p:nvSpPr>
            <p:cNvPr id="78" name="Graphic 4">
              <a:extLst>
                <a:ext uri="{FF2B5EF4-FFF2-40B4-BE49-F238E27FC236}">
                  <a16:creationId xmlns:a16="http://schemas.microsoft.com/office/drawing/2014/main" id="{825E6B35-A895-844F-A83A-6BF8300F3E23}"/>
                </a:ext>
              </a:extLst>
            </p:cNvPr>
            <p:cNvSpPr/>
            <p:nvPr/>
          </p:nvSpPr>
          <p:spPr>
            <a:xfrm>
              <a:off x="6811672" y="2543541"/>
              <a:ext cx="69011" cy="94483"/>
            </a:xfrm>
            <a:custGeom>
              <a:avLst/>
              <a:gdLst>
                <a:gd name="connsiteX0" fmla="*/ 69012 w 69011"/>
                <a:gd name="connsiteY0" fmla="*/ 6384 h 94483"/>
                <a:gd name="connsiteX1" fmla="*/ 62622 w 69011"/>
                <a:gd name="connsiteY1" fmla="*/ 0 h 94483"/>
                <a:gd name="connsiteX2" fmla="*/ 57509 w 69011"/>
                <a:gd name="connsiteY2" fmla="*/ 0 h 94483"/>
                <a:gd name="connsiteX3" fmla="*/ 0 w 69011"/>
                <a:gd name="connsiteY3" fmla="*/ 37027 h 94483"/>
                <a:gd name="connsiteX4" fmla="*/ 0 w 69011"/>
                <a:gd name="connsiteY4" fmla="*/ 88099 h 94483"/>
                <a:gd name="connsiteX5" fmla="*/ 6390 w 69011"/>
                <a:gd name="connsiteY5" fmla="*/ 94483 h 94483"/>
                <a:gd name="connsiteX6" fmla="*/ 12780 w 69011"/>
                <a:gd name="connsiteY6" fmla="*/ 88099 h 94483"/>
                <a:gd name="connsiteX7" fmla="*/ 12780 w 69011"/>
                <a:gd name="connsiteY7" fmla="*/ 37027 h 94483"/>
                <a:gd name="connsiteX8" fmla="*/ 57509 w 69011"/>
                <a:gd name="connsiteY8" fmla="*/ 12768 h 94483"/>
                <a:gd name="connsiteX9" fmla="*/ 62622 w 69011"/>
                <a:gd name="connsiteY9" fmla="*/ 12768 h 94483"/>
                <a:gd name="connsiteX10" fmla="*/ 69012 w 69011"/>
                <a:gd name="connsiteY10" fmla="*/ 6384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69012" y="6384"/>
                  </a:moveTo>
                  <a:cubicBezTo>
                    <a:pt x="69012" y="2554"/>
                    <a:pt x="66456" y="0"/>
                    <a:pt x="62622" y="0"/>
                  </a:cubicBezTo>
                  <a:lnTo>
                    <a:pt x="57509" y="0"/>
                  </a:lnTo>
                  <a:cubicBezTo>
                    <a:pt x="37062" y="0"/>
                    <a:pt x="0" y="15322"/>
                    <a:pt x="0" y="37027"/>
                  </a:cubicBezTo>
                  <a:lnTo>
                    <a:pt x="0" y="88099"/>
                  </a:lnTo>
                  <a:cubicBezTo>
                    <a:pt x="0" y="91930"/>
                    <a:pt x="2556" y="94483"/>
                    <a:pt x="6390" y="94483"/>
                  </a:cubicBezTo>
                  <a:cubicBezTo>
                    <a:pt x="10224" y="94483"/>
                    <a:pt x="12780" y="91930"/>
                    <a:pt x="12780" y="88099"/>
                  </a:cubicBezTo>
                  <a:lnTo>
                    <a:pt x="12780" y="37027"/>
                  </a:lnTo>
                  <a:cubicBezTo>
                    <a:pt x="12780" y="26174"/>
                    <a:pt x="40257" y="12768"/>
                    <a:pt x="57509" y="12768"/>
                  </a:cubicBezTo>
                  <a:lnTo>
                    <a:pt x="62622" y="12768"/>
                  </a:lnTo>
                  <a:cubicBezTo>
                    <a:pt x="65817" y="12768"/>
                    <a:pt x="69012" y="10214"/>
                    <a:pt x="69012" y="6384"/>
                  </a:cubicBezTo>
                  <a:close/>
                </a:path>
              </a:pathLst>
            </a:custGeom>
            <a:grpFill/>
            <a:ln w="6390" cap="flat">
              <a:noFill/>
              <a:prstDash val="solid"/>
              <a:miter/>
            </a:ln>
          </p:spPr>
          <p:txBody>
            <a:bodyPr rtlCol="0" anchor="ctr"/>
            <a:lstStyle/>
            <a:p>
              <a:endParaRPr lang="en-US"/>
            </a:p>
          </p:txBody>
        </p:sp>
        <p:sp>
          <p:nvSpPr>
            <p:cNvPr id="79" name="Graphic 4">
              <a:extLst>
                <a:ext uri="{FF2B5EF4-FFF2-40B4-BE49-F238E27FC236}">
                  <a16:creationId xmlns:a16="http://schemas.microsoft.com/office/drawing/2014/main" id="{D8A3DCD4-8BCD-4640-B6A9-B7C57452A4EC}"/>
                </a:ext>
              </a:extLst>
            </p:cNvPr>
            <p:cNvSpPr/>
            <p:nvPr/>
          </p:nvSpPr>
          <p:spPr>
            <a:xfrm>
              <a:off x="6896019" y="2447781"/>
              <a:ext cx="79235" cy="79161"/>
            </a:xfrm>
            <a:custGeom>
              <a:avLst/>
              <a:gdLst>
                <a:gd name="connsiteX0" fmla="*/ 39618 w 79235"/>
                <a:gd name="connsiteY0" fmla="*/ 79162 h 79161"/>
                <a:gd name="connsiteX1" fmla="*/ 79235 w 79235"/>
                <a:gd name="connsiteY1" fmla="*/ 39581 h 79161"/>
                <a:gd name="connsiteX2" fmla="*/ 39618 w 79235"/>
                <a:gd name="connsiteY2" fmla="*/ 0 h 79161"/>
                <a:gd name="connsiteX3" fmla="*/ 0 w 79235"/>
                <a:gd name="connsiteY3" fmla="*/ 39581 h 79161"/>
                <a:gd name="connsiteX4" fmla="*/ 39618 w 79235"/>
                <a:gd name="connsiteY4" fmla="*/ 79162 h 79161"/>
                <a:gd name="connsiteX5" fmla="*/ 39618 w 79235"/>
                <a:gd name="connsiteY5" fmla="*/ 12130 h 79161"/>
                <a:gd name="connsiteX6" fmla="*/ 66456 w 79235"/>
                <a:gd name="connsiteY6" fmla="*/ 38942 h 79161"/>
                <a:gd name="connsiteX7" fmla="*/ 39618 w 79235"/>
                <a:gd name="connsiteY7" fmla="*/ 65755 h 79161"/>
                <a:gd name="connsiteX8" fmla="*/ 12780 w 79235"/>
                <a:gd name="connsiteY8" fmla="*/ 38942 h 79161"/>
                <a:gd name="connsiteX9" fmla="*/ 39618 w 79235"/>
                <a:gd name="connsiteY9" fmla="*/ 12130 h 7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35" h="79161">
                  <a:moveTo>
                    <a:pt x="39618" y="79162"/>
                  </a:moveTo>
                  <a:cubicBezTo>
                    <a:pt x="61344" y="79162"/>
                    <a:pt x="79235" y="61286"/>
                    <a:pt x="79235" y="39581"/>
                  </a:cubicBezTo>
                  <a:cubicBezTo>
                    <a:pt x="79235" y="17875"/>
                    <a:pt x="61344" y="0"/>
                    <a:pt x="39618" y="0"/>
                  </a:cubicBezTo>
                  <a:cubicBezTo>
                    <a:pt x="17892" y="0"/>
                    <a:pt x="0" y="17875"/>
                    <a:pt x="0" y="39581"/>
                  </a:cubicBezTo>
                  <a:cubicBezTo>
                    <a:pt x="0" y="61286"/>
                    <a:pt x="17892" y="79162"/>
                    <a:pt x="39618" y="79162"/>
                  </a:cubicBezTo>
                  <a:close/>
                  <a:moveTo>
                    <a:pt x="39618" y="12130"/>
                  </a:moveTo>
                  <a:cubicBezTo>
                    <a:pt x="54314" y="12130"/>
                    <a:pt x="66456" y="24259"/>
                    <a:pt x="66456" y="38942"/>
                  </a:cubicBezTo>
                  <a:cubicBezTo>
                    <a:pt x="66456" y="53626"/>
                    <a:pt x="54314" y="65755"/>
                    <a:pt x="39618" y="65755"/>
                  </a:cubicBezTo>
                  <a:cubicBezTo>
                    <a:pt x="24921" y="65755"/>
                    <a:pt x="12780" y="53626"/>
                    <a:pt x="12780" y="38942"/>
                  </a:cubicBezTo>
                  <a:cubicBezTo>
                    <a:pt x="12780" y="24259"/>
                    <a:pt x="24921" y="12130"/>
                    <a:pt x="39618" y="12130"/>
                  </a:cubicBezTo>
                  <a:close/>
                </a:path>
              </a:pathLst>
            </a:custGeom>
            <a:grpFill/>
            <a:ln w="6390" cap="flat">
              <a:noFill/>
              <a:prstDash val="solid"/>
              <a:miter/>
            </a:ln>
          </p:spPr>
          <p:txBody>
            <a:bodyPr rtlCol="0" anchor="ctr"/>
            <a:lstStyle/>
            <a:p>
              <a:endParaRPr lang="en-US"/>
            </a:p>
          </p:txBody>
        </p:sp>
        <p:sp>
          <p:nvSpPr>
            <p:cNvPr id="80" name="Graphic 4">
              <a:extLst>
                <a:ext uri="{FF2B5EF4-FFF2-40B4-BE49-F238E27FC236}">
                  <a16:creationId xmlns:a16="http://schemas.microsoft.com/office/drawing/2014/main" id="{4AC41A77-705E-4C49-9165-893474FE085E}"/>
                </a:ext>
              </a:extLst>
            </p:cNvPr>
            <p:cNvSpPr/>
            <p:nvPr/>
          </p:nvSpPr>
          <p:spPr>
            <a:xfrm>
              <a:off x="6825730" y="2469487"/>
              <a:ext cx="65177" cy="65116"/>
            </a:xfrm>
            <a:custGeom>
              <a:avLst/>
              <a:gdLst>
                <a:gd name="connsiteX0" fmla="*/ 32589 w 65177"/>
                <a:gd name="connsiteY0" fmla="*/ 65117 h 65116"/>
                <a:gd name="connsiteX1" fmla="*/ 65178 w 65177"/>
                <a:gd name="connsiteY1" fmla="*/ 32558 h 65116"/>
                <a:gd name="connsiteX2" fmla="*/ 32589 w 65177"/>
                <a:gd name="connsiteY2" fmla="*/ 0 h 65116"/>
                <a:gd name="connsiteX3" fmla="*/ 0 w 65177"/>
                <a:gd name="connsiteY3" fmla="*/ 32558 h 65116"/>
                <a:gd name="connsiteX4" fmla="*/ 32589 w 65177"/>
                <a:gd name="connsiteY4" fmla="*/ 65117 h 65116"/>
                <a:gd name="connsiteX5" fmla="*/ 32589 w 65177"/>
                <a:gd name="connsiteY5" fmla="*/ 12768 h 65116"/>
                <a:gd name="connsiteX6" fmla="*/ 52398 w 65177"/>
                <a:gd name="connsiteY6" fmla="*/ 32558 h 65116"/>
                <a:gd name="connsiteX7" fmla="*/ 32589 w 65177"/>
                <a:gd name="connsiteY7" fmla="*/ 52349 h 65116"/>
                <a:gd name="connsiteX8" fmla="*/ 12780 w 65177"/>
                <a:gd name="connsiteY8" fmla="*/ 32558 h 65116"/>
                <a:gd name="connsiteX9" fmla="*/ 32589 w 6517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5116">
                  <a:moveTo>
                    <a:pt x="32589" y="65117"/>
                  </a:moveTo>
                  <a:cubicBezTo>
                    <a:pt x="50481" y="65117"/>
                    <a:pt x="65178" y="50433"/>
                    <a:pt x="65178" y="32558"/>
                  </a:cubicBezTo>
                  <a:cubicBezTo>
                    <a:pt x="65178" y="14683"/>
                    <a:pt x="50481" y="0"/>
                    <a:pt x="32589" y="0"/>
                  </a:cubicBezTo>
                  <a:cubicBezTo>
                    <a:pt x="14697" y="0"/>
                    <a:pt x="0" y="14683"/>
                    <a:pt x="0" y="32558"/>
                  </a:cubicBezTo>
                  <a:cubicBezTo>
                    <a:pt x="0" y="50433"/>
                    <a:pt x="14697" y="65117"/>
                    <a:pt x="32589" y="65117"/>
                  </a:cubicBezTo>
                  <a:close/>
                  <a:moveTo>
                    <a:pt x="32589" y="12768"/>
                  </a:moveTo>
                  <a:cubicBezTo>
                    <a:pt x="43452" y="12768"/>
                    <a:pt x="52398" y="21706"/>
                    <a:pt x="52398" y="32558"/>
                  </a:cubicBezTo>
                  <a:cubicBezTo>
                    <a:pt x="52398" y="43411"/>
                    <a:pt x="43452" y="52349"/>
                    <a:pt x="32589" y="52349"/>
                  </a:cubicBezTo>
                  <a:cubicBezTo>
                    <a:pt x="21726" y="52349"/>
                    <a:pt x="12780" y="43411"/>
                    <a:pt x="12780" y="32558"/>
                  </a:cubicBezTo>
                  <a:cubicBezTo>
                    <a:pt x="12780" y="21706"/>
                    <a:pt x="21726" y="12768"/>
                    <a:pt x="32589" y="12768"/>
                  </a:cubicBezTo>
                  <a:close/>
                </a:path>
              </a:pathLst>
            </a:custGeom>
            <a:grpFill/>
            <a:ln w="6390" cap="flat">
              <a:noFill/>
              <a:prstDash val="solid"/>
              <a:miter/>
            </a:ln>
          </p:spPr>
          <p:txBody>
            <a:bodyPr rtlCol="0" anchor="ctr"/>
            <a:lstStyle/>
            <a:p>
              <a:endParaRPr lang="en-US"/>
            </a:p>
          </p:txBody>
        </p:sp>
        <p:sp>
          <p:nvSpPr>
            <p:cNvPr id="81" name="Graphic 4">
              <a:extLst>
                <a:ext uri="{FF2B5EF4-FFF2-40B4-BE49-F238E27FC236}">
                  <a16:creationId xmlns:a16="http://schemas.microsoft.com/office/drawing/2014/main" id="{E4D5D133-5455-A145-BE25-81404B0FA791}"/>
                </a:ext>
              </a:extLst>
            </p:cNvPr>
            <p:cNvSpPr/>
            <p:nvPr/>
          </p:nvSpPr>
          <p:spPr>
            <a:xfrm>
              <a:off x="6980986" y="2469487"/>
              <a:ext cx="65197" cy="65116"/>
            </a:xfrm>
            <a:custGeom>
              <a:avLst/>
              <a:gdLst>
                <a:gd name="connsiteX0" fmla="*/ 32609 w 65197"/>
                <a:gd name="connsiteY0" fmla="*/ 65117 h 65116"/>
                <a:gd name="connsiteX1" fmla="*/ 65197 w 65197"/>
                <a:gd name="connsiteY1" fmla="*/ 32558 h 65116"/>
                <a:gd name="connsiteX2" fmla="*/ 32609 w 65197"/>
                <a:gd name="connsiteY2" fmla="*/ 0 h 65116"/>
                <a:gd name="connsiteX3" fmla="*/ 20 w 65197"/>
                <a:gd name="connsiteY3" fmla="*/ 32558 h 65116"/>
                <a:gd name="connsiteX4" fmla="*/ 32609 w 65197"/>
                <a:gd name="connsiteY4" fmla="*/ 65117 h 65116"/>
                <a:gd name="connsiteX5" fmla="*/ 32609 w 65197"/>
                <a:gd name="connsiteY5" fmla="*/ 12768 h 65116"/>
                <a:gd name="connsiteX6" fmla="*/ 52417 w 65197"/>
                <a:gd name="connsiteY6" fmla="*/ 32558 h 65116"/>
                <a:gd name="connsiteX7" fmla="*/ 32609 w 65197"/>
                <a:gd name="connsiteY7" fmla="*/ 52349 h 65116"/>
                <a:gd name="connsiteX8" fmla="*/ 12800 w 65197"/>
                <a:gd name="connsiteY8" fmla="*/ 32558 h 65116"/>
                <a:gd name="connsiteX9" fmla="*/ 32609 w 6519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7" h="65116">
                  <a:moveTo>
                    <a:pt x="32609" y="65117"/>
                  </a:moveTo>
                  <a:cubicBezTo>
                    <a:pt x="50501" y="65117"/>
                    <a:pt x="65197" y="50433"/>
                    <a:pt x="65197" y="32558"/>
                  </a:cubicBezTo>
                  <a:cubicBezTo>
                    <a:pt x="65197" y="14683"/>
                    <a:pt x="50501" y="0"/>
                    <a:pt x="32609" y="0"/>
                  </a:cubicBezTo>
                  <a:cubicBezTo>
                    <a:pt x="14717" y="0"/>
                    <a:pt x="20" y="14683"/>
                    <a:pt x="20" y="32558"/>
                  </a:cubicBezTo>
                  <a:cubicBezTo>
                    <a:pt x="-619" y="50433"/>
                    <a:pt x="14078" y="65117"/>
                    <a:pt x="32609" y="65117"/>
                  </a:cubicBezTo>
                  <a:close/>
                  <a:moveTo>
                    <a:pt x="32609" y="12768"/>
                  </a:moveTo>
                  <a:cubicBezTo>
                    <a:pt x="43472" y="12768"/>
                    <a:pt x="52417" y="21706"/>
                    <a:pt x="52417" y="32558"/>
                  </a:cubicBezTo>
                  <a:cubicBezTo>
                    <a:pt x="52417" y="43411"/>
                    <a:pt x="43472" y="52349"/>
                    <a:pt x="32609" y="52349"/>
                  </a:cubicBezTo>
                  <a:cubicBezTo>
                    <a:pt x="21746" y="52349"/>
                    <a:pt x="12800" y="43411"/>
                    <a:pt x="12800" y="32558"/>
                  </a:cubicBezTo>
                  <a:cubicBezTo>
                    <a:pt x="12800" y="21706"/>
                    <a:pt x="21107" y="12768"/>
                    <a:pt x="32609" y="12768"/>
                  </a:cubicBezTo>
                  <a:close/>
                </a:path>
              </a:pathLst>
            </a:custGeom>
            <a:grpFill/>
            <a:ln w="6390" cap="flat">
              <a:noFill/>
              <a:prstDash val="solid"/>
              <a:miter/>
            </a:ln>
          </p:spPr>
          <p:txBody>
            <a:bodyPr rtlCol="0" anchor="ctr"/>
            <a:lstStyle/>
            <a:p>
              <a:endParaRPr lang="en-US"/>
            </a:p>
          </p:txBody>
        </p:sp>
      </p:grpSp>
      <p:sp>
        <p:nvSpPr>
          <p:cNvPr id="82" name="Flowchart: Connector 13">
            <a:extLst>
              <a:ext uri="{FF2B5EF4-FFF2-40B4-BE49-F238E27FC236}">
                <a16:creationId xmlns:a16="http://schemas.microsoft.com/office/drawing/2014/main" id="{FE94748B-729D-7A46-A652-87E00773DAC8}"/>
              </a:ext>
            </a:extLst>
          </p:cNvPr>
          <p:cNvSpPr/>
          <p:nvPr/>
        </p:nvSpPr>
        <p:spPr>
          <a:xfrm>
            <a:off x="8798378"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3" name="Graphic 4">
            <a:extLst>
              <a:ext uri="{FF2B5EF4-FFF2-40B4-BE49-F238E27FC236}">
                <a16:creationId xmlns:a16="http://schemas.microsoft.com/office/drawing/2014/main" id="{1A0F016D-0701-1840-A743-119A01CA3E63}"/>
              </a:ext>
            </a:extLst>
          </p:cNvPr>
          <p:cNvGrpSpPr/>
          <p:nvPr/>
        </p:nvGrpSpPr>
        <p:grpSpPr>
          <a:xfrm>
            <a:off x="8789650" y="228310"/>
            <a:ext cx="682651" cy="666300"/>
            <a:chOff x="467743" y="918179"/>
            <a:chExt cx="361670" cy="361333"/>
          </a:xfrm>
          <a:solidFill>
            <a:srgbClr val="197593"/>
          </a:solidFill>
        </p:grpSpPr>
        <p:sp>
          <p:nvSpPr>
            <p:cNvPr id="84" name="Graphic 4">
              <a:extLst>
                <a:ext uri="{FF2B5EF4-FFF2-40B4-BE49-F238E27FC236}">
                  <a16:creationId xmlns:a16="http://schemas.microsoft.com/office/drawing/2014/main" id="{3A8B1D6C-AF82-1944-B645-DE5491ADA7E8}"/>
                </a:ext>
              </a:extLst>
            </p:cNvPr>
            <p:cNvSpPr/>
            <p:nvPr/>
          </p:nvSpPr>
          <p:spPr>
            <a:xfrm>
              <a:off x="467743" y="918179"/>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234"/>
                    <a:pt x="273489" y="349204"/>
                    <a:pt x="180835" y="349204"/>
                  </a:cubicBezTo>
                  <a:close/>
                </a:path>
              </a:pathLst>
            </a:custGeom>
            <a:grpFill/>
            <a:ln w="6390" cap="flat">
              <a:noFill/>
              <a:prstDash val="solid"/>
              <a:miter/>
            </a:ln>
          </p:spPr>
          <p:txBody>
            <a:bodyPr rtlCol="0" anchor="ctr"/>
            <a:lstStyle/>
            <a:p>
              <a:endParaRPr lang="en-US"/>
            </a:p>
          </p:txBody>
        </p:sp>
        <p:sp>
          <p:nvSpPr>
            <p:cNvPr id="85" name="Graphic 4">
              <a:extLst>
                <a:ext uri="{FF2B5EF4-FFF2-40B4-BE49-F238E27FC236}">
                  <a16:creationId xmlns:a16="http://schemas.microsoft.com/office/drawing/2014/main" id="{08AAC3E9-DB2B-4848-93F2-E98BCFB00571}"/>
                </a:ext>
              </a:extLst>
            </p:cNvPr>
            <p:cNvSpPr/>
            <p:nvPr/>
          </p:nvSpPr>
          <p:spPr>
            <a:xfrm>
              <a:off x="540588" y="999894"/>
              <a:ext cx="215463" cy="198541"/>
            </a:xfrm>
            <a:custGeom>
              <a:avLst/>
              <a:gdLst>
                <a:gd name="connsiteX0" fmla="*/ 201283 w 215463"/>
                <a:gd name="connsiteY0" fmla="*/ 0 h 198541"/>
                <a:gd name="connsiteX1" fmla="*/ 76040 w 215463"/>
                <a:gd name="connsiteY1" fmla="*/ 0 h 198541"/>
                <a:gd name="connsiteX2" fmla="*/ 62621 w 215463"/>
                <a:gd name="connsiteY2" fmla="*/ 14683 h 198541"/>
                <a:gd name="connsiteX3" fmla="*/ 62621 w 215463"/>
                <a:gd name="connsiteY3" fmla="*/ 74054 h 198541"/>
                <a:gd name="connsiteX4" fmla="*/ 13419 w 215463"/>
                <a:gd name="connsiteY4" fmla="*/ 74054 h 198541"/>
                <a:gd name="connsiteX5" fmla="*/ 1278 w 215463"/>
                <a:gd name="connsiteY5" fmla="*/ 87461 h 198541"/>
                <a:gd name="connsiteX6" fmla="*/ 0 w 215463"/>
                <a:gd name="connsiteY6" fmla="*/ 158323 h 198541"/>
                <a:gd name="connsiteX7" fmla="*/ 4473 w 215463"/>
                <a:gd name="connsiteY7" fmla="*/ 169814 h 198541"/>
                <a:gd name="connsiteX8" fmla="*/ 13419 w 215463"/>
                <a:gd name="connsiteY8" fmla="*/ 173644 h 198541"/>
                <a:gd name="connsiteX9" fmla="*/ 13419 w 215463"/>
                <a:gd name="connsiteY9" fmla="*/ 173644 h 198541"/>
                <a:gd name="connsiteX10" fmla="*/ 27477 w 215463"/>
                <a:gd name="connsiteY10" fmla="*/ 173644 h 198541"/>
                <a:gd name="connsiteX11" fmla="*/ 39618 w 215463"/>
                <a:gd name="connsiteY11" fmla="*/ 195350 h 198541"/>
                <a:gd name="connsiteX12" fmla="*/ 40257 w 215463"/>
                <a:gd name="connsiteY12" fmla="*/ 195988 h 198541"/>
                <a:gd name="connsiteX13" fmla="*/ 40896 w 215463"/>
                <a:gd name="connsiteY13" fmla="*/ 196627 h 198541"/>
                <a:gd name="connsiteX14" fmla="*/ 42174 w 215463"/>
                <a:gd name="connsiteY14" fmla="*/ 197265 h 198541"/>
                <a:gd name="connsiteX15" fmla="*/ 42813 w 215463"/>
                <a:gd name="connsiteY15" fmla="*/ 197903 h 198541"/>
                <a:gd name="connsiteX16" fmla="*/ 44730 w 215463"/>
                <a:gd name="connsiteY16" fmla="*/ 198542 h 198541"/>
                <a:gd name="connsiteX17" fmla="*/ 44730 w 215463"/>
                <a:gd name="connsiteY17" fmla="*/ 198542 h 198541"/>
                <a:gd name="connsiteX18" fmla="*/ 46008 w 215463"/>
                <a:gd name="connsiteY18" fmla="*/ 198542 h 198541"/>
                <a:gd name="connsiteX19" fmla="*/ 47925 w 215463"/>
                <a:gd name="connsiteY19" fmla="*/ 198542 h 198541"/>
                <a:gd name="connsiteX20" fmla="*/ 48564 w 215463"/>
                <a:gd name="connsiteY20" fmla="*/ 198542 h 198541"/>
                <a:gd name="connsiteX21" fmla="*/ 49203 w 215463"/>
                <a:gd name="connsiteY21" fmla="*/ 198542 h 198541"/>
                <a:gd name="connsiteX22" fmla="*/ 49203 w 215463"/>
                <a:gd name="connsiteY22" fmla="*/ 198542 h 198541"/>
                <a:gd name="connsiteX23" fmla="*/ 50481 w 215463"/>
                <a:gd name="connsiteY23" fmla="*/ 197265 h 198541"/>
                <a:gd name="connsiteX24" fmla="*/ 51119 w 215463"/>
                <a:gd name="connsiteY24" fmla="*/ 196627 h 198541"/>
                <a:gd name="connsiteX25" fmla="*/ 51758 w 215463"/>
                <a:gd name="connsiteY25" fmla="*/ 195350 h 198541"/>
                <a:gd name="connsiteX26" fmla="*/ 51758 w 215463"/>
                <a:gd name="connsiteY26" fmla="*/ 194711 h 198541"/>
                <a:gd name="connsiteX27" fmla="*/ 51758 w 215463"/>
                <a:gd name="connsiteY27" fmla="*/ 194711 h 198541"/>
                <a:gd name="connsiteX28" fmla="*/ 56231 w 215463"/>
                <a:gd name="connsiteY28" fmla="*/ 176198 h 198541"/>
                <a:gd name="connsiteX29" fmla="*/ 125882 w 215463"/>
                <a:gd name="connsiteY29" fmla="*/ 176198 h 198541"/>
                <a:gd name="connsiteX30" fmla="*/ 138023 w 215463"/>
                <a:gd name="connsiteY30" fmla="*/ 162792 h 198541"/>
                <a:gd name="connsiteX31" fmla="*/ 138023 w 215463"/>
                <a:gd name="connsiteY31" fmla="*/ 112996 h 198541"/>
                <a:gd name="connsiteX32" fmla="*/ 153997 w 215463"/>
                <a:gd name="connsiteY32" fmla="*/ 112996 h 198541"/>
                <a:gd name="connsiteX33" fmla="*/ 159109 w 215463"/>
                <a:gd name="connsiteY33" fmla="*/ 134064 h 198541"/>
                <a:gd name="connsiteX34" fmla="*/ 159109 w 215463"/>
                <a:gd name="connsiteY34" fmla="*/ 134064 h 198541"/>
                <a:gd name="connsiteX35" fmla="*/ 159109 w 215463"/>
                <a:gd name="connsiteY35" fmla="*/ 134702 h 198541"/>
                <a:gd name="connsiteX36" fmla="*/ 159748 w 215463"/>
                <a:gd name="connsiteY36" fmla="*/ 135979 h 198541"/>
                <a:gd name="connsiteX37" fmla="*/ 160387 w 215463"/>
                <a:gd name="connsiteY37" fmla="*/ 136617 h 198541"/>
                <a:gd name="connsiteX38" fmla="*/ 161665 w 215463"/>
                <a:gd name="connsiteY38" fmla="*/ 137894 h 198541"/>
                <a:gd name="connsiteX39" fmla="*/ 161665 w 215463"/>
                <a:gd name="connsiteY39" fmla="*/ 137894 h 198541"/>
                <a:gd name="connsiteX40" fmla="*/ 162304 w 215463"/>
                <a:gd name="connsiteY40" fmla="*/ 137894 h 198541"/>
                <a:gd name="connsiteX41" fmla="*/ 162943 w 215463"/>
                <a:gd name="connsiteY41" fmla="*/ 137894 h 198541"/>
                <a:gd name="connsiteX42" fmla="*/ 164860 w 215463"/>
                <a:gd name="connsiteY42" fmla="*/ 137894 h 198541"/>
                <a:gd name="connsiteX43" fmla="*/ 166138 w 215463"/>
                <a:gd name="connsiteY43" fmla="*/ 137894 h 198541"/>
                <a:gd name="connsiteX44" fmla="*/ 166138 w 215463"/>
                <a:gd name="connsiteY44" fmla="*/ 137894 h 198541"/>
                <a:gd name="connsiteX45" fmla="*/ 168055 w 215463"/>
                <a:gd name="connsiteY45" fmla="*/ 137256 h 198541"/>
                <a:gd name="connsiteX46" fmla="*/ 168694 w 215463"/>
                <a:gd name="connsiteY46" fmla="*/ 136617 h 198541"/>
                <a:gd name="connsiteX47" fmla="*/ 169972 w 215463"/>
                <a:gd name="connsiteY47" fmla="*/ 135979 h 198541"/>
                <a:gd name="connsiteX48" fmla="*/ 170611 w 215463"/>
                <a:gd name="connsiteY48" fmla="*/ 135340 h 198541"/>
                <a:gd name="connsiteX49" fmla="*/ 171250 w 215463"/>
                <a:gd name="connsiteY49" fmla="*/ 134702 h 198541"/>
                <a:gd name="connsiteX50" fmla="*/ 185308 w 215463"/>
                <a:gd name="connsiteY50" fmla="*/ 109804 h 198541"/>
                <a:gd name="connsiteX51" fmla="*/ 201283 w 215463"/>
                <a:gd name="connsiteY51" fmla="*/ 109804 h 198541"/>
                <a:gd name="connsiteX52" fmla="*/ 210868 w 215463"/>
                <a:gd name="connsiteY52" fmla="*/ 105974 h 198541"/>
                <a:gd name="connsiteX53" fmla="*/ 215341 w 215463"/>
                <a:gd name="connsiteY53" fmla="*/ 93845 h 198541"/>
                <a:gd name="connsiteX54" fmla="*/ 214063 w 215463"/>
                <a:gd name="connsiteY54" fmla="*/ 15322 h 198541"/>
                <a:gd name="connsiteX55" fmla="*/ 201283 w 215463"/>
                <a:gd name="connsiteY55" fmla="*/ 0 h 198541"/>
                <a:gd name="connsiteX56" fmla="*/ 125882 w 215463"/>
                <a:gd name="connsiteY56" fmla="*/ 161515 h 198541"/>
                <a:gd name="connsiteX57" fmla="*/ 125882 w 215463"/>
                <a:gd name="connsiteY57" fmla="*/ 162153 h 198541"/>
                <a:gd name="connsiteX58" fmla="*/ 52398 w 215463"/>
                <a:gd name="connsiteY58" fmla="*/ 162153 h 198541"/>
                <a:gd name="connsiteX59" fmla="*/ 51758 w 215463"/>
                <a:gd name="connsiteY59" fmla="*/ 162153 h 198541"/>
                <a:gd name="connsiteX60" fmla="*/ 45369 w 215463"/>
                <a:gd name="connsiteY60" fmla="*/ 166622 h 198541"/>
                <a:gd name="connsiteX61" fmla="*/ 43452 w 215463"/>
                <a:gd name="connsiteY61" fmla="*/ 174283 h 198541"/>
                <a:gd name="connsiteX62" fmla="*/ 37062 w 215463"/>
                <a:gd name="connsiteY62" fmla="*/ 163430 h 198541"/>
                <a:gd name="connsiteX63" fmla="*/ 36423 w 215463"/>
                <a:gd name="connsiteY63" fmla="*/ 162792 h 198541"/>
                <a:gd name="connsiteX64" fmla="*/ 35784 w 215463"/>
                <a:gd name="connsiteY64" fmla="*/ 161515 h 198541"/>
                <a:gd name="connsiteX65" fmla="*/ 34506 w 215463"/>
                <a:gd name="connsiteY65" fmla="*/ 160876 h 198541"/>
                <a:gd name="connsiteX66" fmla="*/ 33228 w 215463"/>
                <a:gd name="connsiteY66" fmla="*/ 160238 h 198541"/>
                <a:gd name="connsiteX67" fmla="*/ 31950 w 215463"/>
                <a:gd name="connsiteY67" fmla="*/ 160238 h 198541"/>
                <a:gd name="connsiteX68" fmla="*/ 31311 w 215463"/>
                <a:gd name="connsiteY68" fmla="*/ 160238 h 198541"/>
                <a:gd name="connsiteX69" fmla="*/ 14058 w 215463"/>
                <a:gd name="connsiteY69" fmla="*/ 160876 h 198541"/>
                <a:gd name="connsiteX70" fmla="*/ 13419 w 215463"/>
                <a:gd name="connsiteY70" fmla="*/ 158323 h 198541"/>
                <a:gd name="connsiteX71" fmla="*/ 14697 w 215463"/>
                <a:gd name="connsiteY71" fmla="*/ 87461 h 198541"/>
                <a:gd name="connsiteX72" fmla="*/ 14697 w 215463"/>
                <a:gd name="connsiteY72" fmla="*/ 86822 h 198541"/>
                <a:gd name="connsiteX73" fmla="*/ 63260 w 215463"/>
                <a:gd name="connsiteY73" fmla="*/ 86822 h 198541"/>
                <a:gd name="connsiteX74" fmla="*/ 63260 w 215463"/>
                <a:gd name="connsiteY74" fmla="*/ 97037 h 198541"/>
                <a:gd name="connsiteX75" fmla="*/ 76679 w 215463"/>
                <a:gd name="connsiteY75" fmla="*/ 111720 h 198541"/>
                <a:gd name="connsiteX76" fmla="*/ 126521 w 215463"/>
                <a:gd name="connsiteY76" fmla="*/ 111720 h 198541"/>
                <a:gd name="connsiteX77" fmla="*/ 126521 w 215463"/>
                <a:gd name="connsiteY77" fmla="*/ 161515 h 198541"/>
                <a:gd name="connsiteX78" fmla="*/ 201283 w 215463"/>
                <a:gd name="connsiteY78" fmla="*/ 96398 h 198541"/>
                <a:gd name="connsiteX79" fmla="*/ 181474 w 215463"/>
                <a:gd name="connsiteY79" fmla="*/ 95760 h 198541"/>
                <a:gd name="connsiteX80" fmla="*/ 180835 w 215463"/>
                <a:gd name="connsiteY80" fmla="*/ 95760 h 198541"/>
                <a:gd name="connsiteX81" fmla="*/ 178918 w 215463"/>
                <a:gd name="connsiteY81" fmla="*/ 96398 h 198541"/>
                <a:gd name="connsiteX82" fmla="*/ 178279 w 215463"/>
                <a:gd name="connsiteY82" fmla="*/ 96398 h 198541"/>
                <a:gd name="connsiteX83" fmla="*/ 177001 w 215463"/>
                <a:gd name="connsiteY83" fmla="*/ 97037 h 198541"/>
                <a:gd name="connsiteX84" fmla="*/ 176362 w 215463"/>
                <a:gd name="connsiteY84" fmla="*/ 97675 h 198541"/>
                <a:gd name="connsiteX85" fmla="*/ 175723 w 215463"/>
                <a:gd name="connsiteY85" fmla="*/ 98313 h 198541"/>
                <a:gd name="connsiteX86" fmla="*/ 168055 w 215463"/>
                <a:gd name="connsiteY86" fmla="*/ 112358 h 198541"/>
                <a:gd name="connsiteX87" fmla="*/ 165499 w 215463"/>
                <a:gd name="connsiteY87" fmla="*/ 102144 h 198541"/>
                <a:gd name="connsiteX88" fmla="*/ 159109 w 215463"/>
                <a:gd name="connsiteY88" fmla="*/ 97675 h 198541"/>
                <a:gd name="connsiteX89" fmla="*/ 158470 w 215463"/>
                <a:gd name="connsiteY89" fmla="*/ 97675 h 198541"/>
                <a:gd name="connsiteX90" fmla="*/ 132272 w 215463"/>
                <a:gd name="connsiteY90" fmla="*/ 97675 h 198541"/>
                <a:gd name="connsiteX91" fmla="*/ 132272 w 215463"/>
                <a:gd name="connsiteY91" fmla="*/ 97675 h 198541"/>
                <a:gd name="connsiteX92" fmla="*/ 132272 w 215463"/>
                <a:gd name="connsiteY92" fmla="*/ 97675 h 198541"/>
                <a:gd name="connsiteX93" fmla="*/ 76679 w 215463"/>
                <a:gd name="connsiteY93" fmla="*/ 97675 h 198541"/>
                <a:gd name="connsiteX94" fmla="*/ 76040 w 215463"/>
                <a:gd name="connsiteY94" fmla="*/ 95760 h 198541"/>
                <a:gd name="connsiteX95" fmla="*/ 76040 w 215463"/>
                <a:gd name="connsiteY95" fmla="*/ 13406 h 198541"/>
                <a:gd name="connsiteX96" fmla="*/ 76679 w 215463"/>
                <a:gd name="connsiteY96" fmla="*/ 11491 h 198541"/>
                <a:gd name="connsiteX97" fmla="*/ 201922 w 215463"/>
                <a:gd name="connsiteY97" fmla="*/ 11491 h 198541"/>
                <a:gd name="connsiteX98" fmla="*/ 202561 w 215463"/>
                <a:gd name="connsiteY98" fmla="*/ 13406 h 198541"/>
                <a:gd name="connsiteX99" fmla="*/ 203839 w 215463"/>
                <a:gd name="connsiteY99" fmla="*/ 91929 h 198541"/>
                <a:gd name="connsiteX100" fmla="*/ 201283 w 215463"/>
                <a:gd name="connsiteY100" fmla="*/ 96398 h 1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15463" h="198541">
                  <a:moveTo>
                    <a:pt x="201283" y="0"/>
                  </a:moveTo>
                  <a:lnTo>
                    <a:pt x="76040" y="0"/>
                  </a:lnTo>
                  <a:cubicBezTo>
                    <a:pt x="69011" y="0"/>
                    <a:pt x="62621" y="6384"/>
                    <a:pt x="62621" y="14683"/>
                  </a:cubicBezTo>
                  <a:lnTo>
                    <a:pt x="62621" y="74054"/>
                  </a:lnTo>
                  <a:lnTo>
                    <a:pt x="13419" y="74054"/>
                  </a:lnTo>
                  <a:cubicBezTo>
                    <a:pt x="6390" y="74054"/>
                    <a:pt x="1278" y="80438"/>
                    <a:pt x="1278" y="87461"/>
                  </a:cubicBezTo>
                  <a:lnTo>
                    <a:pt x="0" y="158323"/>
                  </a:lnTo>
                  <a:cubicBezTo>
                    <a:pt x="0" y="162792"/>
                    <a:pt x="1278" y="166622"/>
                    <a:pt x="4473" y="169814"/>
                  </a:cubicBezTo>
                  <a:cubicBezTo>
                    <a:pt x="7029" y="172368"/>
                    <a:pt x="10224" y="173644"/>
                    <a:pt x="13419" y="173644"/>
                  </a:cubicBezTo>
                  <a:cubicBezTo>
                    <a:pt x="13419" y="173644"/>
                    <a:pt x="13419" y="173644"/>
                    <a:pt x="13419" y="173644"/>
                  </a:cubicBezTo>
                  <a:lnTo>
                    <a:pt x="27477" y="173644"/>
                  </a:lnTo>
                  <a:lnTo>
                    <a:pt x="39618" y="195350"/>
                  </a:lnTo>
                  <a:cubicBezTo>
                    <a:pt x="39618" y="195350"/>
                    <a:pt x="39618" y="195350"/>
                    <a:pt x="40257" y="195988"/>
                  </a:cubicBezTo>
                  <a:cubicBezTo>
                    <a:pt x="40257" y="195988"/>
                    <a:pt x="40257" y="196627"/>
                    <a:pt x="40896" y="196627"/>
                  </a:cubicBezTo>
                  <a:cubicBezTo>
                    <a:pt x="40896" y="197265"/>
                    <a:pt x="41535" y="197265"/>
                    <a:pt x="42174" y="197265"/>
                  </a:cubicBezTo>
                  <a:cubicBezTo>
                    <a:pt x="42174" y="197265"/>
                    <a:pt x="42174" y="197265"/>
                    <a:pt x="42813" y="197903"/>
                  </a:cubicBezTo>
                  <a:cubicBezTo>
                    <a:pt x="43452" y="198542"/>
                    <a:pt x="44091" y="198542"/>
                    <a:pt x="44730" y="198542"/>
                  </a:cubicBezTo>
                  <a:cubicBezTo>
                    <a:pt x="44730" y="198542"/>
                    <a:pt x="44730" y="198542"/>
                    <a:pt x="44730" y="198542"/>
                  </a:cubicBezTo>
                  <a:cubicBezTo>
                    <a:pt x="45369" y="198542"/>
                    <a:pt x="46008" y="198542"/>
                    <a:pt x="46008" y="198542"/>
                  </a:cubicBezTo>
                  <a:cubicBezTo>
                    <a:pt x="46647" y="198542"/>
                    <a:pt x="47286" y="198542"/>
                    <a:pt x="47925" y="198542"/>
                  </a:cubicBezTo>
                  <a:cubicBezTo>
                    <a:pt x="47925" y="198542"/>
                    <a:pt x="48564" y="198542"/>
                    <a:pt x="48564" y="198542"/>
                  </a:cubicBezTo>
                  <a:cubicBezTo>
                    <a:pt x="48564" y="198542"/>
                    <a:pt x="49203" y="198542"/>
                    <a:pt x="49203" y="198542"/>
                  </a:cubicBezTo>
                  <a:cubicBezTo>
                    <a:pt x="49203" y="198542"/>
                    <a:pt x="49203" y="198542"/>
                    <a:pt x="49203" y="198542"/>
                  </a:cubicBezTo>
                  <a:cubicBezTo>
                    <a:pt x="49842" y="198542"/>
                    <a:pt x="49842" y="197903"/>
                    <a:pt x="50481" y="197265"/>
                  </a:cubicBezTo>
                  <a:cubicBezTo>
                    <a:pt x="50481" y="197265"/>
                    <a:pt x="51119" y="196627"/>
                    <a:pt x="51119" y="196627"/>
                  </a:cubicBezTo>
                  <a:cubicBezTo>
                    <a:pt x="51119" y="195988"/>
                    <a:pt x="51758" y="195988"/>
                    <a:pt x="51758" y="195350"/>
                  </a:cubicBezTo>
                  <a:cubicBezTo>
                    <a:pt x="51758" y="195350"/>
                    <a:pt x="51758" y="194711"/>
                    <a:pt x="51758" y="194711"/>
                  </a:cubicBezTo>
                  <a:cubicBezTo>
                    <a:pt x="51758" y="194711"/>
                    <a:pt x="51758" y="194711"/>
                    <a:pt x="51758" y="194711"/>
                  </a:cubicBezTo>
                  <a:lnTo>
                    <a:pt x="56231" y="176198"/>
                  </a:lnTo>
                  <a:lnTo>
                    <a:pt x="125882" y="176198"/>
                  </a:lnTo>
                  <a:cubicBezTo>
                    <a:pt x="132911" y="176198"/>
                    <a:pt x="138023" y="169814"/>
                    <a:pt x="138023" y="162792"/>
                  </a:cubicBezTo>
                  <a:lnTo>
                    <a:pt x="138023" y="112996"/>
                  </a:lnTo>
                  <a:lnTo>
                    <a:pt x="153997" y="112996"/>
                  </a:lnTo>
                  <a:lnTo>
                    <a:pt x="159109" y="134064"/>
                  </a:lnTo>
                  <a:cubicBezTo>
                    <a:pt x="159109" y="134064"/>
                    <a:pt x="159109" y="134064"/>
                    <a:pt x="159109" y="134064"/>
                  </a:cubicBezTo>
                  <a:cubicBezTo>
                    <a:pt x="159109" y="134064"/>
                    <a:pt x="159109" y="134702"/>
                    <a:pt x="159109" y="134702"/>
                  </a:cubicBezTo>
                  <a:cubicBezTo>
                    <a:pt x="159109" y="135340"/>
                    <a:pt x="159748" y="135979"/>
                    <a:pt x="159748" y="135979"/>
                  </a:cubicBezTo>
                  <a:cubicBezTo>
                    <a:pt x="159748" y="135979"/>
                    <a:pt x="160387" y="136617"/>
                    <a:pt x="160387" y="136617"/>
                  </a:cubicBezTo>
                  <a:cubicBezTo>
                    <a:pt x="161026" y="137256"/>
                    <a:pt x="161026" y="137256"/>
                    <a:pt x="161665" y="137894"/>
                  </a:cubicBezTo>
                  <a:cubicBezTo>
                    <a:pt x="161665" y="137894"/>
                    <a:pt x="161665" y="137894"/>
                    <a:pt x="161665" y="137894"/>
                  </a:cubicBezTo>
                  <a:cubicBezTo>
                    <a:pt x="161665" y="137894"/>
                    <a:pt x="162304" y="137894"/>
                    <a:pt x="162304" y="137894"/>
                  </a:cubicBezTo>
                  <a:cubicBezTo>
                    <a:pt x="162304" y="137894"/>
                    <a:pt x="162943" y="137894"/>
                    <a:pt x="162943" y="137894"/>
                  </a:cubicBezTo>
                  <a:cubicBezTo>
                    <a:pt x="163582" y="137894"/>
                    <a:pt x="164221" y="137894"/>
                    <a:pt x="164860" y="137894"/>
                  </a:cubicBezTo>
                  <a:cubicBezTo>
                    <a:pt x="165499" y="137894"/>
                    <a:pt x="166138" y="137894"/>
                    <a:pt x="166138" y="137894"/>
                  </a:cubicBezTo>
                  <a:cubicBezTo>
                    <a:pt x="166138" y="137894"/>
                    <a:pt x="166138" y="137894"/>
                    <a:pt x="166138" y="137894"/>
                  </a:cubicBezTo>
                  <a:cubicBezTo>
                    <a:pt x="166777" y="137894"/>
                    <a:pt x="167416" y="137256"/>
                    <a:pt x="168055" y="137256"/>
                  </a:cubicBezTo>
                  <a:cubicBezTo>
                    <a:pt x="168055" y="137256"/>
                    <a:pt x="168055" y="137256"/>
                    <a:pt x="168694" y="136617"/>
                  </a:cubicBezTo>
                  <a:cubicBezTo>
                    <a:pt x="169333" y="136617"/>
                    <a:pt x="169333" y="135979"/>
                    <a:pt x="169972" y="135979"/>
                  </a:cubicBezTo>
                  <a:cubicBezTo>
                    <a:pt x="169972" y="135979"/>
                    <a:pt x="169972" y="135340"/>
                    <a:pt x="170611" y="135340"/>
                  </a:cubicBezTo>
                  <a:cubicBezTo>
                    <a:pt x="170611" y="135340"/>
                    <a:pt x="170611" y="135340"/>
                    <a:pt x="171250" y="134702"/>
                  </a:cubicBezTo>
                  <a:lnTo>
                    <a:pt x="185308" y="109804"/>
                  </a:lnTo>
                  <a:lnTo>
                    <a:pt x="201283" y="109804"/>
                  </a:lnTo>
                  <a:cubicBezTo>
                    <a:pt x="205117" y="109804"/>
                    <a:pt x="208312" y="108528"/>
                    <a:pt x="210868" y="105974"/>
                  </a:cubicBezTo>
                  <a:cubicBezTo>
                    <a:pt x="214063" y="102782"/>
                    <a:pt x="215980" y="98313"/>
                    <a:pt x="215341" y="93845"/>
                  </a:cubicBezTo>
                  <a:lnTo>
                    <a:pt x="214063" y="15322"/>
                  </a:lnTo>
                  <a:cubicBezTo>
                    <a:pt x="214702" y="6384"/>
                    <a:pt x="208951" y="0"/>
                    <a:pt x="201283" y="0"/>
                  </a:cubicBezTo>
                  <a:close/>
                  <a:moveTo>
                    <a:pt x="125882" y="161515"/>
                  </a:moveTo>
                  <a:cubicBezTo>
                    <a:pt x="125882" y="162153"/>
                    <a:pt x="125882" y="162153"/>
                    <a:pt x="125882" y="162153"/>
                  </a:cubicBezTo>
                  <a:lnTo>
                    <a:pt x="52398" y="162153"/>
                  </a:lnTo>
                  <a:cubicBezTo>
                    <a:pt x="52398" y="162153"/>
                    <a:pt x="51758" y="162153"/>
                    <a:pt x="51758" y="162153"/>
                  </a:cubicBezTo>
                  <a:cubicBezTo>
                    <a:pt x="48564" y="162153"/>
                    <a:pt x="46008" y="164068"/>
                    <a:pt x="45369" y="166622"/>
                  </a:cubicBezTo>
                  <a:lnTo>
                    <a:pt x="43452" y="174283"/>
                  </a:lnTo>
                  <a:lnTo>
                    <a:pt x="37062" y="163430"/>
                  </a:lnTo>
                  <a:cubicBezTo>
                    <a:pt x="37062" y="163430"/>
                    <a:pt x="36423" y="162792"/>
                    <a:pt x="36423" y="162792"/>
                  </a:cubicBezTo>
                  <a:cubicBezTo>
                    <a:pt x="36423" y="162153"/>
                    <a:pt x="35784" y="162153"/>
                    <a:pt x="35784" y="161515"/>
                  </a:cubicBezTo>
                  <a:cubicBezTo>
                    <a:pt x="35784" y="161515"/>
                    <a:pt x="35145" y="160876"/>
                    <a:pt x="34506" y="160876"/>
                  </a:cubicBezTo>
                  <a:cubicBezTo>
                    <a:pt x="33867" y="160876"/>
                    <a:pt x="33867" y="160238"/>
                    <a:pt x="33228" y="160238"/>
                  </a:cubicBezTo>
                  <a:cubicBezTo>
                    <a:pt x="32589" y="160238"/>
                    <a:pt x="32589" y="160238"/>
                    <a:pt x="31950" y="160238"/>
                  </a:cubicBezTo>
                  <a:cubicBezTo>
                    <a:pt x="31950" y="160238"/>
                    <a:pt x="31311" y="160238"/>
                    <a:pt x="31311" y="160238"/>
                  </a:cubicBezTo>
                  <a:lnTo>
                    <a:pt x="14058" y="160876"/>
                  </a:lnTo>
                  <a:cubicBezTo>
                    <a:pt x="14058" y="160876"/>
                    <a:pt x="13419" y="160238"/>
                    <a:pt x="13419" y="158323"/>
                  </a:cubicBezTo>
                  <a:lnTo>
                    <a:pt x="14697" y="87461"/>
                  </a:lnTo>
                  <a:cubicBezTo>
                    <a:pt x="14697" y="86822"/>
                    <a:pt x="14697" y="86822"/>
                    <a:pt x="14697" y="86822"/>
                  </a:cubicBezTo>
                  <a:lnTo>
                    <a:pt x="63260" y="86822"/>
                  </a:lnTo>
                  <a:lnTo>
                    <a:pt x="63260" y="97037"/>
                  </a:lnTo>
                  <a:cubicBezTo>
                    <a:pt x="63260" y="105336"/>
                    <a:pt x="69011" y="111720"/>
                    <a:pt x="76679" y="111720"/>
                  </a:cubicBezTo>
                  <a:lnTo>
                    <a:pt x="126521" y="111720"/>
                  </a:lnTo>
                  <a:lnTo>
                    <a:pt x="126521" y="161515"/>
                  </a:lnTo>
                  <a:close/>
                  <a:moveTo>
                    <a:pt x="201283" y="96398"/>
                  </a:moveTo>
                  <a:lnTo>
                    <a:pt x="181474" y="95760"/>
                  </a:lnTo>
                  <a:cubicBezTo>
                    <a:pt x="181474" y="95760"/>
                    <a:pt x="180835" y="95760"/>
                    <a:pt x="180835" y="95760"/>
                  </a:cubicBezTo>
                  <a:cubicBezTo>
                    <a:pt x="180196" y="95760"/>
                    <a:pt x="179557" y="95760"/>
                    <a:pt x="178918" y="96398"/>
                  </a:cubicBezTo>
                  <a:cubicBezTo>
                    <a:pt x="178918" y="96398"/>
                    <a:pt x="178279" y="96398"/>
                    <a:pt x="178279" y="96398"/>
                  </a:cubicBezTo>
                  <a:cubicBezTo>
                    <a:pt x="177640" y="96398"/>
                    <a:pt x="177001" y="97037"/>
                    <a:pt x="177001" y="97037"/>
                  </a:cubicBezTo>
                  <a:cubicBezTo>
                    <a:pt x="177001" y="97037"/>
                    <a:pt x="176362" y="97675"/>
                    <a:pt x="176362" y="97675"/>
                  </a:cubicBezTo>
                  <a:cubicBezTo>
                    <a:pt x="176362" y="97675"/>
                    <a:pt x="175723" y="98313"/>
                    <a:pt x="175723" y="98313"/>
                  </a:cubicBezTo>
                  <a:lnTo>
                    <a:pt x="168055" y="112358"/>
                  </a:lnTo>
                  <a:lnTo>
                    <a:pt x="165499" y="102144"/>
                  </a:lnTo>
                  <a:cubicBezTo>
                    <a:pt x="164860" y="98952"/>
                    <a:pt x="161665" y="97037"/>
                    <a:pt x="159109" y="97675"/>
                  </a:cubicBezTo>
                  <a:cubicBezTo>
                    <a:pt x="159109" y="97675"/>
                    <a:pt x="158470" y="97675"/>
                    <a:pt x="158470" y="97675"/>
                  </a:cubicBezTo>
                  <a:lnTo>
                    <a:pt x="132272" y="97675"/>
                  </a:lnTo>
                  <a:cubicBezTo>
                    <a:pt x="132272" y="97675"/>
                    <a:pt x="132272" y="97675"/>
                    <a:pt x="132272" y="97675"/>
                  </a:cubicBezTo>
                  <a:cubicBezTo>
                    <a:pt x="132272" y="97675"/>
                    <a:pt x="132272" y="97675"/>
                    <a:pt x="132272" y="97675"/>
                  </a:cubicBezTo>
                  <a:lnTo>
                    <a:pt x="76679" y="97675"/>
                  </a:lnTo>
                  <a:cubicBezTo>
                    <a:pt x="76679" y="97675"/>
                    <a:pt x="76040" y="97037"/>
                    <a:pt x="76040" y="95760"/>
                  </a:cubicBezTo>
                  <a:lnTo>
                    <a:pt x="76040" y="13406"/>
                  </a:lnTo>
                  <a:cubicBezTo>
                    <a:pt x="76040" y="12130"/>
                    <a:pt x="76679" y="11491"/>
                    <a:pt x="76679" y="11491"/>
                  </a:cubicBezTo>
                  <a:lnTo>
                    <a:pt x="201922" y="11491"/>
                  </a:lnTo>
                  <a:cubicBezTo>
                    <a:pt x="201922" y="11491"/>
                    <a:pt x="202561" y="12130"/>
                    <a:pt x="202561" y="13406"/>
                  </a:cubicBezTo>
                  <a:lnTo>
                    <a:pt x="203839" y="91929"/>
                  </a:lnTo>
                  <a:cubicBezTo>
                    <a:pt x="202561" y="94483"/>
                    <a:pt x="202561" y="95760"/>
                    <a:pt x="201283" y="96398"/>
                  </a:cubicBezTo>
                  <a:close/>
                </a:path>
              </a:pathLst>
            </a:custGeom>
            <a:grpFill/>
            <a:ln w="6390" cap="flat">
              <a:noFill/>
              <a:prstDash val="solid"/>
              <a:miter/>
            </a:ln>
          </p:spPr>
          <p:txBody>
            <a:bodyPr rtlCol="0" anchor="ctr"/>
            <a:lstStyle/>
            <a:p>
              <a:endParaRPr lang="en-US"/>
            </a:p>
          </p:txBody>
        </p:sp>
        <p:sp>
          <p:nvSpPr>
            <p:cNvPr id="86" name="Graphic 4">
              <a:extLst>
                <a:ext uri="{FF2B5EF4-FFF2-40B4-BE49-F238E27FC236}">
                  <a16:creationId xmlns:a16="http://schemas.microsoft.com/office/drawing/2014/main" id="{AC549C15-24AA-7C4A-8939-A3C86CE9BD03}"/>
                </a:ext>
              </a:extLst>
            </p:cNvPr>
            <p:cNvSpPr/>
            <p:nvPr/>
          </p:nvSpPr>
          <p:spPr>
            <a:xfrm>
              <a:off x="640910" y="1049050"/>
              <a:ext cx="12779" cy="12767"/>
            </a:xfrm>
            <a:custGeom>
              <a:avLst/>
              <a:gdLst>
                <a:gd name="connsiteX0" fmla="*/ 10863 w 12779"/>
                <a:gd name="connsiteY0" fmla="*/ 1915 h 12767"/>
                <a:gd name="connsiteX1" fmla="*/ 8946 w 12779"/>
                <a:gd name="connsiteY1" fmla="*/ 638 h 12767"/>
                <a:gd name="connsiteX2" fmla="*/ 5112 w 12779"/>
                <a:gd name="connsiteY2" fmla="*/ 0 h 12767"/>
                <a:gd name="connsiteX3" fmla="*/ 3834 w 12779"/>
                <a:gd name="connsiteY3" fmla="*/ 638 h 12767"/>
                <a:gd name="connsiteX4" fmla="*/ 2556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224" y="1277"/>
                    <a:pt x="9585" y="638"/>
                    <a:pt x="8946" y="638"/>
                  </a:cubicBezTo>
                  <a:cubicBezTo>
                    <a:pt x="7668" y="0"/>
                    <a:pt x="6390" y="0"/>
                    <a:pt x="5112" y="0"/>
                  </a:cubicBezTo>
                  <a:cubicBezTo>
                    <a:pt x="4473" y="0"/>
                    <a:pt x="4473" y="0"/>
                    <a:pt x="3834" y="638"/>
                  </a:cubicBezTo>
                  <a:cubicBezTo>
                    <a:pt x="3195" y="638"/>
                    <a:pt x="3195" y="1277"/>
                    <a:pt x="2556" y="1277"/>
                  </a:cubicBezTo>
                  <a:cubicBezTo>
                    <a:pt x="1917" y="1277"/>
                    <a:pt x="1917" y="1915"/>
                    <a:pt x="1917" y="1915"/>
                  </a:cubicBezTo>
                  <a:cubicBezTo>
                    <a:pt x="1278" y="2554"/>
                    <a:pt x="639" y="3192"/>
                    <a:pt x="639" y="3830"/>
                  </a:cubicBezTo>
                  <a:cubicBezTo>
                    <a:pt x="639"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87" name="Graphic 4">
              <a:extLst>
                <a:ext uri="{FF2B5EF4-FFF2-40B4-BE49-F238E27FC236}">
                  <a16:creationId xmlns:a16="http://schemas.microsoft.com/office/drawing/2014/main" id="{AAE4A1A8-43A3-7845-8190-1C2FF55829A4}"/>
                </a:ext>
              </a:extLst>
            </p:cNvPr>
            <p:cNvSpPr/>
            <p:nvPr/>
          </p:nvSpPr>
          <p:spPr>
            <a:xfrm>
              <a:off x="706088" y="1049050"/>
              <a:ext cx="12779" cy="12767"/>
            </a:xfrm>
            <a:custGeom>
              <a:avLst/>
              <a:gdLst>
                <a:gd name="connsiteX0" fmla="*/ 10863 w 12779"/>
                <a:gd name="connsiteY0" fmla="*/ 1915 h 12767"/>
                <a:gd name="connsiteX1" fmla="*/ 10224 w 12779"/>
                <a:gd name="connsiteY1" fmla="*/ 1277 h 12767"/>
                <a:gd name="connsiteX2" fmla="*/ 8946 w 12779"/>
                <a:gd name="connsiteY2" fmla="*/ 638 h 12767"/>
                <a:gd name="connsiteX3" fmla="*/ 7668 w 12779"/>
                <a:gd name="connsiteY3" fmla="*/ 0 h 12767"/>
                <a:gd name="connsiteX4" fmla="*/ 3834 w 12779"/>
                <a:gd name="connsiteY4" fmla="*/ 638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863" y="1915"/>
                    <a:pt x="10224" y="1277"/>
                    <a:pt x="10224" y="1277"/>
                  </a:cubicBezTo>
                  <a:cubicBezTo>
                    <a:pt x="9585" y="1277"/>
                    <a:pt x="9585" y="638"/>
                    <a:pt x="8946" y="638"/>
                  </a:cubicBezTo>
                  <a:cubicBezTo>
                    <a:pt x="8307" y="638"/>
                    <a:pt x="8307" y="638"/>
                    <a:pt x="7668" y="0"/>
                  </a:cubicBezTo>
                  <a:cubicBezTo>
                    <a:pt x="6390" y="0"/>
                    <a:pt x="5112" y="0"/>
                    <a:pt x="3834" y="638"/>
                  </a:cubicBezTo>
                  <a:cubicBezTo>
                    <a:pt x="3195" y="638"/>
                    <a:pt x="2556" y="1277"/>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88" name="Graphic 4">
              <a:extLst>
                <a:ext uri="{FF2B5EF4-FFF2-40B4-BE49-F238E27FC236}">
                  <a16:creationId xmlns:a16="http://schemas.microsoft.com/office/drawing/2014/main" id="{51362AA2-42C0-F445-AF66-16DEFEF25C2F}"/>
                </a:ext>
              </a:extLst>
            </p:cNvPr>
            <p:cNvSpPr/>
            <p:nvPr/>
          </p:nvSpPr>
          <p:spPr>
            <a:xfrm>
              <a:off x="672221" y="1049050"/>
              <a:ext cx="12779" cy="12767"/>
            </a:xfrm>
            <a:custGeom>
              <a:avLst/>
              <a:gdLst>
                <a:gd name="connsiteX0" fmla="*/ 11502 w 12779"/>
                <a:gd name="connsiteY0" fmla="*/ 1915 h 12767"/>
                <a:gd name="connsiteX1" fmla="*/ 9585 w 12779"/>
                <a:gd name="connsiteY1" fmla="*/ 638 h 12767"/>
                <a:gd name="connsiteX2" fmla="*/ 5751 w 12779"/>
                <a:gd name="connsiteY2" fmla="*/ 0 h 12767"/>
                <a:gd name="connsiteX3" fmla="*/ 4473 w 12779"/>
                <a:gd name="connsiteY3" fmla="*/ 638 h 12767"/>
                <a:gd name="connsiteX4" fmla="*/ 3195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1502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1502" y="1915"/>
                  </a:moveTo>
                  <a:cubicBezTo>
                    <a:pt x="10863" y="1277"/>
                    <a:pt x="10224" y="638"/>
                    <a:pt x="9585" y="638"/>
                  </a:cubicBezTo>
                  <a:cubicBezTo>
                    <a:pt x="8307" y="0"/>
                    <a:pt x="7029" y="0"/>
                    <a:pt x="5751" y="0"/>
                  </a:cubicBezTo>
                  <a:cubicBezTo>
                    <a:pt x="5112" y="0"/>
                    <a:pt x="5112" y="0"/>
                    <a:pt x="4473" y="638"/>
                  </a:cubicBezTo>
                  <a:cubicBezTo>
                    <a:pt x="3834" y="638"/>
                    <a:pt x="3834" y="1277"/>
                    <a:pt x="3195" y="1277"/>
                  </a:cubicBezTo>
                  <a:cubicBezTo>
                    <a:pt x="2556" y="1277"/>
                    <a:pt x="2556" y="1915"/>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780" y="3192"/>
                    <a:pt x="12141" y="2554"/>
                    <a:pt x="11502" y="1915"/>
                  </a:cubicBezTo>
                  <a:close/>
                </a:path>
              </a:pathLst>
            </a:custGeom>
            <a:grpFill/>
            <a:ln w="6390" cap="flat">
              <a:noFill/>
              <a:prstDash val="solid"/>
              <a:miter/>
            </a:ln>
          </p:spPr>
          <p:txBody>
            <a:bodyPr rtlCol="0" anchor="ctr"/>
            <a:lstStyle/>
            <a:p>
              <a:endParaRPr lang="en-US"/>
            </a:p>
          </p:txBody>
        </p:sp>
      </p:grpSp>
    </p:spTree>
    <p:extLst>
      <p:ext uri="{BB962C8B-B14F-4D97-AF65-F5344CB8AC3E}">
        <p14:creationId xmlns:p14="http://schemas.microsoft.com/office/powerpoint/2010/main" val="4044907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oogle Shape;32;p6" descr="DTA-wordmark.png">
            <a:extLst>
              <a:ext uri="{FF2B5EF4-FFF2-40B4-BE49-F238E27FC236}">
                <a16:creationId xmlns:a16="http://schemas.microsoft.com/office/drawing/2014/main" id="{8AFBA575-A69E-8B4C-9E87-704DF110022B}"/>
              </a:ext>
            </a:extLst>
          </p:cNvPr>
          <p:cNvPicPr preferRelativeResize="0"/>
          <p:nvPr/>
        </p:nvPicPr>
        <p:blipFill>
          <a:blip r:embed="rId3">
            <a:alphaModFix/>
          </a:blip>
          <a:stretch>
            <a:fillRect/>
          </a:stretch>
        </p:blipFill>
        <p:spPr>
          <a:xfrm>
            <a:off x="11013487" y="319310"/>
            <a:ext cx="682651" cy="436900"/>
          </a:xfrm>
          <a:prstGeom prst="rect">
            <a:avLst/>
          </a:prstGeom>
          <a:noFill/>
          <a:ln>
            <a:noFill/>
          </a:ln>
        </p:spPr>
      </p:pic>
      <p:sp>
        <p:nvSpPr>
          <p:cNvPr id="8" name="Rectangle 7">
            <a:extLst>
              <a:ext uri="{FF2B5EF4-FFF2-40B4-BE49-F238E27FC236}">
                <a16:creationId xmlns:a16="http://schemas.microsoft.com/office/drawing/2014/main" id="{64B2C2F8-B319-45D5-8F1E-EBB676C35E7A}"/>
              </a:ext>
            </a:extLst>
          </p:cNvPr>
          <p:cNvSpPr/>
          <p:nvPr/>
        </p:nvSpPr>
        <p:spPr>
          <a:xfrm>
            <a:off x="5083625" y="2313902"/>
            <a:ext cx="915735" cy="1235023"/>
          </a:xfrm>
          <a:prstGeom prst="rect">
            <a:avLst/>
          </a:prstGeom>
          <a:solidFill>
            <a:srgbClr val="19759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900" b="1">
                <a:latin typeface="Arial" panose="020B0604020202020204" pitchFamily="34" charset="0"/>
                <a:ea typeface="Open Sans" panose="020B0606030504020204" pitchFamily="34" charset="0"/>
                <a:cs typeface="Arial" panose="020B0604020202020204" pitchFamily="34" charset="0"/>
              </a:rPr>
              <a:t>Key Objectives</a:t>
            </a:r>
          </a:p>
        </p:txBody>
      </p:sp>
      <p:sp>
        <p:nvSpPr>
          <p:cNvPr id="9" name="Rectangle 8">
            <a:extLst>
              <a:ext uri="{FF2B5EF4-FFF2-40B4-BE49-F238E27FC236}">
                <a16:creationId xmlns:a16="http://schemas.microsoft.com/office/drawing/2014/main" id="{81FF05CC-DDDA-43E2-9A71-9CE69699164F}"/>
              </a:ext>
            </a:extLst>
          </p:cNvPr>
          <p:cNvSpPr/>
          <p:nvPr/>
        </p:nvSpPr>
        <p:spPr>
          <a:xfrm>
            <a:off x="5085506" y="4964376"/>
            <a:ext cx="913854" cy="1235023"/>
          </a:xfrm>
          <a:prstGeom prst="rect">
            <a:avLst/>
          </a:prstGeom>
          <a:solidFill>
            <a:srgbClr val="19759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900" b="1">
                <a:latin typeface="Arial" panose="020B0604020202020204" pitchFamily="34" charset="0"/>
                <a:ea typeface="Open Sans" panose="020B0606030504020204" pitchFamily="34" charset="0"/>
                <a:cs typeface="Arial" panose="020B0604020202020204" pitchFamily="34" charset="0"/>
              </a:rPr>
              <a:t>DTA Tools, Templates and Guidance</a:t>
            </a:r>
          </a:p>
        </p:txBody>
      </p:sp>
      <p:sp>
        <p:nvSpPr>
          <p:cNvPr id="10" name="Rectangle 9">
            <a:extLst>
              <a:ext uri="{FF2B5EF4-FFF2-40B4-BE49-F238E27FC236}">
                <a16:creationId xmlns:a16="http://schemas.microsoft.com/office/drawing/2014/main" id="{8EDA8581-2F4E-4B0A-AE86-A64D8125E9E7}"/>
              </a:ext>
            </a:extLst>
          </p:cNvPr>
          <p:cNvSpPr/>
          <p:nvPr/>
        </p:nvSpPr>
        <p:spPr>
          <a:xfrm>
            <a:off x="5084651" y="3642256"/>
            <a:ext cx="914709" cy="1235023"/>
          </a:xfrm>
          <a:prstGeom prst="rect">
            <a:avLst/>
          </a:prstGeom>
          <a:solidFill>
            <a:srgbClr val="19759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900" b="1">
                <a:latin typeface="Arial" panose="020B0604020202020204" pitchFamily="34" charset="0"/>
                <a:ea typeface="Open Sans" panose="020B0606030504020204" pitchFamily="34" charset="0"/>
                <a:cs typeface="Arial" panose="020B0604020202020204" pitchFamily="34" charset="0"/>
              </a:rPr>
              <a:t>Key Actions</a:t>
            </a:r>
          </a:p>
        </p:txBody>
      </p:sp>
      <p:sp>
        <p:nvSpPr>
          <p:cNvPr id="11" name="Rectangle 10">
            <a:extLst>
              <a:ext uri="{FF2B5EF4-FFF2-40B4-BE49-F238E27FC236}">
                <a16:creationId xmlns:a16="http://schemas.microsoft.com/office/drawing/2014/main" id="{585F4983-B153-4B19-B52E-680B8A7D5D50}"/>
              </a:ext>
            </a:extLst>
          </p:cNvPr>
          <p:cNvSpPr/>
          <p:nvPr/>
        </p:nvSpPr>
        <p:spPr bwMode="gray">
          <a:xfrm>
            <a:off x="6091376" y="2313902"/>
            <a:ext cx="2389292" cy="1235023"/>
          </a:xfrm>
          <a:prstGeom prst="rect">
            <a:avLst/>
          </a:prstGeom>
          <a:noFill/>
          <a:ln w="19050" algn="ctr">
            <a:solidFill>
              <a:schemeClr val="tx1">
                <a:lumMod val="65000"/>
                <a:lumOff val="35000"/>
              </a:schemeClr>
            </a:solidFill>
            <a:miter lim="800000"/>
            <a:headEnd/>
            <a:tailEnd/>
          </a:ln>
        </p:spPr>
        <p:txBody>
          <a:bodyPr wrap="square" lIns="88900" tIns="88900" rIns="88900" bIns="88900" rtlCol="0" anchor="ctr"/>
          <a:lstStyle/>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Continuously evaluate the platform</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Share benefits </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Bring WoG community closer together</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Establish best practice.</a:t>
            </a:r>
            <a:endParaRPr lang="en-AU" sz="800">
              <a:solidFill>
                <a:schemeClr val="dk1"/>
              </a:solidFill>
              <a:latin typeface="Arial" panose="020B0604020202020204" pitchFamily="34" charset="0"/>
              <a:cs typeface="Arial" panose="020B0604020202020204" pitchFamily="34" charset="0"/>
              <a:sym typeface="Arial"/>
            </a:endParaRPr>
          </a:p>
        </p:txBody>
      </p:sp>
      <p:sp>
        <p:nvSpPr>
          <p:cNvPr id="12" name="Rectangle 11">
            <a:extLst>
              <a:ext uri="{FF2B5EF4-FFF2-40B4-BE49-F238E27FC236}">
                <a16:creationId xmlns:a16="http://schemas.microsoft.com/office/drawing/2014/main" id="{58D5C060-809F-40A4-AE88-9B8E2FD53DEF}"/>
              </a:ext>
            </a:extLst>
          </p:cNvPr>
          <p:cNvSpPr/>
          <p:nvPr/>
        </p:nvSpPr>
        <p:spPr bwMode="gray">
          <a:xfrm>
            <a:off x="6099343" y="3642256"/>
            <a:ext cx="2389292" cy="1235023"/>
          </a:xfrm>
          <a:prstGeom prst="rect">
            <a:avLst/>
          </a:prstGeom>
          <a:noFill/>
          <a:ln w="19050" algn="ctr">
            <a:solidFill>
              <a:schemeClr val="tx1">
                <a:lumMod val="65000"/>
                <a:lumOff val="35000"/>
              </a:schemeClr>
            </a:solidFill>
            <a:miter lim="800000"/>
            <a:headEnd/>
            <a:tailEnd/>
          </a:ln>
        </p:spPr>
        <p:txBody>
          <a:bodyPr wrap="square" lIns="88900" tIns="88900" rIns="88900" bIns="88900" rtlCol="0" anchor="ctr"/>
          <a:lstStyle/>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Evaluate your implementation of the blueprint</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Advocate benefits</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Engage with WoG community</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Share knowledge with WoG</a:t>
            </a:r>
          </a:p>
          <a:p>
            <a:pPr marL="87313" lvl="0" indent="-87313">
              <a:buClr>
                <a:srgbClr val="000000"/>
              </a:buClr>
              <a:buFont typeface="Arial" panose="020B0604020202020204" pitchFamily="34" charset="0"/>
              <a:buChar char="•"/>
              <a:defRPr/>
            </a:pPr>
            <a:r>
              <a:rPr lang="en-AU" sz="800">
                <a:latin typeface="Arial" panose="020B0604020202020204" pitchFamily="34" charset="0"/>
                <a:cs typeface="Arial" panose="020B0604020202020204" pitchFamily="34" charset="0"/>
                <a:sym typeface="Arial"/>
              </a:rPr>
              <a:t>Ongoing maintenance and improvement based on blueprint updates.</a:t>
            </a:r>
          </a:p>
        </p:txBody>
      </p:sp>
      <p:sp>
        <p:nvSpPr>
          <p:cNvPr id="13" name="Rectangle 12">
            <a:extLst>
              <a:ext uri="{FF2B5EF4-FFF2-40B4-BE49-F238E27FC236}">
                <a16:creationId xmlns:a16="http://schemas.microsoft.com/office/drawing/2014/main" id="{800D5D17-2A99-4CDF-A8AE-2239762BA21B}"/>
              </a:ext>
            </a:extLst>
          </p:cNvPr>
          <p:cNvSpPr/>
          <p:nvPr/>
        </p:nvSpPr>
        <p:spPr bwMode="gray">
          <a:xfrm>
            <a:off x="6099343" y="4964376"/>
            <a:ext cx="2389292" cy="1235023"/>
          </a:xfrm>
          <a:prstGeom prst="rect">
            <a:avLst/>
          </a:prstGeom>
          <a:noFill/>
          <a:ln w="19050" algn="ctr">
            <a:solidFill>
              <a:schemeClr val="tx1">
                <a:lumMod val="65000"/>
                <a:lumOff val="35000"/>
              </a:schemeClr>
            </a:solidFill>
            <a:miter lim="800000"/>
            <a:headEnd/>
            <a:tailEnd/>
          </a:ln>
        </p:spPr>
        <p:txBody>
          <a:bodyPr wrap="square" lIns="88900" tIns="88900" rIns="88900" bIns="88900" rtlCol="0" anchor="ctr"/>
          <a:lstStyle/>
          <a:p>
            <a:pPr marL="171450" indent="-171450">
              <a:buFont typeface="Arial" panose="020B0604020202020204" pitchFamily="34" charset="0"/>
              <a:buChar char="•"/>
            </a:pPr>
            <a:r>
              <a:rPr lang="en-AU" sz="800">
                <a:latin typeface="Arial" panose="020B0604020202020204" pitchFamily="34" charset="0"/>
                <a:cs typeface="Arial" panose="020B0604020202020204" pitchFamily="34" charset="0"/>
              </a:rPr>
              <a:t>The </a:t>
            </a:r>
            <a:r>
              <a:rPr lang="en-AU" sz="800" u="sng">
                <a:latin typeface="Arial" panose="020B0604020202020204" pitchFamily="34" charset="0"/>
                <a:cs typeface="Arial" panose="020B0604020202020204" pitchFamily="34" charset="0"/>
                <a:hlinkClick r:id="rId4"/>
              </a:rPr>
              <a:t>blueprint</a:t>
            </a:r>
            <a:r>
              <a:rPr lang="en-AU" sz="800">
                <a:latin typeface="Arial" panose="020B0604020202020204" pitchFamily="34" charset="0"/>
                <a:cs typeface="Arial" panose="020B0604020202020204" pitchFamily="34" charset="0"/>
              </a:rPr>
              <a:t> document</a:t>
            </a:r>
          </a:p>
          <a:p>
            <a:pPr marL="171450" indent="-171450">
              <a:buFont typeface="Arial" panose="020B0604020202020204" pitchFamily="34" charset="0"/>
              <a:buChar char="•"/>
            </a:pPr>
            <a:r>
              <a:rPr lang="en-AU" sz="800">
                <a:latin typeface="Arial" panose="020B0604020202020204" pitchFamily="34" charset="0"/>
                <a:cs typeface="Arial" panose="020B0604020202020204" pitchFamily="34" charset="0"/>
              </a:rPr>
              <a:t>Community survey</a:t>
            </a:r>
          </a:p>
          <a:p>
            <a:pPr marL="171450" indent="-171450">
              <a:buFont typeface="Arial" panose="020B0604020202020204" pitchFamily="34" charset="0"/>
              <a:buChar char="•"/>
            </a:pPr>
            <a:r>
              <a:rPr lang="en-AU" sz="800">
                <a:latin typeface="Arial" panose="020B0604020202020204" pitchFamily="34" charset="0"/>
                <a:cs typeface="Arial" panose="020B0604020202020204" pitchFamily="34" charset="0"/>
              </a:rPr>
              <a:t>Newsletter</a:t>
            </a:r>
          </a:p>
          <a:p>
            <a:pPr marL="171450" indent="-171450">
              <a:buFont typeface="Arial" panose="020B0604020202020204" pitchFamily="34" charset="0"/>
              <a:buChar char="•"/>
            </a:pPr>
            <a:r>
              <a:rPr lang="en-AU" sz="800">
                <a:latin typeface="Arial" panose="020B0604020202020204" pitchFamily="34" charset="0"/>
                <a:cs typeface="Arial" panose="020B0604020202020204" pitchFamily="34" charset="0"/>
              </a:rPr>
              <a:t>WoG training calendar</a:t>
            </a:r>
          </a:p>
          <a:p>
            <a:pPr marL="171450" indent="-171450">
              <a:buFont typeface="Arial" panose="020B0604020202020204" pitchFamily="34" charset="0"/>
              <a:buChar char="•"/>
            </a:pPr>
            <a:r>
              <a:rPr lang="en-AU" sz="800">
                <a:latin typeface="Arial" panose="020B0604020202020204" pitchFamily="34" charset="0"/>
                <a:cs typeface="Arial" panose="020B0604020202020204" pitchFamily="34" charset="0"/>
              </a:rPr>
              <a:t>Retro workshop plan.</a:t>
            </a:r>
          </a:p>
        </p:txBody>
      </p:sp>
      <p:graphicFrame>
        <p:nvGraphicFramePr>
          <p:cNvPr id="17" name="Table 16">
            <a:extLst>
              <a:ext uri="{FF2B5EF4-FFF2-40B4-BE49-F238E27FC236}">
                <a16:creationId xmlns:a16="http://schemas.microsoft.com/office/drawing/2014/main" id="{40630113-41D4-478D-A311-1D645B888866}"/>
              </a:ext>
            </a:extLst>
          </p:cNvPr>
          <p:cNvGraphicFramePr>
            <a:graphicFrameLocks noGrp="1"/>
          </p:cNvGraphicFramePr>
          <p:nvPr>
            <p:extLst>
              <p:ext uri="{D42A27DB-BD31-4B8C-83A1-F6EECF244321}">
                <p14:modId xmlns:p14="http://schemas.microsoft.com/office/powerpoint/2010/main" val="1880648438"/>
              </p:ext>
            </p:extLst>
          </p:nvPr>
        </p:nvGraphicFramePr>
        <p:xfrm>
          <a:off x="8603751" y="2310289"/>
          <a:ext cx="2885996" cy="3889110"/>
        </p:xfrm>
        <a:graphic>
          <a:graphicData uri="http://schemas.openxmlformats.org/drawingml/2006/table">
            <a:tbl>
              <a:tblPr firstRow="1" bandRow="1">
                <a:tableStyleId>{F2DE63D5-997A-4646-A377-4702673A728D}</a:tableStyleId>
              </a:tblPr>
              <a:tblGrid>
                <a:gridCol w="2885996">
                  <a:extLst>
                    <a:ext uri="{9D8B030D-6E8A-4147-A177-3AD203B41FA5}">
                      <a16:colId xmlns:a16="http://schemas.microsoft.com/office/drawing/2014/main" val="856159035"/>
                    </a:ext>
                  </a:extLst>
                </a:gridCol>
              </a:tblGrid>
              <a:tr h="32258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AU" sz="1200" u="none" strike="noStrike" cap="none">
                          <a:effectLst/>
                          <a:latin typeface="Arial" panose="020B0604020202020204" pitchFamily="34" charset="0"/>
                          <a:ea typeface="Open Sans" panose="020B0606030504020204" pitchFamily="34" charset="0"/>
                          <a:cs typeface="Arial" panose="020B0604020202020204" pitchFamily="34" charset="0"/>
                          <a:sym typeface="Arial"/>
                        </a:rPr>
                        <a:t>Your Checklist</a:t>
                      </a:r>
                      <a:endParaRPr lang="en-AU" sz="1200" b="0" u="none" strike="noStrike" cap="none">
                        <a:solidFill>
                          <a:schemeClr val="bg1"/>
                        </a:solidFill>
                        <a:effectLst/>
                        <a:latin typeface="Arial" panose="020B0604020202020204" pitchFamily="34" charset="0"/>
                        <a:ea typeface="Open Sans" panose="020B0606030504020204" pitchFamily="34" charset="0"/>
                        <a:cs typeface="Arial" panose="020B0604020202020204" pitchFamily="34" charset="0"/>
                        <a:sym typeface="Aria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197593"/>
                    </a:solidFill>
                  </a:tcPr>
                </a:tc>
                <a:extLst>
                  <a:ext uri="{0D108BD9-81ED-4DB2-BD59-A6C34878D82A}">
                    <a16:rowId xmlns:a16="http://schemas.microsoft.com/office/drawing/2014/main" val="1213869431"/>
                  </a:ext>
                </a:extLst>
              </a:tr>
              <a:tr h="2485704">
                <a:tc>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Wingdings" pitchFamily="2" charset="2"/>
                        <a:buNone/>
                        <a:tabLst/>
                        <a:defRPr/>
                      </a:pPr>
                      <a:r>
                        <a:rPr lang="en-AU" sz="900" u="none" strike="noStrike" cap="none">
                          <a:effectLst/>
                          <a:latin typeface="Arial" panose="020B0604020202020204" pitchFamily="34" charset="0"/>
                          <a:cs typeface="Arial" panose="020B0604020202020204" pitchFamily="34" charset="0"/>
                          <a:sym typeface="Arial"/>
                        </a:rPr>
                        <a:t>In this phase you will complete these steps: </a:t>
                      </a:r>
                    </a:p>
                    <a:p>
                      <a:pPr marL="0" marR="0" lvl="0" indent="0" algn="l" defTabSz="914400" rtl="0" eaLnBrk="1" fontAlgn="auto" latinLnBrk="0" hangingPunct="1">
                        <a:lnSpc>
                          <a:spcPct val="130000"/>
                        </a:lnSpc>
                        <a:spcBef>
                          <a:spcPts val="0"/>
                        </a:spcBef>
                        <a:spcAft>
                          <a:spcPts val="0"/>
                        </a:spcAft>
                        <a:buClr>
                          <a:srgbClr val="000000"/>
                        </a:buClr>
                        <a:buSzTx/>
                        <a:buFont typeface="Wingdings" pitchFamily="2" charset="2"/>
                        <a:buNone/>
                        <a:tabLst/>
                        <a:defRPr/>
                      </a:pPr>
                      <a:endParaRPr lang="en-AU" sz="900" u="none" strike="noStrike" cap="none">
                        <a:effectLst/>
                        <a:latin typeface="Arial" panose="020B0604020202020204" pitchFamily="34" charset="0"/>
                        <a:cs typeface="Arial" panose="020B0604020202020204" pitchFamily="34" charset="0"/>
                        <a:sym typeface="Arial"/>
                      </a:endParaRPr>
                    </a:p>
                    <a:p>
                      <a:pPr marL="171450" marR="0" lvl="0" indent="-171450" algn="l" defTabSz="914400" rtl="0" eaLnBrk="1" fontAlgn="auto" latinLnBrk="0" hangingPunct="1">
                        <a:lnSpc>
                          <a:spcPct val="130000"/>
                        </a:lnSpc>
                        <a:spcBef>
                          <a:spcPts val="0"/>
                        </a:spcBef>
                        <a:spcAft>
                          <a:spcPts val="0"/>
                        </a:spcAft>
                        <a:buClr>
                          <a:srgbClr val="000000"/>
                        </a:buClr>
                        <a:buSzTx/>
                        <a:buFont typeface="Wingdings" pitchFamily="2" charset="2"/>
                        <a:buChar char="q"/>
                        <a:tabLst/>
                        <a:defRPr/>
                      </a:pPr>
                      <a:r>
                        <a:rPr lang="en-AU" sz="900">
                          <a:latin typeface="Arial" panose="020B0604020202020204" pitchFamily="34" charset="0"/>
                          <a:cs typeface="Arial" panose="020B0604020202020204" pitchFamily="34" charset="0"/>
                          <a:sym typeface="Arial"/>
                        </a:rPr>
                        <a:t>Provide feedback about the blueprint back to the DTA, if practical evaluate your implementation of blueprint</a:t>
                      </a:r>
                    </a:p>
                    <a:p>
                      <a:pPr marL="171450" marR="0" lvl="0" indent="-171450" algn="l" defTabSz="914400" rtl="0" eaLnBrk="1" fontAlgn="auto" latinLnBrk="0" hangingPunct="1">
                        <a:lnSpc>
                          <a:spcPct val="130000"/>
                        </a:lnSpc>
                        <a:spcBef>
                          <a:spcPts val="0"/>
                        </a:spcBef>
                        <a:spcAft>
                          <a:spcPts val="0"/>
                        </a:spcAft>
                        <a:buClr>
                          <a:srgbClr val="000000"/>
                        </a:buClr>
                        <a:buSzTx/>
                        <a:buFont typeface="Wingdings" pitchFamily="2" charset="2"/>
                        <a:buChar char="q"/>
                        <a:tabLst/>
                        <a:defRPr/>
                      </a:pPr>
                      <a:r>
                        <a:rPr lang="en-AU" sz="900">
                          <a:latin typeface="Arial" panose="020B0604020202020204" pitchFamily="34" charset="0"/>
                          <a:cs typeface="Arial" panose="020B0604020202020204" pitchFamily="34" charset="0"/>
                          <a:sym typeface="Arial"/>
                        </a:rPr>
                        <a:t>Advocate benefits</a:t>
                      </a:r>
                    </a:p>
                    <a:p>
                      <a:pPr marL="171450" marR="0" lvl="0" indent="-171450" algn="l" defTabSz="914400" rtl="0" eaLnBrk="1" fontAlgn="auto" latinLnBrk="0" hangingPunct="1">
                        <a:lnSpc>
                          <a:spcPct val="130000"/>
                        </a:lnSpc>
                        <a:spcBef>
                          <a:spcPts val="0"/>
                        </a:spcBef>
                        <a:spcAft>
                          <a:spcPts val="0"/>
                        </a:spcAft>
                        <a:buClr>
                          <a:srgbClr val="000000"/>
                        </a:buClr>
                        <a:buSzTx/>
                        <a:buFont typeface="Wingdings" pitchFamily="2" charset="2"/>
                        <a:buChar char="q"/>
                        <a:tabLst/>
                        <a:defRPr/>
                      </a:pPr>
                      <a:r>
                        <a:rPr lang="en-AU" sz="900">
                          <a:latin typeface="Arial" panose="020B0604020202020204" pitchFamily="34" charset="0"/>
                          <a:cs typeface="Arial" panose="020B0604020202020204" pitchFamily="34" charset="0"/>
                          <a:sym typeface="Arial"/>
                        </a:rPr>
                        <a:t>Engage with WoG community</a:t>
                      </a:r>
                    </a:p>
                    <a:p>
                      <a:pPr marL="171450" marR="0" lvl="0" indent="-171450" algn="l" defTabSz="914400" rtl="0" eaLnBrk="1" fontAlgn="auto" latinLnBrk="0" hangingPunct="1">
                        <a:lnSpc>
                          <a:spcPct val="130000"/>
                        </a:lnSpc>
                        <a:spcBef>
                          <a:spcPts val="0"/>
                        </a:spcBef>
                        <a:spcAft>
                          <a:spcPts val="0"/>
                        </a:spcAft>
                        <a:buClr>
                          <a:srgbClr val="000000"/>
                        </a:buClr>
                        <a:buSzTx/>
                        <a:buFont typeface="Wingdings" pitchFamily="2" charset="2"/>
                        <a:buChar char="q"/>
                        <a:tabLst/>
                        <a:defRPr/>
                      </a:pPr>
                      <a:r>
                        <a:rPr lang="en-AU" sz="900">
                          <a:latin typeface="Arial" panose="020B0604020202020204" pitchFamily="34" charset="0"/>
                          <a:cs typeface="Arial" panose="020B0604020202020204" pitchFamily="34" charset="0"/>
                          <a:sym typeface="Arial"/>
                        </a:rPr>
                        <a:t>Share knowledge with WoG</a:t>
                      </a:r>
                    </a:p>
                    <a:p>
                      <a:pPr marL="171450" marR="0" lvl="0" indent="-171450" algn="l" defTabSz="914400" rtl="0" eaLnBrk="1" fontAlgn="auto" latinLnBrk="0" hangingPunct="1">
                        <a:lnSpc>
                          <a:spcPct val="130000"/>
                        </a:lnSpc>
                        <a:spcBef>
                          <a:spcPts val="0"/>
                        </a:spcBef>
                        <a:spcAft>
                          <a:spcPts val="0"/>
                        </a:spcAft>
                        <a:buClr>
                          <a:srgbClr val="000000"/>
                        </a:buClr>
                        <a:buSzTx/>
                        <a:buFont typeface="Wingdings" pitchFamily="2" charset="2"/>
                        <a:buChar char="q"/>
                        <a:tabLst/>
                        <a:defRPr/>
                      </a:pPr>
                      <a:r>
                        <a:rPr lang="en-AU" sz="900">
                          <a:latin typeface="Arial" panose="020B0604020202020204" pitchFamily="34" charset="0"/>
                          <a:cs typeface="Arial" panose="020B0604020202020204" pitchFamily="34" charset="0"/>
                          <a:sym typeface="Arial"/>
                        </a:rPr>
                        <a:t>Ongoing maintenance and improvement based on blueprint updates.</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48012297"/>
                  </a:ext>
                </a:extLst>
              </a:tr>
              <a:tr h="1080817">
                <a:tc>
                  <a:txBody>
                    <a:bodyPr/>
                    <a:lstStyle/>
                    <a:p>
                      <a:pPr marL="0" indent="0">
                        <a:buFont typeface="Arial" panose="020B0604020202020204" pitchFamily="34" charset="0"/>
                        <a:buNone/>
                      </a:pPr>
                      <a:r>
                        <a:rPr lang="en-AU" sz="800" b="1" u="none" strike="noStrike" cap="none">
                          <a:solidFill>
                            <a:schemeClr val="bg1"/>
                          </a:solidFill>
                          <a:effectLst/>
                          <a:latin typeface="Arial" panose="020B0604020202020204" pitchFamily="34" charset="0"/>
                          <a:ea typeface="Open Sans" panose="020B0606030504020204" pitchFamily="34" charset="0"/>
                          <a:cs typeface="Arial" panose="020B0604020202020204" pitchFamily="34" charset="0"/>
                          <a:sym typeface="Arial"/>
                        </a:rPr>
                        <a:t>DTA will support you via access to:</a:t>
                      </a:r>
                    </a:p>
                    <a:p>
                      <a:pPr marL="0" indent="0">
                        <a:buFont typeface="Arial" panose="020B0604020202020204" pitchFamily="34" charset="0"/>
                        <a:buNone/>
                      </a:pPr>
                      <a:endParaRPr lang="en-AU" sz="800" b="1" u="none" strike="noStrike" cap="none">
                        <a:solidFill>
                          <a:schemeClr val="bg1"/>
                        </a:solidFill>
                        <a:effectLst/>
                        <a:latin typeface="Arial" panose="020B0604020202020204" pitchFamily="34" charset="0"/>
                        <a:ea typeface="Open Sans" panose="020B0606030504020204" pitchFamily="34" charset="0"/>
                        <a:cs typeface="Arial" panose="020B0604020202020204" pitchFamily="34" charset="0"/>
                        <a:sym typeface="Arial"/>
                      </a:endParaRPr>
                    </a:p>
                    <a:p>
                      <a:pPr marL="171450" indent="-171450">
                        <a:buFont typeface="Arial" panose="020B0604020202020204" pitchFamily="34" charset="0"/>
                        <a:buChar char="•"/>
                      </a:pPr>
                      <a:r>
                        <a:rPr lang="en-AU" sz="800" b="1" i="0" u="none" strike="noStrike" cap="none">
                          <a:solidFill>
                            <a:schemeClr val="bg1"/>
                          </a:solidFill>
                          <a:effectLst/>
                          <a:latin typeface="Arial" panose="020B0604020202020204" pitchFamily="34" charset="0"/>
                          <a:ea typeface="Open Sans" panose="020B0606030504020204" pitchFamily="34" charset="0"/>
                          <a:cs typeface="Arial" panose="020B0604020202020204" pitchFamily="34" charset="0"/>
                          <a:sym typeface="Arial"/>
                        </a:rPr>
                        <a:t>T</a:t>
                      </a:r>
                      <a:r>
                        <a:rPr lang="en-AU" sz="800">
                          <a:solidFill>
                            <a:schemeClr val="bg1"/>
                          </a:solidFill>
                          <a:latin typeface="Arial" panose="020B0604020202020204" pitchFamily="34" charset="0"/>
                          <a:cs typeface="Arial" panose="020B0604020202020204" pitchFamily="34" charset="0"/>
                        </a:rPr>
                        <a:t>he </a:t>
                      </a:r>
                      <a:r>
                        <a:rPr lang="en-AU" sz="800" u="sng">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community portal</a:t>
                      </a:r>
                      <a:r>
                        <a:rPr lang="en-AU" sz="800">
                          <a:solidFill>
                            <a:schemeClr val="bg1"/>
                          </a:solidFill>
                          <a:latin typeface="Arial" panose="020B0604020202020204" pitchFamily="34" charset="0"/>
                          <a:cs typeface="Arial" panose="020B0604020202020204" pitchFamily="34" charset="0"/>
                        </a:rPr>
                        <a:t>: for asking questions, FAQ and understanding which agencies are using the blueprint</a:t>
                      </a:r>
                    </a:p>
                    <a:p>
                      <a:pPr marL="171450" indent="-171450">
                        <a:buFont typeface="Arial" panose="020B0604020202020204" pitchFamily="34" charset="0"/>
                        <a:buChar char="•"/>
                      </a:pPr>
                      <a:r>
                        <a:rPr lang="en-AU" sz="800">
                          <a:solidFill>
                            <a:schemeClr val="bg1"/>
                          </a:solidFill>
                          <a:latin typeface="Arial" panose="020B0604020202020204" pitchFamily="34" charset="0"/>
                          <a:cs typeface="Arial" panose="020B0604020202020204" pitchFamily="34" charset="0"/>
                        </a:rPr>
                        <a:t>The </a:t>
                      </a:r>
                      <a:r>
                        <a:rPr lang="en-AU" sz="800" u="sng">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desktop.gov.au</a:t>
                      </a:r>
                      <a:r>
                        <a:rPr lang="en-AU" sz="800">
                          <a:solidFill>
                            <a:schemeClr val="bg1"/>
                          </a:solidFill>
                          <a:latin typeface="Arial" panose="020B0604020202020204" pitchFamily="34" charset="0"/>
                          <a:cs typeface="Arial" panose="020B0604020202020204" pitchFamily="34" charset="0"/>
                        </a:rPr>
                        <a:t> website: for information, the latest version of the blueprint and knowledge articles.</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2208403523"/>
                  </a:ext>
                </a:extLst>
              </a:tr>
            </a:tbl>
          </a:graphicData>
        </a:graphic>
      </p:graphicFrame>
      <p:sp>
        <p:nvSpPr>
          <p:cNvPr id="108" name="Rectangle 107">
            <a:extLst>
              <a:ext uri="{FF2B5EF4-FFF2-40B4-BE49-F238E27FC236}">
                <a16:creationId xmlns:a16="http://schemas.microsoft.com/office/drawing/2014/main" id="{69E2BD08-C485-40CF-B3B0-213EA6BA6A6D}"/>
              </a:ext>
            </a:extLst>
          </p:cNvPr>
          <p:cNvSpPr/>
          <p:nvPr/>
        </p:nvSpPr>
        <p:spPr>
          <a:xfrm>
            <a:off x="437070" y="1366623"/>
            <a:ext cx="11259068" cy="738664"/>
          </a:xfrm>
          <a:prstGeom prst="rect">
            <a:avLst/>
          </a:prstGeom>
        </p:spPr>
        <p:txBody>
          <a:bodyPr wrap="square" lIns="91440" tIns="45720" rIns="91440" bIns="45720" anchor="t">
            <a:spAutoFit/>
          </a:bodyPr>
          <a:lstStyle/>
          <a:p>
            <a:pPr marL="80645">
              <a:spcBef>
                <a:spcPts val="100"/>
              </a:spcBef>
              <a:defRPr/>
            </a:pPr>
            <a:r>
              <a:rPr lang="en-AU" sz="1400" kern="0" spc="-5">
                <a:solidFill>
                  <a:srgbClr val="414141">
                    <a:lumMod val="50000"/>
                  </a:srgbClr>
                </a:solidFill>
                <a:latin typeface="Arial" panose="020B0604020202020204" pitchFamily="34" charset="0"/>
                <a:ea typeface="Open Sans" panose="020B0606030504020204" pitchFamily="34" charset="0"/>
                <a:cs typeface="Arial" panose="020B0604020202020204" pitchFamily="34" charset="0"/>
              </a:rPr>
              <a:t>Technology is always changing and improving. At this final stage of the engagement, we would appreciate your participation in helping us continually improve the blueprint adoption experience. By actively engaging with the WoG community, sharing your learnings and participating in evaluation of the blueprint, you will make the experience better for future adaptations and new agency adopters.</a:t>
            </a:r>
          </a:p>
        </p:txBody>
      </p:sp>
      <p:graphicFrame>
        <p:nvGraphicFramePr>
          <p:cNvPr id="60" name="Table 59">
            <a:extLst>
              <a:ext uri="{FF2B5EF4-FFF2-40B4-BE49-F238E27FC236}">
                <a16:creationId xmlns:a16="http://schemas.microsoft.com/office/drawing/2014/main" id="{513C64A0-22BC-4CC2-A6F4-F8B752F42487}"/>
              </a:ext>
            </a:extLst>
          </p:cNvPr>
          <p:cNvGraphicFramePr>
            <a:graphicFrameLocks noGrp="1"/>
          </p:cNvGraphicFramePr>
          <p:nvPr>
            <p:extLst>
              <p:ext uri="{D42A27DB-BD31-4B8C-83A1-F6EECF244321}">
                <p14:modId xmlns:p14="http://schemas.microsoft.com/office/powerpoint/2010/main" val="324508311"/>
              </p:ext>
            </p:extLst>
          </p:nvPr>
        </p:nvGraphicFramePr>
        <p:xfrm>
          <a:off x="606658" y="2299747"/>
          <a:ext cx="4364827" cy="1964677"/>
        </p:xfrm>
        <a:graphic>
          <a:graphicData uri="http://schemas.openxmlformats.org/drawingml/2006/table">
            <a:tbl>
              <a:tblPr firstRow="1" bandRow="1">
                <a:tableStyleId>{F2DE63D5-997A-4646-A377-4702673A728D}</a:tableStyleId>
              </a:tblPr>
              <a:tblGrid>
                <a:gridCol w="4364827">
                  <a:extLst>
                    <a:ext uri="{9D8B030D-6E8A-4147-A177-3AD203B41FA5}">
                      <a16:colId xmlns:a16="http://schemas.microsoft.com/office/drawing/2014/main" val="856159035"/>
                    </a:ext>
                  </a:extLst>
                </a:gridCol>
              </a:tblGrid>
              <a:tr h="266898">
                <a:tc>
                  <a:txBody>
                    <a:bodyPr/>
                    <a:lstStyle/>
                    <a:p>
                      <a:pPr marL="0" marR="0" lvl="0" indent="0" algn="ctr" rtl="0" eaLnBrk="1" fontAlgn="auto" latinLnBrk="0" hangingPunct="1">
                        <a:lnSpc>
                          <a:spcPct val="100000"/>
                        </a:lnSpc>
                        <a:spcBef>
                          <a:spcPts val="0"/>
                        </a:spcBef>
                        <a:spcAft>
                          <a:spcPts val="0"/>
                        </a:spcAft>
                        <a:buClr>
                          <a:srgbClr val="000000"/>
                        </a:buClr>
                        <a:buSzTx/>
                        <a:buFont typeface="Arial" panose="020B0604020202020204" pitchFamily="34" charset="0"/>
                        <a:buNone/>
                      </a:pPr>
                      <a:r>
                        <a:rPr lang="en-AU" sz="1200" u="none" strike="noStrike" cap="none">
                          <a:effectLst/>
                          <a:latin typeface="Arial"/>
                          <a:ea typeface="Open Sans"/>
                          <a:cs typeface="Arial"/>
                          <a:sym typeface="Arial"/>
                        </a:rPr>
                        <a:t>Benefits</a:t>
                      </a:r>
                      <a:endParaRPr lang="en-AU" sz="1200" b="0" u="none" strike="noStrike" cap="none">
                        <a:solidFill>
                          <a:schemeClr val="bg1"/>
                        </a:solidFill>
                        <a:effectLst/>
                        <a:latin typeface="Arial" panose="020B0604020202020204" pitchFamily="34" charset="0"/>
                        <a:ea typeface="Open Sans" panose="020B0606030504020204" pitchFamily="34" charset="0"/>
                        <a:cs typeface="Arial" panose="020B0604020202020204" pitchFamily="34" charset="0"/>
                        <a:sym typeface="Aria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197593"/>
                    </a:solidFill>
                  </a:tcPr>
                </a:tc>
                <a:extLst>
                  <a:ext uri="{0D108BD9-81ED-4DB2-BD59-A6C34878D82A}">
                    <a16:rowId xmlns:a16="http://schemas.microsoft.com/office/drawing/2014/main" val="1213869431"/>
                  </a:ext>
                </a:extLst>
              </a:tr>
              <a:tr h="1690357">
                <a:tc>
                  <a:txBody>
                    <a:bodyPr/>
                    <a:lstStyle/>
                    <a:p>
                      <a:pPr>
                        <a:buFont typeface="Arial" panose="020B0604020202020204" pitchFamily="34" charset="0"/>
                        <a:buNone/>
                      </a:pPr>
                      <a:r>
                        <a:rPr lang="en-AU" sz="900">
                          <a:solidFill>
                            <a:schemeClr val="tx1"/>
                          </a:solidFill>
                          <a:latin typeface="Arial" panose="020B0604020202020204" pitchFamily="34" charset="0"/>
                          <a:cs typeface="Arial" panose="020B0604020202020204" pitchFamily="34" charset="0"/>
                        </a:rPr>
                        <a:t>The Assess and Advocate phase helps you to contribute to the ongoing improvement of the blueprint: </a:t>
                      </a:r>
                    </a:p>
                    <a:p>
                      <a:pPr marL="0" indent="0">
                        <a:buFont typeface="Arial" panose="020B0604020202020204" pitchFamily="34" charset="0"/>
                        <a:buNone/>
                      </a:pPr>
                      <a:endParaRPr lang="en-AU" sz="9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AU" sz="900" b="0" i="0" kern="1200">
                          <a:solidFill>
                            <a:schemeClr val="tx1"/>
                          </a:solidFill>
                          <a:effectLst/>
                          <a:latin typeface="Arial" panose="020B0604020202020204" pitchFamily="34" charset="0"/>
                          <a:ea typeface="+mn-ea"/>
                          <a:cs typeface="Arial" panose="020B0604020202020204" pitchFamily="34" charset="0"/>
                        </a:rPr>
                        <a:t>Assessing the lessons learnt, so you can maximise the use of the blueprint, mitigate adoption risks and continue to improve your service</a:t>
                      </a:r>
                    </a:p>
                    <a:p>
                      <a:pPr marL="171450" indent="-171450">
                        <a:buFont typeface="Arial" panose="020B0604020202020204" pitchFamily="34" charset="0"/>
                        <a:buChar char="•"/>
                      </a:pPr>
                      <a:r>
                        <a:rPr lang="en-AU" sz="900" b="0" i="0" kern="1200">
                          <a:solidFill>
                            <a:schemeClr val="tx1"/>
                          </a:solidFill>
                          <a:effectLst/>
                          <a:latin typeface="Arial" panose="020B0604020202020204" pitchFamily="34" charset="0"/>
                          <a:ea typeface="+mn-ea"/>
                          <a:cs typeface="Arial" panose="020B0604020202020204" pitchFamily="34" charset="0"/>
                        </a:rPr>
                        <a:t>Assessing improved blueprint designs for greater security </a:t>
                      </a:r>
                    </a:p>
                    <a:p>
                      <a:pPr marL="171450" indent="-171450">
                        <a:buFont typeface="Arial" panose="020B0604020202020204" pitchFamily="34" charset="0"/>
                        <a:buChar char="•"/>
                      </a:pPr>
                      <a:r>
                        <a:rPr lang="en-AU" sz="900" b="0" i="0" kern="1200">
                          <a:solidFill>
                            <a:schemeClr val="tx1"/>
                          </a:solidFill>
                          <a:effectLst/>
                          <a:latin typeface="Arial" panose="020B0604020202020204" pitchFamily="34" charset="0"/>
                          <a:ea typeface="+mn-ea"/>
                          <a:cs typeface="Arial" panose="020B0604020202020204" pitchFamily="34" charset="0"/>
                        </a:rPr>
                        <a:t>Advocating for best practice through greater connection with other agencies, management of common pitfalls and opportunities to ask questions</a:t>
                      </a:r>
                    </a:p>
                    <a:p>
                      <a:pPr marL="171450" marR="0" lvl="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900" kern="1200">
                          <a:solidFill>
                            <a:schemeClr val="tx1"/>
                          </a:solidFill>
                          <a:effectLst/>
                          <a:latin typeface="Arial" panose="020B0604020202020204" pitchFamily="34" charset="0"/>
                          <a:ea typeface="+mn-ea"/>
                          <a:cs typeface="Arial" panose="020B0604020202020204" pitchFamily="34" charset="0"/>
                        </a:rPr>
                        <a:t>Providing your feedback to the wider WoG community and the DTA to improve the blueprint and access to the blueprint. </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48012297"/>
                  </a:ext>
                </a:extLst>
              </a:tr>
            </a:tbl>
          </a:graphicData>
        </a:graphic>
      </p:graphicFrame>
      <p:graphicFrame>
        <p:nvGraphicFramePr>
          <p:cNvPr id="61" name="Table 60">
            <a:extLst>
              <a:ext uri="{FF2B5EF4-FFF2-40B4-BE49-F238E27FC236}">
                <a16:creationId xmlns:a16="http://schemas.microsoft.com/office/drawing/2014/main" id="{D4FA4774-A0BA-454D-A3EF-E377FC8FCD57}"/>
              </a:ext>
            </a:extLst>
          </p:cNvPr>
          <p:cNvGraphicFramePr>
            <a:graphicFrameLocks noGrp="1"/>
          </p:cNvGraphicFramePr>
          <p:nvPr>
            <p:extLst>
              <p:ext uri="{D42A27DB-BD31-4B8C-83A1-F6EECF244321}">
                <p14:modId xmlns:p14="http://schemas.microsoft.com/office/powerpoint/2010/main" val="252910337"/>
              </p:ext>
            </p:extLst>
          </p:nvPr>
        </p:nvGraphicFramePr>
        <p:xfrm>
          <a:off x="597653" y="4259767"/>
          <a:ext cx="4364827" cy="1957255"/>
        </p:xfrm>
        <a:graphic>
          <a:graphicData uri="http://schemas.openxmlformats.org/drawingml/2006/table">
            <a:tbl>
              <a:tblPr firstRow="1" bandRow="1">
                <a:tableStyleId>{F2DE63D5-997A-4646-A377-4702673A728D}</a:tableStyleId>
              </a:tblPr>
              <a:tblGrid>
                <a:gridCol w="4364827">
                  <a:extLst>
                    <a:ext uri="{9D8B030D-6E8A-4147-A177-3AD203B41FA5}">
                      <a16:colId xmlns:a16="http://schemas.microsoft.com/office/drawing/2014/main" val="856159035"/>
                    </a:ext>
                  </a:extLst>
                </a:gridCol>
              </a:tblGrid>
              <a:tr h="256697">
                <a:tc>
                  <a:txBody>
                    <a:bodyPr/>
                    <a:lstStyle/>
                    <a:p>
                      <a:pPr marL="0" marR="0" lvl="0" indent="0" algn="ctr" rtl="0" eaLnBrk="1" fontAlgn="auto" latinLnBrk="0" hangingPunct="1">
                        <a:lnSpc>
                          <a:spcPct val="100000"/>
                        </a:lnSpc>
                        <a:spcBef>
                          <a:spcPts val="0"/>
                        </a:spcBef>
                        <a:spcAft>
                          <a:spcPts val="0"/>
                        </a:spcAft>
                        <a:buClr>
                          <a:srgbClr val="000000"/>
                        </a:buClr>
                        <a:buSzTx/>
                        <a:buFont typeface="Arial" panose="020B0604020202020204" pitchFamily="34" charset="0"/>
                        <a:buNone/>
                      </a:pPr>
                      <a:r>
                        <a:rPr lang="en-AU" sz="1200" u="none" strike="noStrike" cap="none">
                          <a:effectLst/>
                          <a:latin typeface="Arial"/>
                          <a:ea typeface="Open Sans"/>
                          <a:cs typeface="Arial"/>
                          <a:sym typeface="Arial"/>
                        </a:rPr>
                        <a:t>Mitigating Key Risks</a:t>
                      </a:r>
                      <a:endParaRPr lang="en-AU" sz="1200" b="0" u="none" strike="noStrike" cap="none">
                        <a:solidFill>
                          <a:schemeClr val="bg1"/>
                        </a:solidFill>
                        <a:effectLst/>
                        <a:latin typeface="Arial"/>
                        <a:ea typeface="Open Sans"/>
                        <a:cs typeface="Arial"/>
                        <a:sym typeface="Aria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197593"/>
                    </a:solidFill>
                  </a:tcPr>
                </a:tc>
                <a:extLst>
                  <a:ext uri="{0D108BD9-81ED-4DB2-BD59-A6C34878D82A}">
                    <a16:rowId xmlns:a16="http://schemas.microsoft.com/office/drawing/2014/main" val="1213869431"/>
                  </a:ext>
                </a:extLst>
              </a:tr>
              <a:tr h="1682935">
                <a:tc>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Wingdings" pitchFamily="2" charset="2"/>
                        <a:buNone/>
                        <a:tabLst/>
                        <a:defRPr/>
                      </a:pPr>
                      <a:r>
                        <a:rPr lang="en-AU" sz="900">
                          <a:solidFill>
                            <a:schemeClr val="tx1"/>
                          </a:solidFill>
                          <a:latin typeface="Arial" panose="020B0604020202020204" pitchFamily="34" charset="0"/>
                          <a:cs typeface="Arial" panose="020B0604020202020204" pitchFamily="34" charset="0"/>
                        </a:rPr>
                        <a:t>The Assess and Advocate phase helps you to mitigate risks such as: </a:t>
                      </a:r>
                    </a:p>
                    <a:p>
                      <a:pPr marL="0" marR="0" lvl="0" indent="0" algn="l" defTabSz="914400" rtl="0" eaLnBrk="1" fontAlgn="auto" latinLnBrk="0" hangingPunct="1">
                        <a:lnSpc>
                          <a:spcPct val="130000"/>
                        </a:lnSpc>
                        <a:spcBef>
                          <a:spcPts val="0"/>
                        </a:spcBef>
                        <a:spcAft>
                          <a:spcPts val="0"/>
                        </a:spcAft>
                        <a:buClr>
                          <a:srgbClr val="000000"/>
                        </a:buClr>
                        <a:buSzTx/>
                        <a:buFont typeface="Wingdings" pitchFamily="2" charset="2"/>
                        <a:buNone/>
                        <a:tabLst/>
                        <a:defRPr/>
                      </a:pPr>
                      <a:endParaRPr lang="en-AU" sz="900" u="none" strike="noStrike" cap="none">
                        <a:solidFill>
                          <a:schemeClr val="tx1"/>
                        </a:solidFill>
                        <a:effectLst/>
                        <a:latin typeface="Arial" panose="020B0604020202020204" pitchFamily="34" charset="0"/>
                        <a:ea typeface="Open Sans" panose="020B0606030504020204" pitchFamily="34" charset="0"/>
                        <a:cs typeface="Arial" panose="020B0604020202020204" pitchFamily="34" charset="0"/>
                        <a:sym typeface="Arial"/>
                      </a:endParaRPr>
                    </a:p>
                    <a:p>
                      <a:pPr marL="171450" indent="-171450">
                        <a:buFont typeface="Arial" panose="020B0604020202020204" pitchFamily="34" charset="0"/>
                        <a:buChar char="•"/>
                      </a:pPr>
                      <a:r>
                        <a:rPr lang="en-AU" sz="900" b="0" i="0" kern="1200">
                          <a:solidFill>
                            <a:schemeClr val="tx1"/>
                          </a:solidFill>
                          <a:effectLst/>
                          <a:latin typeface="Arial" panose="020B0604020202020204" pitchFamily="34" charset="0"/>
                          <a:ea typeface="+mn-ea"/>
                          <a:cs typeface="Arial" panose="020B0604020202020204" pitchFamily="34" charset="0"/>
                        </a:rPr>
                        <a:t>Making sure the blueprint design and service improves to reflect real-time practice</a:t>
                      </a:r>
                    </a:p>
                    <a:p>
                      <a:pPr marL="171450" indent="-171450">
                        <a:buFont typeface="Arial" panose="020B0604020202020204" pitchFamily="34" charset="0"/>
                        <a:buChar char="•"/>
                      </a:pPr>
                      <a:r>
                        <a:rPr lang="en-AU" sz="900" b="0" i="0" kern="1200">
                          <a:solidFill>
                            <a:schemeClr val="tx1"/>
                          </a:solidFill>
                          <a:effectLst/>
                          <a:latin typeface="Arial" panose="020B0604020202020204" pitchFamily="34" charset="0"/>
                          <a:ea typeface="+mn-ea"/>
                          <a:cs typeface="Arial" panose="020B0604020202020204" pitchFamily="34" charset="0"/>
                        </a:rPr>
                        <a:t>Making sure digital capability is improved across WoG</a:t>
                      </a:r>
                    </a:p>
                    <a:p>
                      <a:pPr marL="171450" indent="-171450">
                        <a:buFont typeface="Arial" panose="020B0604020202020204" pitchFamily="34" charset="0"/>
                        <a:buChar char="•"/>
                      </a:pPr>
                      <a:r>
                        <a:rPr lang="en-AU" sz="900" b="0" i="0" kern="1200">
                          <a:solidFill>
                            <a:schemeClr val="tx1"/>
                          </a:solidFill>
                          <a:effectLst/>
                          <a:latin typeface="Arial" panose="020B0604020202020204" pitchFamily="34" charset="0"/>
                          <a:ea typeface="+mn-ea"/>
                          <a:cs typeface="Arial" panose="020B0604020202020204" pitchFamily="34" charset="0"/>
                        </a:rPr>
                        <a:t>Making sure opportunities for standardising and modernising ICT are embraced and aren’t lost in silos. </a:t>
                      </a:r>
                    </a:p>
                    <a:p>
                      <a:pPr marL="171450" indent="-171450">
                        <a:buFont typeface="Arial" panose="020B0604020202020204" pitchFamily="34" charset="0"/>
                        <a:buChar char="•"/>
                      </a:pPr>
                      <a:endParaRPr lang="en-AU" sz="900">
                        <a:solidFill>
                          <a:schemeClr val="tx1"/>
                        </a:solidFill>
                        <a:latin typeface="Arial" panose="020B0604020202020204" pitchFamily="34" charset="0"/>
                        <a:cs typeface="Arial" panose="020B0604020202020204" pitchFamily="34" charset="0"/>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48012297"/>
                  </a:ext>
                </a:extLst>
              </a:tr>
            </a:tbl>
          </a:graphicData>
        </a:graphic>
      </p:graphicFrame>
      <p:sp>
        <p:nvSpPr>
          <p:cNvPr id="25" name="Flowchart: Connector 13">
            <a:extLst>
              <a:ext uri="{FF2B5EF4-FFF2-40B4-BE49-F238E27FC236}">
                <a16:creationId xmlns:a16="http://schemas.microsoft.com/office/drawing/2014/main" id="{560E2612-6F53-FA47-AEF2-AF52810FCC00}"/>
              </a:ext>
            </a:extLst>
          </p:cNvPr>
          <p:cNvSpPr/>
          <p:nvPr/>
        </p:nvSpPr>
        <p:spPr>
          <a:xfrm>
            <a:off x="6268021"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Flowchart: Connector 20">
            <a:extLst>
              <a:ext uri="{FF2B5EF4-FFF2-40B4-BE49-F238E27FC236}">
                <a16:creationId xmlns:a16="http://schemas.microsoft.com/office/drawing/2014/main" id="{526768FE-0C02-2C49-B1D3-AAB15A30D8EC}"/>
              </a:ext>
            </a:extLst>
          </p:cNvPr>
          <p:cNvSpPr/>
          <p:nvPr/>
        </p:nvSpPr>
        <p:spPr>
          <a:xfrm>
            <a:off x="5424569"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TextBox 26">
            <a:extLst>
              <a:ext uri="{FF2B5EF4-FFF2-40B4-BE49-F238E27FC236}">
                <a16:creationId xmlns:a16="http://schemas.microsoft.com/office/drawing/2014/main" id="{42A15D3F-E0AC-A448-8541-EFB6A53046EC}"/>
              </a:ext>
            </a:extLst>
          </p:cNvPr>
          <p:cNvSpPr txBox="1"/>
          <p:nvPr/>
        </p:nvSpPr>
        <p:spPr>
          <a:xfrm>
            <a:off x="606658" y="354318"/>
            <a:ext cx="10508131" cy="430887"/>
          </a:xfrm>
          <a:prstGeom prst="rect">
            <a:avLst/>
          </a:prstGeom>
          <a:noFill/>
        </p:spPr>
        <p:txBody>
          <a:bodyPr wrap="square" lIns="91440" tIns="45720" rIns="91440" bIns="45720" rtlCol="0" anchor="t">
            <a:spAutoFit/>
          </a:bodyPr>
          <a:lstStyle/>
          <a:p>
            <a:pPr>
              <a:defRPr/>
            </a:pPr>
            <a:r>
              <a:rPr lang="en-AU" sz="2200" b="1">
                <a:solidFill>
                  <a:prstClr val="white"/>
                </a:solidFill>
                <a:latin typeface="Arial"/>
                <a:cs typeface="Arial"/>
              </a:rPr>
              <a:t>Phase 5: Assess and Advocate</a:t>
            </a:r>
            <a:endParaRPr kumimoji="0" lang="en-AU" sz="2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28" name="Graphic 4">
            <a:extLst>
              <a:ext uri="{FF2B5EF4-FFF2-40B4-BE49-F238E27FC236}">
                <a16:creationId xmlns:a16="http://schemas.microsoft.com/office/drawing/2014/main" id="{26148B93-1166-C249-BC91-4837845719D4}"/>
              </a:ext>
            </a:extLst>
          </p:cNvPr>
          <p:cNvGrpSpPr/>
          <p:nvPr/>
        </p:nvGrpSpPr>
        <p:grpSpPr>
          <a:xfrm>
            <a:off x="5424569" y="228310"/>
            <a:ext cx="666807" cy="640958"/>
            <a:chOff x="3607758" y="4793256"/>
            <a:chExt cx="362309" cy="361971"/>
          </a:xfrm>
          <a:solidFill>
            <a:srgbClr val="012069"/>
          </a:solidFill>
        </p:grpSpPr>
        <p:sp>
          <p:nvSpPr>
            <p:cNvPr id="29" name="Graphic 4">
              <a:extLst>
                <a:ext uri="{FF2B5EF4-FFF2-40B4-BE49-F238E27FC236}">
                  <a16:creationId xmlns:a16="http://schemas.microsoft.com/office/drawing/2014/main" id="{466AACE2-46FF-D743-9F44-F44B38EFF854}"/>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30" name="Graphic 4">
              <a:extLst>
                <a:ext uri="{FF2B5EF4-FFF2-40B4-BE49-F238E27FC236}">
                  <a16:creationId xmlns:a16="http://schemas.microsoft.com/office/drawing/2014/main" id="{86B1B7CC-9BC7-5E4D-8CF0-1CB3AFD42196}"/>
                </a:ext>
              </a:extLst>
            </p:cNvPr>
            <p:cNvSpPr/>
            <p:nvPr/>
          </p:nvSpPr>
          <p:spPr>
            <a:xfrm>
              <a:off x="3708719" y="4871326"/>
              <a:ext cx="162304" cy="204740"/>
            </a:xfrm>
            <a:custGeom>
              <a:avLst/>
              <a:gdLst>
                <a:gd name="connsiteX0" fmla="*/ 157831 w 162304"/>
                <a:gd name="connsiteY0" fmla="*/ 14498 h 204740"/>
                <a:gd name="connsiteX1" fmla="*/ 151441 w 162304"/>
                <a:gd name="connsiteY1" fmla="*/ 14498 h 204740"/>
                <a:gd name="connsiteX2" fmla="*/ 84986 w 162304"/>
                <a:gd name="connsiteY2" fmla="*/ 15136 h 204740"/>
                <a:gd name="connsiteX3" fmla="*/ 2556 w 162304"/>
                <a:gd name="connsiteY3" fmla="*/ 14498 h 204740"/>
                <a:gd name="connsiteX4" fmla="*/ 0 w 162304"/>
                <a:gd name="connsiteY4" fmla="*/ 19605 h 204740"/>
                <a:gd name="connsiteX5" fmla="*/ 0 w 162304"/>
                <a:gd name="connsiteY5" fmla="*/ 198356 h 204740"/>
                <a:gd name="connsiteX6" fmla="*/ 6390 w 162304"/>
                <a:gd name="connsiteY6" fmla="*/ 204740 h 204740"/>
                <a:gd name="connsiteX7" fmla="*/ 12780 w 162304"/>
                <a:gd name="connsiteY7" fmla="*/ 198356 h 204740"/>
                <a:gd name="connsiteX8" fmla="*/ 12780 w 162304"/>
                <a:gd name="connsiteY8" fmla="*/ 119834 h 204740"/>
                <a:gd name="connsiteX9" fmla="*/ 76679 w 162304"/>
                <a:gd name="connsiteY9" fmla="*/ 121110 h 204740"/>
                <a:gd name="connsiteX10" fmla="*/ 159109 w 162304"/>
                <a:gd name="connsiteY10" fmla="*/ 121749 h 204740"/>
                <a:gd name="connsiteX11" fmla="*/ 162304 w 162304"/>
                <a:gd name="connsiteY11" fmla="*/ 116642 h 204740"/>
                <a:gd name="connsiteX12" fmla="*/ 162304 w 162304"/>
                <a:gd name="connsiteY12" fmla="*/ 20243 h 204740"/>
                <a:gd name="connsiteX13" fmla="*/ 157831 w 162304"/>
                <a:gd name="connsiteY13" fmla="*/ 14498 h 204740"/>
                <a:gd name="connsiteX14" fmla="*/ 148246 w 162304"/>
                <a:gd name="connsiteY14" fmla="*/ 112811 h 204740"/>
                <a:gd name="connsiteX15" fmla="*/ 84347 w 162304"/>
                <a:gd name="connsiteY15" fmla="*/ 112173 h 204740"/>
                <a:gd name="connsiteX16" fmla="*/ 46646 w 162304"/>
                <a:gd name="connsiteY16" fmla="*/ 96851 h 204740"/>
                <a:gd name="connsiteX17" fmla="*/ 12141 w 162304"/>
                <a:gd name="connsiteY17" fmla="*/ 105789 h 204740"/>
                <a:gd name="connsiteX18" fmla="*/ 12141 w 162304"/>
                <a:gd name="connsiteY18" fmla="*/ 23435 h 204740"/>
                <a:gd name="connsiteX19" fmla="*/ 76040 w 162304"/>
                <a:gd name="connsiteY19" fmla="*/ 24712 h 204740"/>
                <a:gd name="connsiteX20" fmla="*/ 148885 w 162304"/>
                <a:gd name="connsiteY20" fmla="*/ 31096 h 204740"/>
                <a:gd name="connsiteX21" fmla="*/ 148246 w 162304"/>
                <a:gd name="connsiteY21" fmla="*/ 112811 h 20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04" h="204740">
                  <a:moveTo>
                    <a:pt x="157831" y="14498"/>
                  </a:moveTo>
                  <a:cubicBezTo>
                    <a:pt x="155914" y="13221"/>
                    <a:pt x="153358" y="13859"/>
                    <a:pt x="151441" y="14498"/>
                  </a:cubicBezTo>
                  <a:cubicBezTo>
                    <a:pt x="150802" y="14498"/>
                    <a:pt x="110546" y="41311"/>
                    <a:pt x="84986" y="15136"/>
                  </a:cubicBezTo>
                  <a:cubicBezTo>
                    <a:pt x="58148" y="-11677"/>
                    <a:pt x="19170" y="3007"/>
                    <a:pt x="2556" y="14498"/>
                  </a:cubicBezTo>
                  <a:cubicBezTo>
                    <a:pt x="639" y="15775"/>
                    <a:pt x="0" y="17690"/>
                    <a:pt x="0" y="19605"/>
                  </a:cubicBezTo>
                  <a:lnTo>
                    <a:pt x="0" y="198356"/>
                  </a:lnTo>
                  <a:cubicBezTo>
                    <a:pt x="0" y="202187"/>
                    <a:pt x="2556" y="204740"/>
                    <a:pt x="6390" y="204740"/>
                  </a:cubicBezTo>
                  <a:cubicBezTo>
                    <a:pt x="10224" y="204740"/>
                    <a:pt x="12780" y="202187"/>
                    <a:pt x="12780" y="198356"/>
                  </a:cubicBezTo>
                  <a:lnTo>
                    <a:pt x="12780" y="119834"/>
                  </a:lnTo>
                  <a:cubicBezTo>
                    <a:pt x="22365" y="114088"/>
                    <a:pt x="53675" y="98128"/>
                    <a:pt x="76679" y="121110"/>
                  </a:cubicBezTo>
                  <a:cubicBezTo>
                    <a:pt x="102878" y="147285"/>
                    <a:pt x="141856" y="133240"/>
                    <a:pt x="159109" y="121749"/>
                  </a:cubicBezTo>
                  <a:cubicBezTo>
                    <a:pt x="161026" y="120472"/>
                    <a:pt x="162304" y="118557"/>
                    <a:pt x="162304" y="116642"/>
                  </a:cubicBezTo>
                  <a:lnTo>
                    <a:pt x="162304" y="20243"/>
                  </a:lnTo>
                  <a:cubicBezTo>
                    <a:pt x="161665" y="17690"/>
                    <a:pt x="159748" y="15136"/>
                    <a:pt x="157831" y="14498"/>
                  </a:cubicBezTo>
                  <a:close/>
                  <a:moveTo>
                    <a:pt x="148246" y="112811"/>
                  </a:moveTo>
                  <a:cubicBezTo>
                    <a:pt x="138661" y="118557"/>
                    <a:pt x="106712" y="133878"/>
                    <a:pt x="84347" y="112173"/>
                  </a:cubicBezTo>
                  <a:cubicBezTo>
                    <a:pt x="74762" y="101958"/>
                    <a:pt x="60704" y="96851"/>
                    <a:pt x="46646" y="96851"/>
                  </a:cubicBezTo>
                  <a:cubicBezTo>
                    <a:pt x="34505" y="96851"/>
                    <a:pt x="23004" y="100043"/>
                    <a:pt x="12141" y="105789"/>
                  </a:cubicBezTo>
                  <a:lnTo>
                    <a:pt x="12141" y="23435"/>
                  </a:lnTo>
                  <a:cubicBezTo>
                    <a:pt x="21726" y="17690"/>
                    <a:pt x="53675" y="2368"/>
                    <a:pt x="76040" y="24712"/>
                  </a:cubicBezTo>
                  <a:cubicBezTo>
                    <a:pt x="98405" y="47056"/>
                    <a:pt x="129076" y="40672"/>
                    <a:pt x="148885" y="31096"/>
                  </a:cubicBezTo>
                  <a:lnTo>
                    <a:pt x="148246" y="112811"/>
                  </a:lnTo>
                  <a:close/>
                </a:path>
              </a:pathLst>
            </a:custGeom>
            <a:grpFill/>
            <a:ln w="6390" cap="flat">
              <a:noFill/>
              <a:prstDash val="solid"/>
              <a:miter/>
            </a:ln>
          </p:spPr>
          <p:txBody>
            <a:bodyPr rtlCol="0" anchor="ctr"/>
            <a:lstStyle/>
            <a:p>
              <a:endParaRPr lang="en-US"/>
            </a:p>
          </p:txBody>
        </p:sp>
      </p:grpSp>
      <p:grpSp>
        <p:nvGrpSpPr>
          <p:cNvPr id="31" name="Graphic 4">
            <a:extLst>
              <a:ext uri="{FF2B5EF4-FFF2-40B4-BE49-F238E27FC236}">
                <a16:creationId xmlns:a16="http://schemas.microsoft.com/office/drawing/2014/main" id="{56705FDF-F648-254A-99C4-E945CB031B05}"/>
              </a:ext>
            </a:extLst>
          </p:cNvPr>
          <p:cNvGrpSpPr/>
          <p:nvPr/>
        </p:nvGrpSpPr>
        <p:grpSpPr>
          <a:xfrm>
            <a:off x="6253957" y="228310"/>
            <a:ext cx="682651" cy="649914"/>
            <a:chOff x="1515054" y="3339623"/>
            <a:chExt cx="362309" cy="361971"/>
          </a:xfrm>
          <a:solidFill>
            <a:srgbClr val="9D8AD1"/>
          </a:solidFill>
        </p:grpSpPr>
        <p:sp>
          <p:nvSpPr>
            <p:cNvPr id="32" name="Graphic 4">
              <a:extLst>
                <a:ext uri="{FF2B5EF4-FFF2-40B4-BE49-F238E27FC236}">
                  <a16:creationId xmlns:a16="http://schemas.microsoft.com/office/drawing/2014/main" id="{7ED1CDCA-9A56-2747-93F8-32202E5A6808}"/>
                </a:ext>
              </a:extLst>
            </p:cNvPr>
            <p:cNvSpPr/>
            <p:nvPr/>
          </p:nvSpPr>
          <p:spPr>
            <a:xfrm>
              <a:off x="1515054" y="3339623"/>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349204 h 361971"/>
                <a:gd name="connsiteX7" fmla="*/ 12780 w 362309"/>
                <a:gd name="connsiteY7" fmla="*/ 180667 h 361971"/>
                <a:gd name="connsiteX8" fmla="*/ 180835 w 362309"/>
                <a:gd name="connsiteY8" fmla="*/ 12768 h 361971"/>
                <a:gd name="connsiteX9" fmla="*/ 349529 w 362309"/>
                <a:gd name="connsiteY9" fmla="*/ 181305 h 361971"/>
                <a:gd name="connsiteX10" fmla="*/ 349529 w 362309"/>
                <a:gd name="connsiteY10" fmla="*/ 181305 h 361971"/>
                <a:gd name="connsiteX11" fmla="*/ 180835 w 362309"/>
                <a:gd name="connsiteY11" fmla="*/ 349204 h 361971"/>
                <a:gd name="connsiteX12" fmla="*/ 180835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lnTo>
                    <a:pt x="362309" y="180667"/>
                  </a:lnTo>
                  <a:cubicBezTo>
                    <a:pt x="361670" y="81077"/>
                    <a:pt x="280518"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33" name="Graphic 4">
              <a:extLst>
                <a:ext uri="{FF2B5EF4-FFF2-40B4-BE49-F238E27FC236}">
                  <a16:creationId xmlns:a16="http://schemas.microsoft.com/office/drawing/2014/main" id="{0174823F-BE11-0946-A957-1A943A986E68}"/>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endParaRPr lang="en-US"/>
            </a:p>
          </p:txBody>
        </p:sp>
        <p:sp>
          <p:nvSpPr>
            <p:cNvPr id="34" name="Graphic 4">
              <a:extLst>
                <a:ext uri="{FF2B5EF4-FFF2-40B4-BE49-F238E27FC236}">
                  <a16:creationId xmlns:a16="http://schemas.microsoft.com/office/drawing/2014/main" id="{780652E6-DD37-964F-B609-856FF18D2252}"/>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endParaRPr lang="en-US"/>
            </a:p>
          </p:txBody>
        </p:sp>
        <p:sp>
          <p:nvSpPr>
            <p:cNvPr id="35" name="Graphic 4">
              <a:extLst>
                <a:ext uri="{FF2B5EF4-FFF2-40B4-BE49-F238E27FC236}">
                  <a16:creationId xmlns:a16="http://schemas.microsoft.com/office/drawing/2014/main" id="{B36ADBB0-014F-6343-A7E9-12BA1FDDD71D}"/>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endParaRPr lang="en-US"/>
            </a:p>
          </p:txBody>
        </p:sp>
        <p:sp>
          <p:nvSpPr>
            <p:cNvPr id="36" name="Graphic 4">
              <a:extLst>
                <a:ext uri="{FF2B5EF4-FFF2-40B4-BE49-F238E27FC236}">
                  <a16:creationId xmlns:a16="http://schemas.microsoft.com/office/drawing/2014/main" id="{22953B23-9F92-B741-8183-63C789D28EA0}"/>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endParaRPr lang="en-US"/>
            </a:p>
          </p:txBody>
        </p:sp>
        <p:sp>
          <p:nvSpPr>
            <p:cNvPr id="37" name="Graphic 4">
              <a:extLst>
                <a:ext uri="{FF2B5EF4-FFF2-40B4-BE49-F238E27FC236}">
                  <a16:creationId xmlns:a16="http://schemas.microsoft.com/office/drawing/2014/main" id="{9FB18765-82C5-9A4F-96BE-889F80B27F7E}"/>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endParaRPr lang="en-US"/>
            </a:p>
          </p:txBody>
        </p:sp>
        <p:sp>
          <p:nvSpPr>
            <p:cNvPr id="38" name="Graphic 4">
              <a:extLst>
                <a:ext uri="{FF2B5EF4-FFF2-40B4-BE49-F238E27FC236}">
                  <a16:creationId xmlns:a16="http://schemas.microsoft.com/office/drawing/2014/main" id="{520C274E-8047-0E4A-820D-C833B8162C80}"/>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endParaRPr lang="en-US"/>
            </a:p>
          </p:txBody>
        </p:sp>
        <p:sp>
          <p:nvSpPr>
            <p:cNvPr id="39" name="Graphic 4">
              <a:extLst>
                <a:ext uri="{FF2B5EF4-FFF2-40B4-BE49-F238E27FC236}">
                  <a16:creationId xmlns:a16="http://schemas.microsoft.com/office/drawing/2014/main" id="{036F93F9-F2BA-ED40-9E6A-B1917E32245F}"/>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endParaRPr lang="en-US"/>
            </a:p>
          </p:txBody>
        </p:sp>
        <p:sp>
          <p:nvSpPr>
            <p:cNvPr id="40" name="Graphic 4">
              <a:extLst>
                <a:ext uri="{FF2B5EF4-FFF2-40B4-BE49-F238E27FC236}">
                  <a16:creationId xmlns:a16="http://schemas.microsoft.com/office/drawing/2014/main" id="{6BA1A80B-D7DB-C541-B9AF-A075CF01222D}"/>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endParaRPr lang="en-US"/>
            </a:p>
          </p:txBody>
        </p:sp>
      </p:grpSp>
      <p:sp>
        <p:nvSpPr>
          <p:cNvPr id="41" name="Flowchart: Connector 13">
            <a:extLst>
              <a:ext uri="{FF2B5EF4-FFF2-40B4-BE49-F238E27FC236}">
                <a16:creationId xmlns:a16="http://schemas.microsoft.com/office/drawing/2014/main" id="{96D2E2F0-0455-164D-985E-C094E558938E}"/>
              </a:ext>
            </a:extLst>
          </p:cNvPr>
          <p:cNvSpPr/>
          <p:nvPr/>
        </p:nvSpPr>
        <p:spPr>
          <a:xfrm>
            <a:off x="7111473"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2" name="Graphic 4">
            <a:extLst>
              <a:ext uri="{FF2B5EF4-FFF2-40B4-BE49-F238E27FC236}">
                <a16:creationId xmlns:a16="http://schemas.microsoft.com/office/drawing/2014/main" id="{1A68D5F4-2DE4-EA48-ABA4-EE13E7F8A9BB}"/>
              </a:ext>
            </a:extLst>
          </p:cNvPr>
          <p:cNvGrpSpPr/>
          <p:nvPr/>
        </p:nvGrpSpPr>
        <p:grpSpPr>
          <a:xfrm>
            <a:off x="7099189" y="228310"/>
            <a:ext cx="682651" cy="643653"/>
            <a:chOff x="467743" y="4308712"/>
            <a:chExt cx="361670" cy="361971"/>
          </a:xfrm>
          <a:solidFill>
            <a:srgbClr val="00A2DF"/>
          </a:solidFill>
        </p:grpSpPr>
        <p:sp>
          <p:nvSpPr>
            <p:cNvPr id="43" name="Graphic 4">
              <a:extLst>
                <a:ext uri="{FF2B5EF4-FFF2-40B4-BE49-F238E27FC236}">
                  <a16:creationId xmlns:a16="http://schemas.microsoft.com/office/drawing/2014/main" id="{60C57375-E88A-E240-90D1-1B598B4194D9}"/>
                </a:ext>
              </a:extLst>
            </p:cNvPr>
            <p:cNvSpPr/>
            <p:nvPr/>
          </p:nvSpPr>
          <p:spPr>
            <a:xfrm>
              <a:off x="467743" y="4308712"/>
              <a:ext cx="361670" cy="361971"/>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9204 h 361971"/>
                <a:gd name="connsiteX8" fmla="*/ 12780 w 361670"/>
                <a:gd name="connsiteY8" fmla="*/ 181305 h 361971"/>
                <a:gd name="connsiteX9" fmla="*/ 180835 w 361670"/>
                <a:gd name="connsiteY9" fmla="*/ 12768 h 361971"/>
                <a:gd name="connsiteX10" fmla="*/ 348891 w 361670"/>
                <a:gd name="connsiteY10" fmla="*/ 181305 h 361971"/>
                <a:gd name="connsiteX11" fmla="*/ 348891 w 361670"/>
                <a:gd name="connsiteY11" fmla="*/ 181305 h 361971"/>
                <a:gd name="connsiteX12" fmla="*/ 180835 w 361670"/>
                <a:gd name="connsiteY12" fmla="*/ 349204 h 361971"/>
                <a:gd name="connsiteX13" fmla="*/ 180835 w 361670"/>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1077"/>
                    <a:pt x="281157" y="0"/>
                    <a:pt x="180835" y="0"/>
                  </a:cubicBezTo>
                  <a:cubicBezTo>
                    <a:pt x="180835" y="0"/>
                    <a:pt x="180835" y="0"/>
                    <a:pt x="180835" y="0"/>
                  </a:cubicBezTo>
                  <a:close/>
                  <a:moveTo>
                    <a:pt x="180835" y="349204"/>
                  </a:moveTo>
                  <a:cubicBezTo>
                    <a:pt x="87542" y="349204"/>
                    <a:pt x="12780" y="273873"/>
                    <a:pt x="12780" y="181305"/>
                  </a:cubicBezTo>
                  <a:cubicBezTo>
                    <a:pt x="12780" y="88099"/>
                    <a:pt x="88181" y="12768"/>
                    <a:pt x="180835" y="12768"/>
                  </a:cubicBezTo>
                  <a:cubicBezTo>
                    <a:pt x="273489" y="12768"/>
                    <a:pt x="348891" y="88099"/>
                    <a:pt x="348891" y="181305"/>
                  </a:cubicBezTo>
                  <a:lnTo>
                    <a:pt x="348891"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44" name="Graphic 4">
              <a:extLst>
                <a:ext uri="{FF2B5EF4-FFF2-40B4-BE49-F238E27FC236}">
                  <a16:creationId xmlns:a16="http://schemas.microsoft.com/office/drawing/2014/main" id="{04C01004-8C77-954B-81BE-B7AEBA6365BE}"/>
                </a:ext>
              </a:extLst>
            </p:cNvPr>
            <p:cNvSpPr/>
            <p:nvPr/>
          </p:nvSpPr>
          <p:spPr>
            <a:xfrm>
              <a:off x="617431" y="4466396"/>
              <a:ext cx="61819" cy="127041"/>
            </a:xfrm>
            <a:custGeom>
              <a:avLst/>
              <a:gdLst>
                <a:gd name="connsiteX0" fmla="*/ 50956 w 61819"/>
                <a:gd name="connsiteY0" fmla="*/ 91930 h 127041"/>
                <a:gd name="connsiteX1" fmla="*/ 37537 w 61819"/>
                <a:gd name="connsiteY1" fmla="*/ 105336 h 127041"/>
                <a:gd name="connsiteX2" fmla="*/ 37537 w 61819"/>
                <a:gd name="connsiteY2" fmla="*/ 6384 h 127041"/>
                <a:gd name="connsiteX3" fmla="*/ 31147 w 61819"/>
                <a:gd name="connsiteY3" fmla="*/ 0 h 127041"/>
                <a:gd name="connsiteX4" fmla="*/ 24757 w 61819"/>
                <a:gd name="connsiteY4" fmla="*/ 6384 h 127041"/>
                <a:gd name="connsiteX5" fmla="*/ 24757 w 61819"/>
                <a:gd name="connsiteY5" fmla="*/ 105336 h 127041"/>
                <a:gd name="connsiteX6" fmla="*/ 11339 w 61819"/>
                <a:gd name="connsiteY6" fmla="*/ 91930 h 127041"/>
                <a:gd name="connsiteX7" fmla="*/ 2393 w 61819"/>
                <a:gd name="connsiteY7" fmla="*/ 90653 h 127041"/>
                <a:gd name="connsiteX8" fmla="*/ 1115 w 61819"/>
                <a:gd name="connsiteY8" fmla="*/ 99590 h 127041"/>
                <a:gd name="connsiteX9" fmla="*/ 2393 w 61819"/>
                <a:gd name="connsiteY9" fmla="*/ 100867 h 127041"/>
                <a:gd name="connsiteX10" fmla="*/ 26674 w 61819"/>
                <a:gd name="connsiteY10" fmla="*/ 125126 h 127041"/>
                <a:gd name="connsiteX11" fmla="*/ 28591 w 61819"/>
                <a:gd name="connsiteY11" fmla="*/ 126403 h 127041"/>
                <a:gd name="connsiteX12" fmla="*/ 31147 w 61819"/>
                <a:gd name="connsiteY12" fmla="*/ 127041 h 127041"/>
                <a:gd name="connsiteX13" fmla="*/ 33703 w 61819"/>
                <a:gd name="connsiteY13" fmla="*/ 126403 h 127041"/>
                <a:gd name="connsiteX14" fmla="*/ 35620 w 61819"/>
                <a:gd name="connsiteY14" fmla="*/ 125126 h 127041"/>
                <a:gd name="connsiteX15" fmla="*/ 59902 w 61819"/>
                <a:gd name="connsiteY15" fmla="*/ 100867 h 127041"/>
                <a:gd name="connsiteX16" fmla="*/ 59902 w 61819"/>
                <a:gd name="connsiteY16" fmla="*/ 91930 h 127041"/>
                <a:gd name="connsiteX17" fmla="*/ 50956 w 61819"/>
                <a:gd name="connsiteY17" fmla="*/ 91930 h 127041"/>
                <a:gd name="connsiteX18" fmla="*/ 50956 w 61819"/>
                <a:gd name="connsiteY18" fmla="*/ 91930 h 12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819" h="127041">
                  <a:moveTo>
                    <a:pt x="50956" y="91930"/>
                  </a:moveTo>
                  <a:lnTo>
                    <a:pt x="37537" y="105336"/>
                  </a:lnTo>
                  <a:lnTo>
                    <a:pt x="37537" y="6384"/>
                  </a:lnTo>
                  <a:cubicBezTo>
                    <a:pt x="37537" y="2554"/>
                    <a:pt x="34981" y="0"/>
                    <a:pt x="31147" y="0"/>
                  </a:cubicBezTo>
                  <a:cubicBezTo>
                    <a:pt x="27313" y="0"/>
                    <a:pt x="24757" y="2554"/>
                    <a:pt x="24757" y="6384"/>
                  </a:cubicBezTo>
                  <a:lnTo>
                    <a:pt x="24757" y="105336"/>
                  </a:lnTo>
                  <a:lnTo>
                    <a:pt x="11339" y="91930"/>
                  </a:lnTo>
                  <a:cubicBezTo>
                    <a:pt x="9422" y="89376"/>
                    <a:pt x="4949" y="88738"/>
                    <a:pt x="2393" y="90653"/>
                  </a:cubicBezTo>
                  <a:cubicBezTo>
                    <a:pt x="-163" y="92568"/>
                    <a:pt x="-802" y="97037"/>
                    <a:pt x="1115" y="99590"/>
                  </a:cubicBezTo>
                  <a:cubicBezTo>
                    <a:pt x="1754" y="100229"/>
                    <a:pt x="1754" y="100867"/>
                    <a:pt x="2393" y="100867"/>
                  </a:cubicBezTo>
                  <a:lnTo>
                    <a:pt x="26674" y="125126"/>
                  </a:lnTo>
                  <a:cubicBezTo>
                    <a:pt x="27313" y="125765"/>
                    <a:pt x="27952" y="126403"/>
                    <a:pt x="28591" y="126403"/>
                  </a:cubicBezTo>
                  <a:cubicBezTo>
                    <a:pt x="29230" y="126403"/>
                    <a:pt x="29869" y="127041"/>
                    <a:pt x="31147" y="127041"/>
                  </a:cubicBezTo>
                  <a:cubicBezTo>
                    <a:pt x="31786" y="127041"/>
                    <a:pt x="33064" y="127041"/>
                    <a:pt x="33703" y="126403"/>
                  </a:cubicBezTo>
                  <a:cubicBezTo>
                    <a:pt x="34342" y="125765"/>
                    <a:pt x="34981" y="125765"/>
                    <a:pt x="35620" y="125126"/>
                  </a:cubicBezTo>
                  <a:lnTo>
                    <a:pt x="59902" y="100867"/>
                  </a:lnTo>
                  <a:cubicBezTo>
                    <a:pt x="62458" y="98313"/>
                    <a:pt x="62458" y="94483"/>
                    <a:pt x="59902" y="91930"/>
                  </a:cubicBezTo>
                  <a:cubicBezTo>
                    <a:pt x="57985" y="89376"/>
                    <a:pt x="54151" y="89376"/>
                    <a:pt x="50956" y="91930"/>
                  </a:cubicBezTo>
                  <a:lnTo>
                    <a:pt x="50956" y="91930"/>
                  </a:lnTo>
                  <a:close/>
                </a:path>
              </a:pathLst>
            </a:custGeom>
            <a:grpFill/>
            <a:ln w="6390" cap="flat">
              <a:noFill/>
              <a:prstDash val="solid"/>
              <a:miter/>
            </a:ln>
          </p:spPr>
          <p:txBody>
            <a:bodyPr rtlCol="0" anchor="ctr"/>
            <a:lstStyle/>
            <a:p>
              <a:endParaRPr lang="en-US"/>
            </a:p>
          </p:txBody>
        </p:sp>
        <p:sp>
          <p:nvSpPr>
            <p:cNvPr id="45" name="Graphic 4">
              <a:extLst>
                <a:ext uri="{FF2B5EF4-FFF2-40B4-BE49-F238E27FC236}">
                  <a16:creationId xmlns:a16="http://schemas.microsoft.com/office/drawing/2014/main" id="{203B33D8-A74D-B049-9432-EA934FFDB3F3}"/>
                </a:ext>
              </a:extLst>
            </p:cNvPr>
            <p:cNvSpPr/>
            <p:nvPr/>
          </p:nvSpPr>
          <p:spPr>
            <a:xfrm>
              <a:off x="527808" y="4385319"/>
              <a:ext cx="239640" cy="143001"/>
            </a:xfrm>
            <a:custGeom>
              <a:avLst/>
              <a:gdLst>
                <a:gd name="connsiteX0" fmla="*/ 202561 w 239640"/>
                <a:gd name="connsiteY0" fmla="*/ 65117 h 143001"/>
                <a:gd name="connsiteX1" fmla="*/ 197449 w 239640"/>
                <a:gd name="connsiteY1" fmla="*/ 65117 h 143001"/>
                <a:gd name="connsiteX2" fmla="*/ 197449 w 239640"/>
                <a:gd name="connsiteY2" fmla="*/ 63840 h 143001"/>
                <a:gd name="connsiteX3" fmla="*/ 133550 w 239640"/>
                <a:gd name="connsiteY3" fmla="*/ 0 h 143001"/>
                <a:gd name="connsiteX4" fmla="*/ 71567 w 239640"/>
                <a:gd name="connsiteY4" fmla="*/ 42773 h 143001"/>
                <a:gd name="connsiteX5" fmla="*/ 52398 w 239640"/>
                <a:gd name="connsiteY5" fmla="*/ 38304 h 143001"/>
                <a:gd name="connsiteX6" fmla="*/ 0 w 239640"/>
                <a:gd name="connsiteY6" fmla="*/ 90653 h 143001"/>
                <a:gd name="connsiteX7" fmla="*/ 52398 w 239640"/>
                <a:gd name="connsiteY7" fmla="*/ 143001 h 143001"/>
                <a:gd name="connsiteX8" fmla="*/ 52398 w 239640"/>
                <a:gd name="connsiteY8" fmla="*/ 143001 h 143001"/>
                <a:gd name="connsiteX9" fmla="*/ 79874 w 239640"/>
                <a:gd name="connsiteY9" fmla="*/ 143001 h 143001"/>
                <a:gd name="connsiteX10" fmla="*/ 86264 w 239640"/>
                <a:gd name="connsiteY10" fmla="*/ 136617 h 143001"/>
                <a:gd name="connsiteX11" fmla="*/ 79874 w 239640"/>
                <a:gd name="connsiteY11" fmla="*/ 130233 h 143001"/>
                <a:gd name="connsiteX12" fmla="*/ 52398 w 239640"/>
                <a:gd name="connsiteY12" fmla="*/ 130233 h 143001"/>
                <a:gd name="connsiteX13" fmla="*/ 12780 w 239640"/>
                <a:gd name="connsiteY13" fmla="*/ 90653 h 143001"/>
                <a:gd name="connsiteX14" fmla="*/ 52398 w 239640"/>
                <a:gd name="connsiteY14" fmla="*/ 51072 h 143001"/>
                <a:gd name="connsiteX15" fmla="*/ 72206 w 239640"/>
                <a:gd name="connsiteY15" fmla="*/ 57456 h 143001"/>
                <a:gd name="connsiteX16" fmla="*/ 73484 w 239640"/>
                <a:gd name="connsiteY16" fmla="*/ 58094 h 143001"/>
                <a:gd name="connsiteX17" fmla="*/ 74123 w 239640"/>
                <a:gd name="connsiteY17" fmla="*/ 58094 h 143001"/>
                <a:gd name="connsiteX18" fmla="*/ 74123 w 239640"/>
                <a:gd name="connsiteY18" fmla="*/ 58094 h 143001"/>
                <a:gd name="connsiteX19" fmla="*/ 79235 w 239640"/>
                <a:gd name="connsiteY19" fmla="*/ 56818 h 143001"/>
                <a:gd name="connsiteX20" fmla="*/ 80513 w 239640"/>
                <a:gd name="connsiteY20" fmla="*/ 55541 h 143001"/>
                <a:gd name="connsiteX21" fmla="*/ 80513 w 239640"/>
                <a:gd name="connsiteY21" fmla="*/ 55541 h 143001"/>
                <a:gd name="connsiteX22" fmla="*/ 81152 w 239640"/>
                <a:gd name="connsiteY22" fmla="*/ 54264 h 143001"/>
                <a:gd name="connsiteX23" fmla="*/ 81791 w 239640"/>
                <a:gd name="connsiteY23" fmla="*/ 53626 h 143001"/>
                <a:gd name="connsiteX24" fmla="*/ 81791 w 239640"/>
                <a:gd name="connsiteY24" fmla="*/ 53626 h 143001"/>
                <a:gd name="connsiteX25" fmla="*/ 132911 w 239640"/>
                <a:gd name="connsiteY25" fmla="*/ 12768 h 143001"/>
                <a:gd name="connsiteX26" fmla="*/ 184030 w 239640"/>
                <a:gd name="connsiteY26" fmla="*/ 63840 h 143001"/>
                <a:gd name="connsiteX27" fmla="*/ 183391 w 239640"/>
                <a:gd name="connsiteY27" fmla="*/ 70224 h 143001"/>
                <a:gd name="connsiteX28" fmla="*/ 183391 w 239640"/>
                <a:gd name="connsiteY28" fmla="*/ 71501 h 143001"/>
                <a:gd name="connsiteX29" fmla="*/ 185947 w 239640"/>
                <a:gd name="connsiteY29" fmla="*/ 81077 h 143001"/>
                <a:gd name="connsiteX30" fmla="*/ 193615 w 239640"/>
                <a:gd name="connsiteY30" fmla="*/ 79800 h 143001"/>
                <a:gd name="connsiteX31" fmla="*/ 195532 w 239640"/>
                <a:gd name="connsiteY31" fmla="*/ 78523 h 143001"/>
                <a:gd name="connsiteX32" fmla="*/ 201922 w 239640"/>
                <a:gd name="connsiteY32" fmla="*/ 77885 h 143001"/>
                <a:gd name="connsiteX33" fmla="*/ 226843 w 239640"/>
                <a:gd name="connsiteY33" fmla="*/ 105336 h 143001"/>
                <a:gd name="connsiteX34" fmla="*/ 201922 w 239640"/>
                <a:gd name="connsiteY34" fmla="*/ 130233 h 143001"/>
                <a:gd name="connsiteX35" fmla="*/ 161026 w 239640"/>
                <a:gd name="connsiteY35" fmla="*/ 130233 h 143001"/>
                <a:gd name="connsiteX36" fmla="*/ 154637 w 239640"/>
                <a:gd name="connsiteY36" fmla="*/ 136617 h 143001"/>
                <a:gd name="connsiteX37" fmla="*/ 161026 w 239640"/>
                <a:gd name="connsiteY37" fmla="*/ 143001 h 143001"/>
                <a:gd name="connsiteX38" fmla="*/ 201922 w 239640"/>
                <a:gd name="connsiteY38" fmla="*/ 143001 h 143001"/>
                <a:gd name="connsiteX39" fmla="*/ 239623 w 239640"/>
                <a:gd name="connsiteY39" fmla="*/ 102144 h 143001"/>
                <a:gd name="connsiteX40" fmla="*/ 202561 w 239640"/>
                <a:gd name="connsiteY40" fmla="*/ 65117 h 143001"/>
                <a:gd name="connsiteX41" fmla="*/ 202561 w 239640"/>
                <a:gd name="connsiteY41" fmla="*/ 65117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9640" h="143001">
                  <a:moveTo>
                    <a:pt x="202561" y="65117"/>
                  </a:moveTo>
                  <a:cubicBezTo>
                    <a:pt x="200644" y="65117"/>
                    <a:pt x="199366" y="65117"/>
                    <a:pt x="197449" y="65117"/>
                  </a:cubicBezTo>
                  <a:lnTo>
                    <a:pt x="197449" y="63840"/>
                  </a:lnTo>
                  <a:cubicBezTo>
                    <a:pt x="197449" y="28728"/>
                    <a:pt x="168694" y="0"/>
                    <a:pt x="133550" y="0"/>
                  </a:cubicBezTo>
                  <a:cubicBezTo>
                    <a:pt x="106073" y="0"/>
                    <a:pt x="81152" y="17237"/>
                    <a:pt x="71567" y="42773"/>
                  </a:cubicBezTo>
                  <a:cubicBezTo>
                    <a:pt x="65816" y="39581"/>
                    <a:pt x="58787" y="38304"/>
                    <a:pt x="52398" y="38304"/>
                  </a:cubicBezTo>
                  <a:cubicBezTo>
                    <a:pt x="23643" y="38304"/>
                    <a:pt x="0" y="61925"/>
                    <a:pt x="0" y="90653"/>
                  </a:cubicBezTo>
                  <a:cubicBezTo>
                    <a:pt x="0" y="119381"/>
                    <a:pt x="23643" y="143001"/>
                    <a:pt x="52398" y="143001"/>
                  </a:cubicBezTo>
                  <a:lnTo>
                    <a:pt x="52398" y="143001"/>
                  </a:lnTo>
                  <a:lnTo>
                    <a:pt x="79874" y="143001"/>
                  </a:lnTo>
                  <a:cubicBezTo>
                    <a:pt x="83708" y="143001"/>
                    <a:pt x="86264" y="140448"/>
                    <a:pt x="86264" y="136617"/>
                  </a:cubicBezTo>
                  <a:cubicBezTo>
                    <a:pt x="86264" y="132787"/>
                    <a:pt x="83708" y="130233"/>
                    <a:pt x="79874" y="130233"/>
                  </a:cubicBezTo>
                  <a:lnTo>
                    <a:pt x="52398" y="130233"/>
                  </a:lnTo>
                  <a:cubicBezTo>
                    <a:pt x="30672" y="130233"/>
                    <a:pt x="12780" y="112358"/>
                    <a:pt x="12780" y="90653"/>
                  </a:cubicBezTo>
                  <a:cubicBezTo>
                    <a:pt x="12780" y="68947"/>
                    <a:pt x="30672" y="51072"/>
                    <a:pt x="52398" y="51072"/>
                  </a:cubicBezTo>
                  <a:cubicBezTo>
                    <a:pt x="59426" y="51072"/>
                    <a:pt x="66455" y="52987"/>
                    <a:pt x="72206" y="57456"/>
                  </a:cubicBezTo>
                  <a:cubicBezTo>
                    <a:pt x="72845" y="57456"/>
                    <a:pt x="72845" y="58094"/>
                    <a:pt x="73484" y="58094"/>
                  </a:cubicBezTo>
                  <a:lnTo>
                    <a:pt x="74123" y="58094"/>
                  </a:lnTo>
                  <a:lnTo>
                    <a:pt x="74123" y="58094"/>
                  </a:lnTo>
                  <a:cubicBezTo>
                    <a:pt x="76040" y="58733"/>
                    <a:pt x="77957" y="58094"/>
                    <a:pt x="79235" y="56818"/>
                  </a:cubicBezTo>
                  <a:cubicBezTo>
                    <a:pt x="79874" y="56179"/>
                    <a:pt x="80513" y="56179"/>
                    <a:pt x="80513" y="55541"/>
                  </a:cubicBezTo>
                  <a:lnTo>
                    <a:pt x="80513" y="55541"/>
                  </a:lnTo>
                  <a:cubicBezTo>
                    <a:pt x="80513" y="54902"/>
                    <a:pt x="81152" y="54902"/>
                    <a:pt x="81152" y="54264"/>
                  </a:cubicBezTo>
                  <a:cubicBezTo>
                    <a:pt x="81152" y="54264"/>
                    <a:pt x="81152" y="53626"/>
                    <a:pt x="81791" y="53626"/>
                  </a:cubicBezTo>
                  <a:lnTo>
                    <a:pt x="81791" y="53626"/>
                  </a:lnTo>
                  <a:cubicBezTo>
                    <a:pt x="87542" y="30005"/>
                    <a:pt x="108629" y="12768"/>
                    <a:pt x="132911" y="12768"/>
                  </a:cubicBezTo>
                  <a:cubicBezTo>
                    <a:pt x="161026" y="12768"/>
                    <a:pt x="184030" y="35751"/>
                    <a:pt x="184030" y="63840"/>
                  </a:cubicBezTo>
                  <a:cubicBezTo>
                    <a:pt x="184030" y="65755"/>
                    <a:pt x="184030" y="68309"/>
                    <a:pt x="183391" y="70224"/>
                  </a:cubicBezTo>
                  <a:cubicBezTo>
                    <a:pt x="183391" y="70224"/>
                    <a:pt x="183391" y="70862"/>
                    <a:pt x="183391" y="71501"/>
                  </a:cubicBezTo>
                  <a:cubicBezTo>
                    <a:pt x="182113" y="74693"/>
                    <a:pt x="182752" y="78523"/>
                    <a:pt x="185947" y="81077"/>
                  </a:cubicBezTo>
                  <a:cubicBezTo>
                    <a:pt x="188503" y="82354"/>
                    <a:pt x="191698" y="82354"/>
                    <a:pt x="193615" y="79800"/>
                  </a:cubicBezTo>
                  <a:cubicBezTo>
                    <a:pt x="194254" y="79162"/>
                    <a:pt x="194893" y="79162"/>
                    <a:pt x="195532" y="78523"/>
                  </a:cubicBezTo>
                  <a:cubicBezTo>
                    <a:pt x="197449" y="77885"/>
                    <a:pt x="200005" y="77885"/>
                    <a:pt x="201922" y="77885"/>
                  </a:cubicBezTo>
                  <a:cubicBezTo>
                    <a:pt x="216619" y="78523"/>
                    <a:pt x="227482" y="90653"/>
                    <a:pt x="226843" y="105336"/>
                  </a:cubicBezTo>
                  <a:cubicBezTo>
                    <a:pt x="226204" y="118742"/>
                    <a:pt x="215341" y="129595"/>
                    <a:pt x="201922" y="130233"/>
                  </a:cubicBezTo>
                  <a:lnTo>
                    <a:pt x="161026" y="130233"/>
                  </a:lnTo>
                  <a:cubicBezTo>
                    <a:pt x="157192" y="130233"/>
                    <a:pt x="154637" y="132787"/>
                    <a:pt x="154637" y="136617"/>
                  </a:cubicBezTo>
                  <a:cubicBezTo>
                    <a:pt x="154637" y="140448"/>
                    <a:pt x="157192" y="143001"/>
                    <a:pt x="161026" y="143001"/>
                  </a:cubicBezTo>
                  <a:lnTo>
                    <a:pt x="201922" y="143001"/>
                  </a:lnTo>
                  <a:cubicBezTo>
                    <a:pt x="223648" y="142363"/>
                    <a:pt x="240262" y="123849"/>
                    <a:pt x="239623" y="102144"/>
                  </a:cubicBezTo>
                  <a:cubicBezTo>
                    <a:pt x="238984" y="81715"/>
                    <a:pt x="222370" y="65117"/>
                    <a:pt x="202561" y="65117"/>
                  </a:cubicBezTo>
                  <a:lnTo>
                    <a:pt x="202561" y="65117"/>
                  </a:lnTo>
                  <a:close/>
                </a:path>
              </a:pathLst>
            </a:custGeom>
            <a:grpFill/>
            <a:ln w="6390" cap="flat">
              <a:noFill/>
              <a:prstDash val="solid"/>
              <a:miter/>
            </a:ln>
          </p:spPr>
          <p:txBody>
            <a:bodyPr rtlCol="0" anchor="ctr"/>
            <a:lstStyle/>
            <a:p>
              <a:endParaRPr lang="en-US"/>
            </a:p>
          </p:txBody>
        </p:sp>
      </p:grpSp>
      <p:sp>
        <p:nvSpPr>
          <p:cNvPr id="46" name="Flowchart: Connector 13">
            <a:extLst>
              <a:ext uri="{FF2B5EF4-FFF2-40B4-BE49-F238E27FC236}">
                <a16:creationId xmlns:a16="http://schemas.microsoft.com/office/drawing/2014/main" id="{EC858445-0A5D-CF43-AF84-503A88AB06B3}"/>
              </a:ext>
            </a:extLst>
          </p:cNvPr>
          <p:cNvSpPr/>
          <p:nvPr/>
        </p:nvSpPr>
        <p:spPr>
          <a:xfrm>
            <a:off x="7954925"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7" name="Graphic 4">
            <a:extLst>
              <a:ext uri="{FF2B5EF4-FFF2-40B4-BE49-F238E27FC236}">
                <a16:creationId xmlns:a16="http://schemas.microsoft.com/office/drawing/2014/main" id="{10E6A4E1-8EAE-E14E-9192-88116EC2A0AD}"/>
              </a:ext>
            </a:extLst>
          </p:cNvPr>
          <p:cNvGrpSpPr/>
          <p:nvPr/>
        </p:nvGrpSpPr>
        <p:grpSpPr>
          <a:xfrm>
            <a:off x="7944421" y="228310"/>
            <a:ext cx="682650" cy="643653"/>
            <a:chOff x="6754802" y="2371173"/>
            <a:chExt cx="361670" cy="361333"/>
          </a:xfrm>
          <a:solidFill>
            <a:srgbClr val="CBBEA5"/>
          </a:solidFill>
        </p:grpSpPr>
        <p:sp>
          <p:nvSpPr>
            <p:cNvPr id="48" name="Graphic 4">
              <a:extLst>
                <a:ext uri="{FF2B5EF4-FFF2-40B4-BE49-F238E27FC236}">
                  <a16:creationId xmlns:a16="http://schemas.microsoft.com/office/drawing/2014/main" id="{EB72F794-F25C-B345-9EA4-823F0C86EDB8}"/>
                </a:ext>
              </a:extLst>
            </p:cNvPr>
            <p:cNvSpPr/>
            <p:nvPr/>
          </p:nvSpPr>
          <p:spPr>
            <a:xfrm>
              <a:off x="6754802" y="2371173"/>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0836 w 361670"/>
                <a:gd name="connsiteY5" fmla="*/ 349204 h 361333"/>
                <a:gd name="connsiteX6" fmla="*/ 12780 w 361670"/>
                <a:gd name="connsiteY6" fmla="*/ 181305 h 361333"/>
                <a:gd name="connsiteX7" fmla="*/ 180836 w 361670"/>
                <a:gd name="connsiteY7" fmla="*/ 13406 h 361333"/>
                <a:gd name="connsiteX8" fmla="*/ 348890 w 361670"/>
                <a:gd name="connsiteY8" fmla="*/ 181305 h 361333"/>
                <a:gd name="connsiteX9" fmla="*/ 180836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6" y="0"/>
                  </a:moveTo>
                  <a:cubicBezTo>
                    <a:pt x="80513" y="0"/>
                    <a:pt x="0" y="81077"/>
                    <a:pt x="0" y="180667"/>
                  </a:cubicBezTo>
                  <a:cubicBezTo>
                    <a:pt x="0" y="280257"/>
                    <a:pt x="81153" y="361333"/>
                    <a:pt x="180836" y="361333"/>
                  </a:cubicBezTo>
                  <a:cubicBezTo>
                    <a:pt x="281157" y="361333"/>
                    <a:pt x="361670" y="280257"/>
                    <a:pt x="361670" y="180667"/>
                  </a:cubicBezTo>
                  <a:cubicBezTo>
                    <a:pt x="361670" y="81077"/>
                    <a:pt x="280518" y="0"/>
                    <a:pt x="180836" y="0"/>
                  </a:cubicBezTo>
                  <a:close/>
                  <a:moveTo>
                    <a:pt x="180836" y="349204"/>
                  </a:moveTo>
                  <a:cubicBezTo>
                    <a:pt x="88181" y="349204"/>
                    <a:pt x="12780" y="273873"/>
                    <a:pt x="12780" y="181305"/>
                  </a:cubicBezTo>
                  <a:cubicBezTo>
                    <a:pt x="12780" y="88738"/>
                    <a:pt x="88181" y="13406"/>
                    <a:pt x="180836" y="13406"/>
                  </a:cubicBezTo>
                  <a:cubicBezTo>
                    <a:pt x="273490" y="13406"/>
                    <a:pt x="348890" y="88738"/>
                    <a:pt x="348890" y="181305"/>
                  </a:cubicBezTo>
                  <a:cubicBezTo>
                    <a:pt x="348890" y="273873"/>
                    <a:pt x="273490" y="349204"/>
                    <a:pt x="180836" y="349204"/>
                  </a:cubicBezTo>
                  <a:close/>
                </a:path>
              </a:pathLst>
            </a:custGeom>
            <a:grpFill/>
            <a:ln w="6390" cap="flat">
              <a:noFill/>
              <a:prstDash val="solid"/>
              <a:miter/>
            </a:ln>
          </p:spPr>
          <p:txBody>
            <a:bodyPr rtlCol="0" anchor="ctr"/>
            <a:lstStyle/>
            <a:p>
              <a:endParaRPr lang="en-US"/>
            </a:p>
          </p:txBody>
        </p:sp>
        <p:sp>
          <p:nvSpPr>
            <p:cNvPr id="49" name="Graphic 4">
              <a:extLst>
                <a:ext uri="{FF2B5EF4-FFF2-40B4-BE49-F238E27FC236}">
                  <a16:creationId xmlns:a16="http://schemas.microsoft.com/office/drawing/2014/main" id="{55333067-CBA2-8C4F-A7EC-8176B78E6DFB}"/>
                </a:ext>
              </a:extLst>
            </p:cNvPr>
            <p:cNvSpPr/>
            <p:nvPr/>
          </p:nvSpPr>
          <p:spPr>
            <a:xfrm>
              <a:off x="6873016" y="2533326"/>
              <a:ext cx="125242" cy="109804"/>
            </a:xfrm>
            <a:custGeom>
              <a:avLst/>
              <a:gdLst>
                <a:gd name="connsiteX0" fmla="*/ 62622 w 125242"/>
                <a:gd name="connsiteY0" fmla="*/ 0 h 109804"/>
                <a:gd name="connsiteX1" fmla="*/ 0 w 125242"/>
                <a:gd name="connsiteY1" fmla="*/ 37027 h 109804"/>
                <a:gd name="connsiteX2" fmla="*/ 0 w 125242"/>
                <a:gd name="connsiteY2" fmla="*/ 103420 h 109804"/>
                <a:gd name="connsiteX3" fmla="*/ 6390 w 125242"/>
                <a:gd name="connsiteY3" fmla="*/ 109804 h 109804"/>
                <a:gd name="connsiteX4" fmla="*/ 12780 w 125242"/>
                <a:gd name="connsiteY4" fmla="*/ 103420 h 109804"/>
                <a:gd name="connsiteX5" fmla="*/ 12780 w 125242"/>
                <a:gd name="connsiteY5" fmla="*/ 37027 h 109804"/>
                <a:gd name="connsiteX6" fmla="*/ 62622 w 125242"/>
                <a:gd name="connsiteY6" fmla="*/ 12768 h 109804"/>
                <a:gd name="connsiteX7" fmla="*/ 112463 w 125242"/>
                <a:gd name="connsiteY7" fmla="*/ 37027 h 109804"/>
                <a:gd name="connsiteX8" fmla="*/ 112463 w 125242"/>
                <a:gd name="connsiteY8" fmla="*/ 103420 h 109804"/>
                <a:gd name="connsiteX9" fmla="*/ 118853 w 125242"/>
                <a:gd name="connsiteY9" fmla="*/ 109804 h 109804"/>
                <a:gd name="connsiteX10" fmla="*/ 125243 w 125242"/>
                <a:gd name="connsiteY10" fmla="*/ 103420 h 109804"/>
                <a:gd name="connsiteX11" fmla="*/ 125243 w 125242"/>
                <a:gd name="connsiteY11" fmla="*/ 37027 h 109804"/>
                <a:gd name="connsiteX12" fmla="*/ 62622 w 125242"/>
                <a:gd name="connsiteY12" fmla="*/ 0 h 10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242" h="109804">
                  <a:moveTo>
                    <a:pt x="62622" y="0"/>
                  </a:moveTo>
                  <a:cubicBezTo>
                    <a:pt x="40257" y="0"/>
                    <a:pt x="0" y="14045"/>
                    <a:pt x="0" y="37027"/>
                  </a:cubicBezTo>
                  <a:lnTo>
                    <a:pt x="0" y="103420"/>
                  </a:lnTo>
                  <a:cubicBezTo>
                    <a:pt x="0" y="107251"/>
                    <a:pt x="2556" y="109804"/>
                    <a:pt x="6390" y="109804"/>
                  </a:cubicBezTo>
                  <a:cubicBezTo>
                    <a:pt x="10224" y="109804"/>
                    <a:pt x="12780" y="107251"/>
                    <a:pt x="12780" y="103420"/>
                  </a:cubicBezTo>
                  <a:lnTo>
                    <a:pt x="12780" y="37027"/>
                  </a:lnTo>
                  <a:cubicBezTo>
                    <a:pt x="12780" y="24897"/>
                    <a:pt x="44091" y="12768"/>
                    <a:pt x="62622" y="12768"/>
                  </a:cubicBezTo>
                  <a:cubicBezTo>
                    <a:pt x="81153" y="12768"/>
                    <a:pt x="112463" y="24897"/>
                    <a:pt x="112463" y="37027"/>
                  </a:cubicBezTo>
                  <a:lnTo>
                    <a:pt x="112463" y="103420"/>
                  </a:lnTo>
                  <a:cubicBezTo>
                    <a:pt x="112463" y="107251"/>
                    <a:pt x="115019" y="109804"/>
                    <a:pt x="118853" y="109804"/>
                  </a:cubicBezTo>
                  <a:cubicBezTo>
                    <a:pt x="122687" y="109804"/>
                    <a:pt x="125243" y="107251"/>
                    <a:pt x="125243" y="103420"/>
                  </a:cubicBezTo>
                  <a:lnTo>
                    <a:pt x="125243" y="37027"/>
                  </a:lnTo>
                  <a:cubicBezTo>
                    <a:pt x="125243" y="14045"/>
                    <a:pt x="84986" y="0"/>
                    <a:pt x="62622" y="0"/>
                  </a:cubicBezTo>
                  <a:close/>
                </a:path>
              </a:pathLst>
            </a:custGeom>
            <a:grpFill/>
            <a:ln w="6390" cap="flat">
              <a:noFill/>
              <a:prstDash val="solid"/>
              <a:miter/>
            </a:ln>
          </p:spPr>
          <p:txBody>
            <a:bodyPr rtlCol="0" anchor="ctr"/>
            <a:lstStyle/>
            <a:p>
              <a:endParaRPr lang="en-US"/>
            </a:p>
          </p:txBody>
        </p:sp>
        <p:sp>
          <p:nvSpPr>
            <p:cNvPr id="50" name="Graphic 4">
              <a:extLst>
                <a:ext uri="{FF2B5EF4-FFF2-40B4-BE49-F238E27FC236}">
                  <a16:creationId xmlns:a16="http://schemas.microsoft.com/office/drawing/2014/main" id="{AD1219B1-509D-F34D-B1BF-49616D581EB3}"/>
                </a:ext>
              </a:extLst>
            </p:cNvPr>
            <p:cNvSpPr/>
            <p:nvPr/>
          </p:nvSpPr>
          <p:spPr>
            <a:xfrm>
              <a:off x="6990591" y="2543541"/>
              <a:ext cx="69011" cy="94483"/>
            </a:xfrm>
            <a:custGeom>
              <a:avLst/>
              <a:gdLst>
                <a:gd name="connsiteX0" fmla="*/ 11502 w 69011"/>
                <a:gd name="connsiteY0" fmla="*/ 0 h 94483"/>
                <a:gd name="connsiteX1" fmla="*/ 6390 w 69011"/>
                <a:gd name="connsiteY1" fmla="*/ 0 h 94483"/>
                <a:gd name="connsiteX2" fmla="*/ 0 w 69011"/>
                <a:gd name="connsiteY2" fmla="*/ 6384 h 94483"/>
                <a:gd name="connsiteX3" fmla="*/ 6390 w 69011"/>
                <a:gd name="connsiteY3" fmla="*/ 12768 h 94483"/>
                <a:gd name="connsiteX4" fmla="*/ 11502 w 69011"/>
                <a:gd name="connsiteY4" fmla="*/ 12768 h 94483"/>
                <a:gd name="connsiteX5" fmla="*/ 56232 w 69011"/>
                <a:gd name="connsiteY5" fmla="*/ 37027 h 94483"/>
                <a:gd name="connsiteX6" fmla="*/ 56232 w 69011"/>
                <a:gd name="connsiteY6" fmla="*/ 88099 h 94483"/>
                <a:gd name="connsiteX7" fmla="*/ 62622 w 69011"/>
                <a:gd name="connsiteY7" fmla="*/ 94483 h 94483"/>
                <a:gd name="connsiteX8" fmla="*/ 69012 w 69011"/>
                <a:gd name="connsiteY8" fmla="*/ 88099 h 94483"/>
                <a:gd name="connsiteX9" fmla="*/ 69012 w 69011"/>
                <a:gd name="connsiteY9" fmla="*/ 37027 h 94483"/>
                <a:gd name="connsiteX10" fmla="*/ 11502 w 69011"/>
                <a:gd name="connsiteY10" fmla="*/ 0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11502" y="0"/>
                  </a:moveTo>
                  <a:lnTo>
                    <a:pt x="6390" y="0"/>
                  </a:lnTo>
                  <a:cubicBezTo>
                    <a:pt x="2556" y="0"/>
                    <a:pt x="0" y="2554"/>
                    <a:pt x="0" y="6384"/>
                  </a:cubicBezTo>
                  <a:cubicBezTo>
                    <a:pt x="0" y="10214"/>
                    <a:pt x="2556" y="12768"/>
                    <a:pt x="6390" y="12768"/>
                  </a:cubicBezTo>
                  <a:lnTo>
                    <a:pt x="11502" y="12768"/>
                  </a:lnTo>
                  <a:cubicBezTo>
                    <a:pt x="28755" y="12768"/>
                    <a:pt x="56232" y="26174"/>
                    <a:pt x="56232" y="37027"/>
                  </a:cubicBezTo>
                  <a:lnTo>
                    <a:pt x="56232" y="88099"/>
                  </a:lnTo>
                  <a:cubicBezTo>
                    <a:pt x="56232" y="91930"/>
                    <a:pt x="58787" y="94483"/>
                    <a:pt x="62622" y="94483"/>
                  </a:cubicBezTo>
                  <a:cubicBezTo>
                    <a:pt x="66456" y="94483"/>
                    <a:pt x="69012" y="91930"/>
                    <a:pt x="69012" y="88099"/>
                  </a:cubicBezTo>
                  <a:lnTo>
                    <a:pt x="69012" y="37027"/>
                  </a:lnTo>
                  <a:cubicBezTo>
                    <a:pt x="69012" y="15322"/>
                    <a:pt x="31950" y="0"/>
                    <a:pt x="11502" y="0"/>
                  </a:cubicBezTo>
                  <a:close/>
                </a:path>
              </a:pathLst>
            </a:custGeom>
            <a:grpFill/>
            <a:ln w="6390" cap="flat">
              <a:noFill/>
              <a:prstDash val="solid"/>
              <a:miter/>
            </a:ln>
          </p:spPr>
          <p:txBody>
            <a:bodyPr rtlCol="0" anchor="ctr"/>
            <a:lstStyle/>
            <a:p>
              <a:endParaRPr lang="en-US"/>
            </a:p>
          </p:txBody>
        </p:sp>
        <p:sp>
          <p:nvSpPr>
            <p:cNvPr id="51" name="Graphic 4">
              <a:extLst>
                <a:ext uri="{FF2B5EF4-FFF2-40B4-BE49-F238E27FC236}">
                  <a16:creationId xmlns:a16="http://schemas.microsoft.com/office/drawing/2014/main" id="{E8959A03-A6C4-D74D-9B5E-298322C60CEC}"/>
                </a:ext>
              </a:extLst>
            </p:cNvPr>
            <p:cNvSpPr/>
            <p:nvPr/>
          </p:nvSpPr>
          <p:spPr>
            <a:xfrm>
              <a:off x="6811672" y="2543541"/>
              <a:ext cx="69011" cy="94483"/>
            </a:xfrm>
            <a:custGeom>
              <a:avLst/>
              <a:gdLst>
                <a:gd name="connsiteX0" fmla="*/ 69012 w 69011"/>
                <a:gd name="connsiteY0" fmla="*/ 6384 h 94483"/>
                <a:gd name="connsiteX1" fmla="*/ 62622 w 69011"/>
                <a:gd name="connsiteY1" fmla="*/ 0 h 94483"/>
                <a:gd name="connsiteX2" fmla="*/ 57509 w 69011"/>
                <a:gd name="connsiteY2" fmla="*/ 0 h 94483"/>
                <a:gd name="connsiteX3" fmla="*/ 0 w 69011"/>
                <a:gd name="connsiteY3" fmla="*/ 37027 h 94483"/>
                <a:gd name="connsiteX4" fmla="*/ 0 w 69011"/>
                <a:gd name="connsiteY4" fmla="*/ 88099 h 94483"/>
                <a:gd name="connsiteX5" fmla="*/ 6390 w 69011"/>
                <a:gd name="connsiteY5" fmla="*/ 94483 h 94483"/>
                <a:gd name="connsiteX6" fmla="*/ 12780 w 69011"/>
                <a:gd name="connsiteY6" fmla="*/ 88099 h 94483"/>
                <a:gd name="connsiteX7" fmla="*/ 12780 w 69011"/>
                <a:gd name="connsiteY7" fmla="*/ 37027 h 94483"/>
                <a:gd name="connsiteX8" fmla="*/ 57509 w 69011"/>
                <a:gd name="connsiteY8" fmla="*/ 12768 h 94483"/>
                <a:gd name="connsiteX9" fmla="*/ 62622 w 69011"/>
                <a:gd name="connsiteY9" fmla="*/ 12768 h 94483"/>
                <a:gd name="connsiteX10" fmla="*/ 69012 w 69011"/>
                <a:gd name="connsiteY10" fmla="*/ 6384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69012" y="6384"/>
                  </a:moveTo>
                  <a:cubicBezTo>
                    <a:pt x="69012" y="2554"/>
                    <a:pt x="66456" y="0"/>
                    <a:pt x="62622" y="0"/>
                  </a:cubicBezTo>
                  <a:lnTo>
                    <a:pt x="57509" y="0"/>
                  </a:lnTo>
                  <a:cubicBezTo>
                    <a:pt x="37062" y="0"/>
                    <a:pt x="0" y="15322"/>
                    <a:pt x="0" y="37027"/>
                  </a:cubicBezTo>
                  <a:lnTo>
                    <a:pt x="0" y="88099"/>
                  </a:lnTo>
                  <a:cubicBezTo>
                    <a:pt x="0" y="91930"/>
                    <a:pt x="2556" y="94483"/>
                    <a:pt x="6390" y="94483"/>
                  </a:cubicBezTo>
                  <a:cubicBezTo>
                    <a:pt x="10224" y="94483"/>
                    <a:pt x="12780" y="91930"/>
                    <a:pt x="12780" y="88099"/>
                  </a:cubicBezTo>
                  <a:lnTo>
                    <a:pt x="12780" y="37027"/>
                  </a:lnTo>
                  <a:cubicBezTo>
                    <a:pt x="12780" y="26174"/>
                    <a:pt x="40257" y="12768"/>
                    <a:pt x="57509" y="12768"/>
                  </a:cubicBezTo>
                  <a:lnTo>
                    <a:pt x="62622" y="12768"/>
                  </a:lnTo>
                  <a:cubicBezTo>
                    <a:pt x="65817" y="12768"/>
                    <a:pt x="69012" y="10214"/>
                    <a:pt x="69012" y="6384"/>
                  </a:cubicBezTo>
                  <a:close/>
                </a:path>
              </a:pathLst>
            </a:custGeom>
            <a:grpFill/>
            <a:ln w="6390" cap="flat">
              <a:noFill/>
              <a:prstDash val="solid"/>
              <a:miter/>
            </a:ln>
          </p:spPr>
          <p:txBody>
            <a:bodyPr rtlCol="0" anchor="ctr"/>
            <a:lstStyle/>
            <a:p>
              <a:endParaRPr lang="en-US"/>
            </a:p>
          </p:txBody>
        </p:sp>
        <p:sp>
          <p:nvSpPr>
            <p:cNvPr id="52" name="Graphic 4">
              <a:extLst>
                <a:ext uri="{FF2B5EF4-FFF2-40B4-BE49-F238E27FC236}">
                  <a16:creationId xmlns:a16="http://schemas.microsoft.com/office/drawing/2014/main" id="{923FBAC8-2E99-594C-AFF3-25F094086ED6}"/>
                </a:ext>
              </a:extLst>
            </p:cNvPr>
            <p:cNvSpPr/>
            <p:nvPr/>
          </p:nvSpPr>
          <p:spPr>
            <a:xfrm>
              <a:off x="6896019" y="2447781"/>
              <a:ext cx="79235" cy="79161"/>
            </a:xfrm>
            <a:custGeom>
              <a:avLst/>
              <a:gdLst>
                <a:gd name="connsiteX0" fmla="*/ 39618 w 79235"/>
                <a:gd name="connsiteY0" fmla="*/ 79162 h 79161"/>
                <a:gd name="connsiteX1" fmla="*/ 79235 w 79235"/>
                <a:gd name="connsiteY1" fmla="*/ 39581 h 79161"/>
                <a:gd name="connsiteX2" fmla="*/ 39618 w 79235"/>
                <a:gd name="connsiteY2" fmla="*/ 0 h 79161"/>
                <a:gd name="connsiteX3" fmla="*/ 0 w 79235"/>
                <a:gd name="connsiteY3" fmla="*/ 39581 h 79161"/>
                <a:gd name="connsiteX4" fmla="*/ 39618 w 79235"/>
                <a:gd name="connsiteY4" fmla="*/ 79162 h 79161"/>
                <a:gd name="connsiteX5" fmla="*/ 39618 w 79235"/>
                <a:gd name="connsiteY5" fmla="*/ 12130 h 79161"/>
                <a:gd name="connsiteX6" fmla="*/ 66456 w 79235"/>
                <a:gd name="connsiteY6" fmla="*/ 38942 h 79161"/>
                <a:gd name="connsiteX7" fmla="*/ 39618 w 79235"/>
                <a:gd name="connsiteY7" fmla="*/ 65755 h 79161"/>
                <a:gd name="connsiteX8" fmla="*/ 12780 w 79235"/>
                <a:gd name="connsiteY8" fmla="*/ 38942 h 79161"/>
                <a:gd name="connsiteX9" fmla="*/ 39618 w 79235"/>
                <a:gd name="connsiteY9" fmla="*/ 12130 h 7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35" h="79161">
                  <a:moveTo>
                    <a:pt x="39618" y="79162"/>
                  </a:moveTo>
                  <a:cubicBezTo>
                    <a:pt x="61344" y="79162"/>
                    <a:pt x="79235" y="61286"/>
                    <a:pt x="79235" y="39581"/>
                  </a:cubicBezTo>
                  <a:cubicBezTo>
                    <a:pt x="79235" y="17875"/>
                    <a:pt x="61344" y="0"/>
                    <a:pt x="39618" y="0"/>
                  </a:cubicBezTo>
                  <a:cubicBezTo>
                    <a:pt x="17892" y="0"/>
                    <a:pt x="0" y="17875"/>
                    <a:pt x="0" y="39581"/>
                  </a:cubicBezTo>
                  <a:cubicBezTo>
                    <a:pt x="0" y="61286"/>
                    <a:pt x="17892" y="79162"/>
                    <a:pt x="39618" y="79162"/>
                  </a:cubicBezTo>
                  <a:close/>
                  <a:moveTo>
                    <a:pt x="39618" y="12130"/>
                  </a:moveTo>
                  <a:cubicBezTo>
                    <a:pt x="54314" y="12130"/>
                    <a:pt x="66456" y="24259"/>
                    <a:pt x="66456" y="38942"/>
                  </a:cubicBezTo>
                  <a:cubicBezTo>
                    <a:pt x="66456" y="53626"/>
                    <a:pt x="54314" y="65755"/>
                    <a:pt x="39618" y="65755"/>
                  </a:cubicBezTo>
                  <a:cubicBezTo>
                    <a:pt x="24921" y="65755"/>
                    <a:pt x="12780" y="53626"/>
                    <a:pt x="12780" y="38942"/>
                  </a:cubicBezTo>
                  <a:cubicBezTo>
                    <a:pt x="12780" y="24259"/>
                    <a:pt x="24921" y="12130"/>
                    <a:pt x="39618" y="12130"/>
                  </a:cubicBezTo>
                  <a:close/>
                </a:path>
              </a:pathLst>
            </a:custGeom>
            <a:grpFill/>
            <a:ln w="6390" cap="flat">
              <a:noFill/>
              <a:prstDash val="solid"/>
              <a:miter/>
            </a:ln>
          </p:spPr>
          <p:txBody>
            <a:bodyPr rtlCol="0" anchor="ctr"/>
            <a:lstStyle/>
            <a:p>
              <a:endParaRPr lang="en-US"/>
            </a:p>
          </p:txBody>
        </p:sp>
        <p:sp>
          <p:nvSpPr>
            <p:cNvPr id="53" name="Graphic 4">
              <a:extLst>
                <a:ext uri="{FF2B5EF4-FFF2-40B4-BE49-F238E27FC236}">
                  <a16:creationId xmlns:a16="http://schemas.microsoft.com/office/drawing/2014/main" id="{C9324F5A-3746-3F42-94A0-2BFF4D3757AD}"/>
                </a:ext>
              </a:extLst>
            </p:cNvPr>
            <p:cNvSpPr/>
            <p:nvPr/>
          </p:nvSpPr>
          <p:spPr>
            <a:xfrm>
              <a:off x="6825730" y="2469487"/>
              <a:ext cx="65177" cy="65116"/>
            </a:xfrm>
            <a:custGeom>
              <a:avLst/>
              <a:gdLst>
                <a:gd name="connsiteX0" fmla="*/ 32589 w 65177"/>
                <a:gd name="connsiteY0" fmla="*/ 65117 h 65116"/>
                <a:gd name="connsiteX1" fmla="*/ 65178 w 65177"/>
                <a:gd name="connsiteY1" fmla="*/ 32558 h 65116"/>
                <a:gd name="connsiteX2" fmla="*/ 32589 w 65177"/>
                <a:gd name="connsiteY2" fmla="*/ 0 h 65116"/>
                <a:gd name="connsiteX3" fmla="*/ 0 w 65177"/>
                <a:gd name="connsiteY3" fmla="*/ 32558 h 65116"/>
                <a:gd name="connsiteX4" fmla="*/ 32589 w 65177"/>
                <a:gd name="connsiteY4" fmla="*/ 65117 h 65116"/>
                <a:gd name="connsiteX5" fmla="*/ 32589 w 65177"/>
                <a:gd name="connsiteY5" fmla="*/ 12768 h 65116"/>
                <a:gd name="connsiteX6" fmla="*/ 52398 w 65177"/>
                <a:gd name="connsiteY6" fmla="*/ 32558 h 65116"/>
                <a:gd name="connsiteX7" fmla="*/ 32589 w 65177"/>
                <a:gd name="connsiteY7" fmla="*/ 52349 h 65116"/>
                <a:gd name="connsiteX8" fmla="*/ 12780 w 65177"/>
                <a:gd name="connsiteY8" fmla="*/ 32558 h 65116"/>
                <a:gd name="connsiteX9" fmla="*/ 32589 w 6517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5116">
                  <a:moveTo>
                    <a:pt x="32589" y="65117"/>
                  </a:moveTo>
                  <a:cubicBezTo>
                    <a:pt x="50481" y="65117"/>
                    <a:pt x="65178" y="50433"/>
                    <a:pt x="65178" y="32558"/>
                  </a:cubicBezTo>
                  <a:cubicBezTo>
                    <a:pt x="65178" y="14683"/>
                    <a:pt x="50481" y="0"/>
                    <a:pt x="32589" y="0"/>
                  </a:cubicBezTo>
                  <a:cubicBezTo>
                    <a:pt x="14697" y="0"/>
                    <a:pt x="0" y="14683"/>
                    <a:pt x="0" y="32558"/>
                  </a:cubicBezTo>
                  <a:cubicBezTo>
                    <a:pt x="0" y="50433"/>
                    <a:pt x="14697" y="65117"/>
                    <a:pt x="32589" y="65117"/>
                  </a:cubicBezTo>
                  <a:close/>
                  <a:moveTo>
                    <a:pt x="32589" y="12768"/>
                  </a:moveTo>
                  <a:cubicBezTo>
                    <a:pt x="43452" y="12768"/>
                    <a:pt x="52398" y="21706"/>
                    <a:pt x="52398" y="32558"/>
                  </a:cubicBezTo>
                  <a:cubicBezTo>
                    <a:pt x="52398" y="43411"/>
                    <a:pt x="43452" y="52349"/>
                    <a:pt x="32589" y="52349"/>
                  </a:cubicBezTo>
                  <a:cubicBezTo>
                    <a:pt x="21726" y="52349"/>
                    <a:pt x="12780" y="43411"/>
                    <a:pt x="12780" y="32558"/>
                  </a:cubicBezTo>
                  <a:cubicBezTo>
                    <a:pt x="12780" y="21706"/>
                    <a:pt x="21726" y="12768"/>
                    <a:pt x="32589" y="12768"/>
                  </a:cubicBezTo>
                  <a:close/>
                </a:path>
              </a:pathLst>
            </a:custGeom>
            <a:grpFill/>
            <a:ln w="6390" cap="flat">
              <a:noFill/>
              <a:prstDash val="solid"/>
              <a:miter/>
            </a:ln>
          </p:spPr>
          <p:txBody>
            <a:bodyPr rtlCol="0" anchor="ctr"/>
            <a:lstStyle/>
            <a:p>
              <a:endParaRPr lang="en-US"/>
            </a:p>
          </p:txBody>
        </p:sp>
        <p:sp>
          <p:nvSpPr>
            <p:cNvPr id="54" name="Graphic 4">
              <a:extLst>
                <a:ext uri="{FF2B5EF4-FFF2-40B4-BE49-F238E27FC236}">
                  <a16:creationId xmlns:a16="http://schemas.microsoft.com/office/drawing/2014/main" id="{2D30BCB4-2F26-F64E-B860-DF8ADB9FF280}"/>
                </a:ext>
              </a:extLst>
            </p:cNvPr>
            <p:cNvSpPr/>
            <p:nvPr/>
          </p:nvSpPr>
          <p:spPr>
            <a:xfrm>
              <a:off x="6980986" y="2469487"/>
              <a:ext cx="65197" cy="65116"/>
            </a:xfrm>
            <a:custGeom>
              <a:avLst/>
              <a:gdLst>
                <a:gd name="connsiteX0" fmla="*/ 32609 w 65197"/>
                <a:gd name="connsiteY0" fmla="*/ 65117 h 65116"/>
                <a:gd name="connsiteX1" fmla="*/ 65197 w 65197"/>
                <a:gd name="connsiteY1" fmla="*/ 32558 h 65116"/>
                <a:gd name="connsiteX2" fmla="*/ 32609 w 65197"/>
                <a:gd name="connsiteY2" fmla="*/ 0 h 65116"/>
                <a:gd name="connsiteX3" fmla="*/ 20 w 65197"/>
                <a:gd name="connsiteY3" fmla="*/ 32558 h 65116"/>
                <a:gd name="connsiteX4" fmla="*/ 32609 w 65197"/>
                <a:gd name="connsiteY4" fmla="*/ 65117 h 65116"/>
                <a:gd name="connsiteX5" fmla="*/ 32609 w 65197"/>
                <a:gd name="connsiteY5" fmla="*/ 12768 h 65116"/>
                <a:gd name="connsiteX6" fmla="*/ 52417 w 65197"/>
                <a:gd name="connsiteY6" fmla="*/ 32558 h 65116"/>
                <a:gd name="connsiteX7" fmla="*/ 32609 w 65197"/>
                <a:gd name="connsiteY7" fmla="*/ 52349 h 65116"/>
                <a:gd name="connsiteX8" fmla="*/ 12800 w 65197"/>
                <a:gd name="connsiteY8" fmla="*/ 32558 h 65116"/>
                <a:gd name="connsiteX9" fmla="*/ 32609 w 6519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7" h="65116">
                  <a:moveTo>
                    <a:pt x="32609" y="65117"/>
                  </a:moveTo>
                  <a:cubicBezTo>
                    <a:pt x="50501" y="65117"/>
                    <a:pt x="65197" y="50433"/>
                    <a:pt x="65197" y="32558"/>
                  </a:cubicBezTo>
                  <a:cubicBezTo>
                    <a:pt x="65197" y="14683"/>
                    <a:pt x="50501" y="0"/>
                    <a:pt x="32609" y="0"/>
                  </a:cubicBezTo>
                  <a:cubicBezTo>
                    <a:pt x="14717" y="0"/>
                    <a:pt x="20" y="14683"/>
                    <a:pt x="20" y="32558"/>
                  </a:cubicBezTo>
                  <a:cubicBezTo>
                    <a:pt x="-619" y="50433"/>
                    <a:pt x="14078" y="65117"/>
                    <a:pt x="32609" y="65117"/>
                  </a:cubicBezTo>
                  <a:close/>
                  <a:moveTo>
                    <a:pt x="32609" y="12768"/>
                  </a:moveTo>
                  <a:cubicBezTo>
                    <a:pt x="43472" y="12768"/>
                    <a:pt x="52417" y="21706"/>
                    <a:pt x="52417" y="32558"/>
                  </a:cubicBezTo>
                  <a:cubicBezTo>
                    <a:pt x="52417" y="43411"/>
                    <a:pt x="43472" y="52349"/>
                    <a:pt x="32609" y="52349"/>
                  </a:cubicBezTo>
                  <a:cubicBezTo>
                    <a:pt x="21746" y="52349"/>
                    <a:pt x="12800" y="43411"/>
                    <a:pt x="12800" y="32558"/>
                  </a:cubicBezTo>
                  <a:cubicBezTo>
                    <a:pt x="12800" y="21706"/>
                    <a:pt x="21107" y="12768"/>
                    <a:pt x="32609" y="12768"/>
                  </a:cubicBezTo>
                  <a:close/>
                </a:path>
              </a:pathLst>
            </a:custGeom>
            <a:grpFill/>
            <a:ln w="6390" cap="flat">
              <a:noFill/>
              <a:prstDash val="solid"/>
              <a:miter/>
            </a:ln>
          </p:spPr>
          <p:txBody>
            <a:bodyPr rtlCol="0" anchor="ctr"/>
            <a:lstStyle/>
            <a:p>
              <a:endParaRPr lang="en-US"/>
            </a:p>
          </p:txBody>
        </p:sp>
      </p:grpSp>
      <p:sp>
        <p:nvSpPr>
          <p:cNvPr id="55" name="Flowchart: Connector 13">
            <a:extLst>
              <a:ext uri="{FF2B5EF4-FFF2-40B4-BE49-F238E27FC236}">
                <a16:creationId xmlns:a16="http://schemas.microsoft.com/office/drawing/2014/main" id="{FAD03FA3-2D0B-A04C-8BE1-38409C90F654}"/>
              </a:ext>
            </a:extLst>
          </p:cNvPr>
          <p:cNvSpPr/>
          <p:nvPr/>
        </p:nvSpPr>
        <p:spPr>
          <a:xfrm>
            <a:off x="8798378" y="225615"/>
            <a:ext cx="666807" cy="643653"/>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6" name="Graphic 4">
            <a:extLst>
              <a:ext uri="{FF2B5EF4-FFF2-40B4-BE49-F238E27FC236}">
                <a16:creationId xmlns:a16="http://schemas.microsoft.com/office/drawing/2014/main" id="{6D825B01-62D2-174F-B593-5F3D59FFF772}"/>
              </a:ext>
            </a:extLst>
          </p:cNvPr>
          <p:cNvGrpSpPr/>
          <p:nvPr/>
        </p:nvGrpSpPr>
        <p:grpSpPr>
          <a:xfrm>
            <a:off x="8789650" y="228310"/>
            <a:ext cx="682651" cy="666300"/>
            <a:chOff x="467743" y="918179"/>
            <a:chExt cx="361670" cy="361333"/>
          </a:xfrm>
          <a:solidFill>
            <a:srgbClr val="197593"/>
          </a:solidFill>
        </p:grpSpPr>
        <p:sp>
          <p:nvSpPr>
            <p:cNvPr id="57" name="Graphic 4">
              <a:extLst>
                <a:ext uri="{FF2B5EF4-FFF2-40B4-BE49-F238E27FC236}">
                  <a16:creationId xmlns:a16="http://schemas.microsoft.com/office/drawing/2014/main" id="{FDC7710B-193B-B342-BBCF-DC285E09E62F}"/>
                </a:ext>
              </a:extLst>
            </p:cNvPr>
            <p:cNvSpPr/>
            <p:nvPr/>
          </p:nvSpPr>
          <p:spPr>
            <a:xfrm>
              <a:off x="467743" y="918179"/>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234"/>
                    <a:pt x="273489" y="349204"/>
                    <a:pt x="180835" y="349204"/>
                  </a:cubicBezTo>
                  <a:close/>
                </a:path>
              </a:pathLst>
            </a:custGeom>
            <a:grpFill/>
            <a:ln w="6390" cap="flat">
              <a:noFill/>
              <a:prstDash val="solid"/>
              <a:miter/>
            </a:ln>
          </p:spPr>
          <p:txBody>
            <a:bodyPr rtlCol="0" anchor="ctr"/>
            <a:lstStyle/>
            <a:p>
              <a:endParaRPr lang="en-US"/>
            </a:p>
          </p:txBody>
        </p:sp>
        <p:sp>
          <p:nvSpPr>
            <p:cNvPr id="58" name="Graphic 4">
              <a:extLst>
                <a:ext uri="{FF2B5EF4-FFF2-40B4-BE49-F238E27FC236}">
                  <a16:creationId xmlns:a16="http://schemas.microsoft.com/office/drawing/2014/main" id="{E7E92220-7468-D240-8298-39CE8F85FE08}"/>
                </a:ext>
              </a:extLst>
            </p:cNvPr>
            <p:cNvSpPr/>
            <p:nvPr/>
          </p:nvSpPr>
          <p:spPr>
            <a:xfrm>
              <a:off x="540588" y="999894"/>
              <a:ext cx="215463" cy="198541"/>
            </a:xfrm>
            <a:custGeom>
              <a:avLst/>
              <a:gdLst>
                <a:gd name="connsiteX0" fmla="*/ 201283 w 215463"/>
                <a:gd name="connsiteY0" fmla="*/ 0 h 198541"/>
                <a:gd name="connsiteX1" fmla="*/ 76040 w 215463"/>
                <a:gd name="connsiteY1" fmla="*/ 0 h 198541"/>
                <a:gd name="connsiteX2" fmla="*/ 62621 w 215463"/>
                <a:gd name="connsiteY2" fmla="*/ 14683 h 198541"/>
                <a:gd name="connsiteX3" fmla="*/ 62621 w 215463"/>
                <a:gd name="connsiteY3" fmla="*/ 74054 h 198541"/>
                <a:gd name="connsiteX4" fmla="*/ 13419 w 215463"/>
                <a:gd name="connsiteY4" fmla="*/ 74054 h 198541"/>
                <a:gd name="connsiteX5" fmla="*/ 1278 w 215463"/>
                <a:gd name="connsiteY5" fmla="*/ 87461 h 198541"/>
                <a:gd name="connsiteX6" fmla="*/ 0 w 215463"/>
                <a:gd name="connsiteY6" fmla="*/ 158323 h 198541"/>
                <a:gd name="connsiteX7" fmla="*/ 4473 w 215463"/>
                <a:gd name="connsiteY7" fmla="*/ 169814 h 198541"/>
                <a:gd name="connsiteX8" fmla="*/ 13419 w 215463"/>
                <a:gd name="connsiteY8" fmla="*/ 173644 h 198541"/>
                <a:gd name="connsiteX9" fmla="*/ 13419 w 215463"/>
                <a:gd name="connsiteY9" fmla="*/ 173644 h 198541"/>
                <a:gd name="connsiteX10" fmla="*/ 27477 w 215463"/>
                <a:gd name="connsiteY10" fmla="*/ 173644 h 198541"/>
                <a:gd name="connsiteX11" fmla="*/ 39618 w 215463"/>
                <a:gd name="connsiteY11" fmla="*/ 195350 h 198541"/>
                <a:gd name="connsiteX12" fmla="*/ 40257 w 215463"/>
                <a:gd name="connsiteY12" fmla="*/ 195988 h 198541"/>
                <a:gd name="connsiteX13" fmla="*/ 40896 w 215463"/>
                <a:gd name="connsiteY13" fmla="*/ 196627 h 198541"/>
                <a:gd name="connsiteX14" fmla="*/ 42174 w 215463"/>
                <a:gd name="connsiteY14" fmla="*/ 197265 h 198541"/>
                <a:gd name="connsiteX15" fmla="*/ 42813 w 215463"/>
                <a:gd name="connsiteY15" fmla="*/ 197903 h 198541"/>
                <a:gd name="connsiteX16" fmla="*/ 44730 w 215463"/>
                <a:gd name="connsiteY16" fmla="*/ 198542 h 198541"/>
                <a:gd name="connsiteX17" fmla="*/ 44730 w 215463"/>
                <a:gd name="connsiteY17" fmla="*/ 198542 h 198541"/>
                <a:gd name="connsiteX18" fmla="*/ 46008 w 215463"/>
                <a:gd name="connsiteY18" fmla="*/ 198542 h 198541"/>
                <a:gd name="connsiteX19" fmla="*/ 47925 w 215463"/>
                <a:gd name="connsiteY19" fmla="*/ 198542 h 198541"/>
                <a:gd name="connsiteX20" fmla="*/ 48564 w 215463"/>
                <a:gd name="connsiteY20" fmla="*/ 198542 h 198541"/>
                <a:gd name="connsiteX21" fmla="*/ 49203 w 215463"/>
                <a:gd name="connsiteY21" fmla="*/ 198542 h 198541"/>
                <a:gd name="connsiteX22" fmla="*/ 49203 w 215463"/>
                <a:gd name="connsiteY22" fmla="*/ 198542 h 198541"/>
                <a:gd name="connsiteX23" fmla="*/ 50481 w 215463"/>
                <a:gd name="connsiteY23" fmla="*/ 197265 h 198541"/>
                <a:gd name="connsiteX24" fmla="*/ 51119 w 215463"/>
                <a:gd name="connsiteY24" fmla="*/ 196627 h 198541"/>
                <a:gd name="connsiteX25" fmla="*/ 51758 w 215463"/>
                <a:gd name="connsiteY25" fmla="*/ 195350 h 198541"/>
                <a:gd name="connsiteX26" fmla="*/ 51758 w 215463"/>
                <a:gd name="connsiteY26" fmla="*/ 194711 h 198541"/>
                <a:gd name="connsiteX27" fmla="*/ 51758 w 215463"/>
                <a:gd name="connsiteY27" fmla="*/ 194711 h 198541"/>
                <a:gd name="connsiteX28" fmla="*/ 56231 w 215463"/>
                <a:gd name="connsiteY28" fmla="*/ 176198 h 198541"/>
                <a:gd name="connsiteX29" fmla="*/ 125882 w 215463"/>
                <a:gd name="connsiteY29" fmla="*/ 176198 h 198541"/>
                <a:gd name="connsiteX30" fmla="*/ 138023 w 215463"/>
                <a:gd name="connsiteY30" fmla="*/ 162792 h 198541"/>
                <a:gd name="connsiteX31" fmla="*/ 138023 w 215463"/>
                <a:gd name="connsiteY31" fmla="*/ 112996 h 198541"/>
                <a:gd name="connsiteX32" fmla="*/ 153997 w 215463"/>
                <a:gd name="connsiteY32" fmla="*/ 112996 h 198541"/>
                <a:gd name="connsiteX33" fmla="*/ 159109 w 215463"/>
                <a:gd name="connsiteY33" fmla="*/ 134064 h 198541"/>
                <a:gd name="connsiteX34" fmla="*/ 159109 w 215463"/>
                <a:gd name="connsiteY34" fmla="*/ 134064 h 198541"/>
                <a:gd name="connsiteX35" fmla="*/ 159109 w 215463"/>
                <a:gd name="connsiteY35" fmla="*/ 134702 h 198541"/>
                <a:gd name="connsiteX36" fmla="*/ 159748 w 215463"/>
                <a:gd name="connsiteY36" fmla="*/ 135979 h 198541"/>
                <a:gd name="connsiteX37" fmla="*/ 160387 w 215463"/>
                <a:gd name="connsiteY37" fmla="*/ 136617 h 198541"/>
                <a:gd name="connsiteX38" fmla="*/ 161665 w 215463"/>
                <a:gd name="connsiteY38" fmla="*/ 137894 h 198541"/>
                <a:gd name="connsiteX39" fmla="*/ 161665 w 215463"/>
                <a:gd name="connsiteY39" fmla="*/ 137894 h 198541"/>
                <a:gd name="connsiteX40" fmla="*/ 162304 w 215463"/>
                <a:gd name="connsiteY40" fmla="*/ 137894 h 198541"/>
                <a:gd name="connsiteX41" fmla="*/ 162943 w 215463"/>
                <a:gd name="connsiteY41" fmla="*/ 137894 h 198541"/>
                <a:gd name="connsiteX42" fmla="*/ 164860 w 215463"/>
                <a:gd name="connsiteY42" fmla="*/ 137894 h 198541"/>
                <a:gd name="connsiteX43" fmla="*/ 166138 w 215463"/>
                <a:gd name="connsiteY43" fmla="*/ 137894 h 198541"/>
                <a:gd name="connsiteX44" fmla="*/ 166138 w 215463"/>
                <a:gd name="connsiteY44" fmla="*/ 137894 h 198541"/>
                <a:gd name="connsiteX45" fmla="*/ 168055 w 215463"/>
                <a:gd name="connsiteY45" fmla="*/ 137256 h 198541"/>
                <a:gd name="connsiteX46" fmla="*/ 168694 w 215463"/>
                <a:gd name="connsiteY46" fmla="*/ 136617 h 198541"/>
                <a:gd name="connsiteX47" fmla="*/ 169972 w 215463"/>
                <a:gd name="connsiteY47" fmla="*/ 135979 h 198541"/>
                <a:gd name="connsiteX48" fmla="*/ 170611 w 215463"/>
                <a:gd name="connsiteY48" fmla="*/ 135340 h 198541"/>
                <a:gd name="connsiteX49" fmla="*/ 171250 w 215463"/>
                <a:gd name="connsiteY49" fmla="*/ 134702 h 198541"/>
                <a:gd name="connsiteX50" fmla="*/ 185308 w 215463"/>
                <a:gd name="connsiteY50" fmla="*/ 109804 h 198541"/>
                <a:gd name="connsiteX51" fmla="*/ 201283 w 215463"/>
                <a:gd name="connsiteY51" fmla="*/ 109804 h 198541"/>
                <a:gd name="connsiteX52" fmla="*/ 210868 w 215463"/>
                <a:gd name="connsiteY52" fmla="*/ 105974 h 198541"/>
                <a:gd name="connsiteX53" fmla="*/ 215341 w 215463"/>
                <a:gd name="connsiteY53" fmla="*/ 93845 h 198541"/>
                <a:gd name="connsiteX54" fmla="*/ 214063 w 215463"/>
                <a:gd name="connsiteY54" fmla="*/ 15322 h 198541"/>
                <a:gd name="connsiteX55" fmla="*/ 201283 w 215463"/>
                <a:gd name="connsiteY55" fmla="*/ 0 h 198541"/>
                <a:gd name="connsiteX56" fmla="*/ 125882 w 215463"/>
                <a:gd name="connsiteY56" fmla="*/ 161515 h 198541"/>
                <a:gd name="connsiteX57" fmla="*/ 125882 w 215463"/>
                <a:gd name="connsiteY57" fmla="*/ 162153 h 198541"/>
                <a:gd name="connsiteX58" fmla="*/ 52398 w 215463"/>
                <a:gd name="connsiteY58" fmla="*/ 162153 h 198541"/>
                <a:gd name="connsiteX59" fmla="*/ 51758 w 215463"/>
                <a:gd name="connsiteY59" fmla="*/ 162153 h 198541"/>
                <a:gd name="connsiteX60" fmla="*/ 45369 w 215463"/>
                <a:gd name="connsiteY60" fmla="*/ 166622 h 198541"/>
                <a:gd name="connsiteX61" fmla="*/ 43452 w 215463"/>
                <a:gd name="connsiteY61" fmla="*/ 174283 h 198541"/>
                <a:gd name="connsiteX62" fmla="*/ 37062 w 215463"/>
                <a:gd name="connsiteY62" fmla="*/ 163430 h 198541"/>
                <a:gd name="connsiteX63" fmla="*/ 36423 w 215463"/>
                <a:gd name="connsiteY63" fmla="*/ 162792 h 198541"/>
                <a:gd name="connsiteX64" fmla="*/ 35784 w 215463"/>
                <a:gd name="connsiteY64" fmla="*/ 161515 h 198541"/>
                <a:gd name="connsiteX65" fmla="*/ 34506 w 215463"/>
                <a:gd name="connsiteY65" fmla="*/ 160876 h 198541"/>
                <a:gd name="connsiteX66" fmla="*/ 33228 w 215463"/>
                <a:gd name="connsiteY66" fmla="*/ 160238 h 198541"/>
                <a:gd name="connsiteX67" fmla="*/ 31950 w 215463"/>
                <a:gd name="connsiteY67" fmla="*/ 160238 h 198541"/>
                <a:gd name="connsiteX68" fmla="*/ 31311 w 215463"/>
                <a:gd name="connsiteY68" fmla="*/ 160238 h 198541"/>
                <a:gd name="connsiteX69" fmla="*/ 14058 w 215463"/>
                <a:gd name="connsiteY69" fmla="*/ 160876 h 198541"/>
                <a:gd name="connsiteX70" fmla="*/ 13419 w 215463"/>
                <a:gd name="connsiteY70" fmla="*/ 158323 h 198541"/>
                <a:gd name="connsiteX71" fmla="*/ 14697 w 215463"/>
                <a:gd name="connsiteY71" fmla="*/ 87461 h 198541"/>
                <a:gd name="connsiteX72" fmla="*/ 14697 w 215463"/>
                <a:gd name="connsiteY72" fmla="*/ 86822 h 198541"/>
                <a:gd name="connsiteX73" fmla="*/ 63260 w 215463"/>
                <a:gd name="connsiteY73" fmla="*/ 86822 h 198541"/>
                <a:gd name="connsiteX74" fmla="*/ 63260 w 215463"/>
                <a:gd name="connsiteY74" fmla="*/ 97037 h 198541"/>
                <a:gd name="connsiteX75" fmla="*/ 76679 w 215463"/>
                <a:gd name="connsiteY75" fmla="*/ 111720 h 198541"/>
                <a:gd name="connsiteX76" fmla="*/ 126521 w 215463"/>
                <a:gd name="connsiteY76" fmla="*/ 111720 h 198541"/>
                <a:gd name="connsiteX77" fmla="*/ 126521 w 215463"/>
                <a:gd name="connsiteY77" fmla="*/ 161515 h 198541"/>
                <a:gd name="connsiteX78" fmla="*/ 201283 w 215463"/>
                <a:gd name="connsiteY78" fmla="*/ 96398 h 198541"/>
                <a:gd name="connsiteX79" fmla="*/ 181474 w 215463"/>
                <a:gd name="connsiteY79" fmla="*/ 95760 h 198541"/>
                <a:gd name="connsiteX80" fmla="*/ 180835 w 215463"/>
                <a:gd name="connsiteY80" fmla="*/ 95760 h 198541"/>
                <a:gd name="connsiteX81" fmla="*/ 178918 w 215463"/>
                <a:gd name="connsiteY81" fmla="*/ 96398 h 198541"/>
                <a:gd name="connsiteX82" fmla="*/ 178279 w 215463"/>
                <a:gd name="connsiteY82" fmla="*/ 96398 h 198541"/>
                <a:gd name="connsiteX83" fmla="*/ 177001 w 215463"/>
                <a:gd name="connsiteY83" fmla="*/ 97037 h 198541"/>
                <a:gd name="connsiteX84" fmla="*/ 176362 w 215463"/>
                <a:gd name="connsiteY84" fmla="*/ 97675 h 198541"/>
                <a:gd name="connsiteX85" fmla="*/ 175723 w 215463"/>
                <a:gd name="connsiteY85" fmla="*/ 98313 h 198541"/>
                <a:gd name="connsiteX86" fmla="*/ 168055 w 215463"/>
                <a:gd name="connsiteY86" fmla="*/ 112358 h 198541"/>
                <a:gd name="connsiteX87" fmla="*/ 165499 w 215463"/>
                <a:gd name="connsiteY87" fmla="*/ 102144 h 198541"/>
                <a:gd name="connsiteX88" fmla="*/ 159109 w 215463"/>
                <a:gd name="connsiteY88" fmla="*/ 97675 h 198541"/>
                <a:gd name="connsiteX89" fmla="*/ 158470 w 215463"/>
                <a:gd name="connsiteY89" fmla="*/ 97675 h 198541"/>
                <a:gd name="connsiteX90" fmla="*/ 132272 w 215463"/>
                <a:gd name="connsiteY90" fmla="*/ 97675 h 198541"/>
                <a:gd name="connsiteX91" fmla="*/ 132272 w 215463"/>
                <a:gd name="connsiteY91" fmla="*/ 97675 h 198541"/>
                <a:gd name="connsiteX92" fmla="*/ 132272 w 215463"/>
                <a:gd name="connsiteY92" fmla="*/ 97675 h 198541"/>
                <a:gd name="connsiteX93" fmla="*/ 76679 w 215463"/>
                <a:gd name="connsiteY93" fmla="*/ 97675 h 198541"/>
                <a:gd name="connsiteX94" fmla="*/ 76040 w 215463"/>
                <a:gd name="connsiteY94" fmla="*/ 95760 h 198541"/>
                <a:gd name="connsiteX95" fmla="*/ 76040 w 215463"/>
                <a:gd name="connsiteY95" fmla="*/ 13406 h 198541"/>
                <a:gd name="connsiteX96" fmla="*/ 76679 w 215463"/>
                <a:gd name="connsiteY96" fmla="*/ 11491 h 198541"/>
                <a:gd name="connsiteX97" fmla="*/ 201922 w 215463"/>
                <a:gd name="connsiteY97" fmla="*/ 11491 h 198541"/>
                <a:gd name="connsiteX98" fmla="*/ 202561 w 215463"/>
                <a:gd name="connsiteY98" fmla="*/ 13406 h 198541"/>
                <a:gd name="connsiteX99" fmla="*/ 203839 w 215463"/>
                <a:gd name="connsiteY99" fmla="*/ 91929 h 198541"/>
                <a:gd name="connsiteX100" fmla="*/ 201283 w 215463"/>
                <a:gd name="connsiteY100" fmla="*/ 96398 h 1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15463" h="198541">
                  <a:moveTo>
                    <a:pt x="201283" y="0"/>
                  </a:moveTo>
                  <a:lnTo>
                    <a:pt x="76040" y="0"/>
                  </a:lnTo>
                  <a:cubicBezTo>
                    <a:pt x="69011" y="0"/>
                    <a:pt x="62621" y="6384"/>
                    <a:pt x="62621" y="14683"/>
                  </a:cubicBezTo>
                  <a:lnTo>
                    <a:pt x="62621" y="74054"/>
                  </a:lnTo>
                  <a:lnTo>
                    <a:pt x="13419" y="74054"/>
                  </a:lnTo>
                  <a:cubicBezTo>
                    <a:pt x="6390" y="74054"/>
                    <a:pt x="1278" y="80438"/>
                    <a:pt x="1278" y="87461"/>
                  </a:cubicBezTo>
                  <a:lnTo>
                    <a:pt x="0" y="158323"/>
                  </a:lnTo>
                  <a:cubicBezTo>
                    <a:pt x="0" y="162792"/>
                    <a:pt x="1278" y="166622"/>
                    <a:pt x="4473" y="169814"/>
                  </a:cubicBezTo>
                  <a:cubicBezTo>
                    <a:pt x="7029" y="172368"/>
                    <a:pt x="10224" y="173644"/>
                    <a:pt x="13419" y="173644"/>
                  </a:cubicBezTo>
                  <a:cubicBezTo>
                    <a:pt x="13419" y="173644"/>
                    <a:pt x="13419" y="173644"/>
                    <a:pt x="13419" y="173644"/>
                  </a:cubicBezTo>
                  <a:lnTo>
                    <a:pt x="27477" y="173644"/>
                  </a:lnTo>
                  <a:lnTo>
                    <a:pt x="39618" y="195350"/>
                  </a:lnTo>
                  <a:cubicBezTo>
                    <a:pt x="39618" y="195350"/>
                    <a:pt x="39618" y="195350"/>
                    <a:pt x="40257" y="195988"/>
                  </a:cubicBezTo>
                  <a:cubicBezTo>
                    <a:pt x="40257" y="195988"/>
                    <a:pt x="40257" y="196627"/>
                    <a:pt x="40896" y="196627"/>
                  </a:cubicBezTo>
                  <a:cubicBezTo>
                    <a:pt x="40896" y="197265"/>
                    <a:pt x="41535" y="197265"/>
                    <a:pt x="42174" y="197265"/>
                  </a:cubicBezTo>
                  <a:cubicBezTo>
                    <a:pt x="42174" y="197265"/>
                    <a:pt x="42174" y="197265"/>
                    <a:pt x="42813" y="197903"/>
                  </a:cubicBezTo>
                  <a:cubicBezTo>
                    <a:pt x="43452" y="198542"/>
                    <a:pt x="44091" y="198542"/>
                    <a:pt x="44730" y="198542"/>
                  </a:cubicBezTo>
                  <a:cubicBezTo>
                    <a:pt x="44730" y="198542"/>
                    <a:pt x="44730" y="198542"/>
                    <a:pt x="44730" y="198542"/>
                  </a:cubicBezTo>
                  <a:cubicBezTo>
                    <a:pt x="45369" y="198542"/>
                    <a:pt x="46008" y="198542"/>
                    <a:pt x="46008" y="198542"/>
                  </a:cubicBezTo>
                  <a:cubicBezTo>
                    <a:pt x="46647" y="198542"/>
                    <a:pt x="47286" y="198542"/>
                    <a:pt x="47925" y="198542"/>
                  </a:cubicBezTo>
                  <a:cubicBezTo>
                    <a:pt x="47925" y="198542"/>
                    <a:pt x="48564" y="198542"/>
                    <a:pt x="48564" y="198542"/>
                  </a:cubicBezTo>
                  <a:cubicBezTo>
                    <a:pt x="48564" y="198542"/>
                    <a:pt x="49203" y="198542"/>
                    <a:pt x="49203" y="198542"/>
                  </a:cubicBezTo>
                  <a:cubicBezTo>
                    <a:pt x="49203" y="198542"/>
                    <a:pt x="49203" y="198542"/>
                    <a:pt x="49203" y="198542"/>
                  </a:cubicBezTo>
                  <a:cubicBezTo>
                    <a:pt x="49842" y="198542"/>
                    <a:pt x="49842" y="197903"/>
                    <a:pt x="50481" y="197265"/>
                  </a:cubicBezTo>
                  <a:cubicBezTo>
                    <a:pt x="50481" y="197265"/>
                    <a:pt x="51119" y="196627"/>
                    <a:pt x="51119" y="196627"/>
                  </a:cubicBezTo>
                  <a:cubicBezTo>
                    <a:pt x="51119" y="195988"/>
                    <a:pt x="51758" y="195988"/>
                    <a:pt x="51758" y="195350"/>
                  </a:cubicBezTo>
                  <a:cubicBezTo>
                    <a:pt x="51758" y="195350"/>
                    <a:pt x="51758" y="194711"/>
                    <a:pt x="51758" y="194711"/>
                  </a:cubicBezTo>
                  <a:cubicBezTo>
                    <a:pt x="51758" y="194711"/>
                    <a:pt x="51758" y="194711"/>
                    <a:pt x="51758" y="194711"/>
                  </a:cubicBezTo>
                  <a:lnTo>
                    <a:pt x="56231" y="176198"/>
                  </a:lnTo>
                  <a:lnTo>
                    <a:pt x="125882" y="176198"/>
                  </a:lnTo>
                  <a:cubicBezTo>
                    <a:pt x="132911" y="176198"/>
                    <a:pt x="138023" y="169814"/>
                    <a:pt x="138023" y="162792"/>
                  </a:cubicBezTo>
                  <a:lnTo>
                    <a:pt x="138023" y="112996"/>
                  </a:lnTo>
                  <a:lnTo>
                    <a:pt x="153997" y="112996"/>
                  </a:lnTo>
                  <a:lnTo>
                    <a:pt x="159109" y="134064"/>
                  </a:lnTo>
                  <a:cubicBezTo>
                    <a:pt x="159109" y="134064"/>
                    <a:pt x="159109" y="134064"/>
                    <a:pt x="159109" y="134064"/>
                  </a:cubicBezTo>
                  <a:cubicBezTo>
                    <a:pt x="159109" y="134064"/>
                    <a:pt x="159109" y="134702"/>
                    <a:pt x="159109" y="134702"/>
                  </a:cubicBezTo>
                  <a:cubicBezTo>
                    <a:pt x="159109" y="135340"/>
                    <a:pt x="159748" y="135979"/>
                    <a:pt x="159748" y="135979"/>
                  </a:cubicBezTo>
                  <a:cubicBezTo>
                    <a:pt x="159748" y="135979"/>
                    <a:pt x="160387" y="136617"/>
                    <a:pt x="160387" y="136617"/>
                  </a:cubicBezTo>
                  <a:cubicBezTo>
                    <a:pt x="161026" y="137256"/>
                    <a:pt x="161026" y="137256"/>
                    <a:pt x="161665" y="137894"/>
                  </a:cubicBezTo>
                  <a:cubicBezTo>
                    <a:pt x="161665" y="137894"/>
                    <a:pt x="161665" y="137894"/>
                    <a:pt x="161665" y="137894"/>
                  </a:cubicBezTo>
                  <a:cubicBezTo>
                    <a:pt x="161665" y="137894"/>
                    <a:pt x="162304" y="137894"/>
                    <a:pt x="162304" y="137894"/>
                  </a:cubicBezTo>
                  <a:cubicBezTo>
                    <a:pt x="162304" y="137894"/>
                    <a:pt x="162943" y="137894"/>
                    <a:pt x="162943" y="137894"/>
                  </a:cubicBezTo>
                  <a:cubicBezTo>
                    <a:pt x="163582" y="137894"/>
                    <a:pt x="164221" y="137894"/>
                    <a:pt x="164860" y="137894"/>
                  </a:cubicBezTo>
                  <a:cubicBezTo>
                    <a:pt x="165499" y="137894"/>
                    <a:pt x="166138" y="137894"/>
                    <a:pt x="166138" y="137894"/>
                  </a:cubicBezTo>
                  <a:cubicBezTo>
                    <a:pt x="166138" y="137894"/>
                    <a:pt x="166138" y="137894"/>
                    <a:pt x="166138" y="137894"/>
                  </a:cubicBezTo>
                  <a:cubicBezTo>
                    <a:pt x="166777" y="137894"/>
                    <a:pt x="167416" y="137256"/>
                    <a:pt x="168055" y="137256"/>
                  </a:cubicBezTo>
                  <a:cubicBezTo>
                    <a:pt x="168055" y="137256"/>
                    <a:pt x="168055" y="137256"/>
                    <a:pt x="168694" y="136617"/>
                  </a:cubicBezTo>
                  <a:cubicBezTo>
                    <a:pt x="169333" y="136617"/>
                    <a:pt x="169333" y="135979"/>
                    <a:pt x="169972" y="135979"/>
                  </a:cubicBezTo>
                  <a:cubicBezTo>
                    <a:pt x="169972" y="135979"/>
                    <a:pt x="169972" y="135340"/>
                    <a:pt x="170611" y="135340"/>
                  </a:cubicBezTo>
                  <a:cubicBezTo>
                    <a:pt x="170611" y="135340"/>
                    <a:pt x="170611" y="135340"/>
                    <a:pt x="171250" y="134702"/>
                  </a:cubicBezTo>
                  <a:lnTo>
                    <a:pt x="185308" y="109804"/>
                  </a:lnTo>
                  <a:lnTo>
                    <a:pt x="201283" y="109804"/>
                  </a:lnTo>
                  <a:cubicBezTo>
                    <a:pt x="205117" y="109804"/>
                    <a:pt x="208312" y="108528"/>
                    <a:pt x="210868" y="105974"/>
                  </a:cubicBezTo>
                  <a:cubicBezTo>
                    <a:pt x="214063" y="102782"/>
                    <a:pt x="215980" y="98313"/>
                    <a:pt x="215341" y="93845"/>
                  </a:cubicBezTo>
                  <a:lnTo>
                    <a:pt x="214063" y="15322"/>
                  </a:lnTo>
                  <a:cubicBezTo>
                    <a:pt x="214702" y="6384"/>
                    <a:pt x="208951" y="0"/>
                    <a:pt x="201283" y="0"/>
                  </a:cubicBezTo>
                  <a:close/>
                  <a:moveTo>
                    <a:pt x="125882" y="161515"/>
                  </a:moveTo>
                  <a:cubicBezTo>
                    <a:pt x="125882" y="162153"/>
                    <a:pt x="125882" y="162153"/>
                    <a:pt x="125882" y="162153"/>
                  </a:cubicBezTo>
                  <a:lnTo>
                    <a:pt x="52398" y="162153"/>
                  </a:lnTo>
                  <a:cubicBezTo>
                    <a:pt x="52398" y="162153"/>
                    <a:pt x="51758" y="162153"/>
                    <a:pt x="51758" y="162153"/>
                  </a:cubicBezTo>
                  <a:cubicBezTo>
                    <a:pt x="48564" y="162153"/>
                    <a:pt x="46008" y="164068"/>
                    <a:pt x="45369" y="166622"/>
                  </a:cubicBezTo>
                  <a:lnTo>
                    <a:pt x="43452" y="174283"/>
                  </a:lnTo>
                  <a:lnTo>
                    <a:pt x="37062" y="163430"/>
                  </a:lnTo>
                  <a:cubicBezTo>
                    <a:pt x="37062" y="163430"/>
                    <a:pt x="36423" y="162792"/>
                    <a:pt x="36423" y="162792"/>
                  </a:cubicBezTo>
                  <a:cubicBezTo>
                    <a:pt x="36423" y="162153"/>
                    <a:pt x="35784" y="162153"/>
                    <a:pt x="35784" y="161515"/>
                  </a:cubicBezTo>
                  <a:cubicBezTo>
                    <a:pt x="35784" y="161515"/>
                    <a:pt x="35145" y="160876"/>
                    <a:pt x="34506" y="160876"/>
                  </a:cubicBezTo>
                  <a:cubicBezTo>
                    <a:pt x="33867" y="160876"/>
                    <a:pt x="33867" y="160238"/>
                    <a:pt x="33228" y="160238"/>
                  </a:cubicBezTo>
                  <a:cubicBezTo>
                    <a:pt x="32589" y="160238"/>
                    <a:pt x="32589" y="160238"/>
                    <a:pt x="31950" y="160238"/>
                  </a:cubicBezTo>
                  <a:cubicBezTo>
                    <a:pt x="31950" y="160238"/>
                    <a:pt x="31311" y="160238"/>
                    <a:pt x="31311" y="160238"/>
                  </a:cubicBezTo>
                  <a:lnTo>
                    <a:pt x="14058" y="160876"/>
                  </a:lnTo>
                  <a:cubicBezTo>
                    <a:pt x="14058" y="160876"/>
                    <a:pt x="13419" y="160238"/>
                    <a:pt x="13419" y="158323"/>
                  </a:cubicBezTo>
                  <a:lnTo>
                    <a:pt x="14697" y="87461"/>
                  </a:lnTo>
                  <a:cubicBezTo>
                    <a:pt x="14697" y="86822"/>
                    <a:pt x="14697" y="86822"/>
                    <a:pt x="14697" y="86822"/>
                  </a:cubicBezTo>
                  <a:lnTo>
                    <a:pt x="63260" y="86822"/>
                  </a:lnTo>
                  <a:lnTo>
                    <a:pt x="63260" y="97037"/>
                  </a:lnTo>
                  <a:cubicBezTo>
                    <a:pt x="63260" y="105336"/>
                    <a:pt x="69011" y="111720"/>
                    <a:pt x="76679" y="111720"/>
                  </a:cubicBezTo>
                  <a:lnTo>
                    <a:pt x="126521" y="111720"/>
                  </a:lnTo>
                  <a:lnTo>
                    <a:pt x="126521" y="161515"/>
                  </a:lnTo>
                  <a:close/>
                  <a:moveTo>
                    <a:pt x="201283" y="96398"/>
                  </a:moveTo>
                  <a:lnTo>
                    <a:pt x="181474" y="95760"/>
                  </a:lnTo>
                  <a:cubicBezTo>
                    <a:pt x="181474" y="95760"/>
                    <a:pt x="180835" y="95760"/>
                    <a:pt x="180835" y="95760"/>
                  </a:cubicBezTo>
                  <a:cubicBezTo>
                    <a:pt x="180196" y="95760"/>
                    <a:pt x="179557" y="95760"/>
                    <a:pt x="178918" y="96398"/>
                  </a:cubicBezTo>
                  <a:cubicBezTo>
                    <a:pt x="178918" y="96398"/>
                    <a:pt x="178279" y="96398"/>
                    <a:pt x="178279" y="96398"/>
                  </a:cubicBezTo>
                  <a:cubicBezTo>
                    <a:pt x="177640" y="96398"/>
                    <a:pt x="177001" y="97037"/>
                    <a:pt x="177001" y="97037"/>
                  </a:cubicBezTo>
                  <a:cubicBezTo>
                    <a:pt x="177001" y="97037"/>
                    <a:pt x="176362" y="97675"/>
                    <a:pt x="176362" y="97675"/>
                  </a:cubicBezTo>
                  <a:cubicBezTo>
                    <a:pt x="176362" y="97675"/>
                    <a:pt x="175723" y="98313"/>
                    <a:pt x="175723" y="98313"/>
                  </a:cubicBezTo>
                  <a:lnTo>
                    <a:pt x="168055" y="112358"/>
                  </a:lnTo>
                  <a:lnTo>
                    <a:pt x="165499" y="102144"/>
                  </a:lnTo>
                  <a:cubicBezTo>
                    <a:pt x="164860" y="98952"/>
                    <a:pt x="161665" y="97037"/>
                    <a:pt x="159109" y="97675"/>
                  </a:cubicBezTo>
                  <a:cubicBezTo>
                    <a:pt x="159109" y="97675"/>
                    <a:pt x="158470" y="97675"/>
                    <a:pt x="158470" y="97675"/>
                  </a:cubicBezTo>
                  <a:lnTo>
                    <a:pt x="132272" y="97675"/>
                  </a:lnTo>
                  <a:cubicBezTo>
                    <a:pt x="132272" y="97675"/>
                    <a:pt x="132272" y="97675"/>
                    <a:pt x="132272" y="97675"/>
                  </a:cubicBezTo>
                  <a:cubicBezTo>
                    <a:pt x="132272" y="97675"/>
                    <a:pt x="132272" y="97675"/>
                    <a:pt x="132272" y="97675"/>
                  </a:cubicBezTo>
                  <a:lnTo>
                    <a:pt x="76679" y="97675"/>
                  </a:lnTo>
                  <a:cubicBezTo>
                    <a:pt x="76679" y="97675"/>
                    <a:pt x="76040" y="97037"/>
                    <a:pt x="76040" y="95760"/>
                  </a:cubicBezTo>
                  <a:lnTo>
                    <a:pt x="76040" y="13406"/>
                  </a:lnTo>
                  <a:cubicBezTo>
                    <a:pt x="76040" y="12130"/>
                    <a:pt x="76679" y="11491"/>
                    <a:pt x="76679" y="11491"/>
                  </a:cubicBezTo>
                  <a:lnTo>
                    <a:pt x="201922" y="11491"/>
                  </a:lnTo>
                  <a:cubicBezTo>
                    <a:pt x="201922" y="11491"/>
                    <a:pt x="202561" y="12130"/>
                    <a:pt x="202561" y="13406"/>
                  </a:cubicBezTo>
                  <a:lnTo>
                    <a:pt x="203839" y="91929"/>
                  </a:lnTo>
                  <a:cubicBezTo>
                    <a:pt x="202561" y="94483"/>
                    <a:pt x="202561" y="95760"/>
                    <a:pt x="201283" y="96398"/>
                  </a:cubicBezTo>
                  <a:close/>
                </a:path>
              </a:pathLst>
            </a:custGeom>
            <a:grpFill/>
            <a:ln w="6390" cap="flat">
              <a:noFill/>
              <a:prstDash val="solid"/>
              <a:miter/>
            </a:ln>
          </p:spPr>
          <p:txBody>
            <a:bodyPr rtlCol="0" anchor="ctr"/>
            <a:lstStyle/>
            <a:p>
              <a:endParaRPr lang="en-US"/>
            </a:p>
          </p:txBody>
        </p:sp>
        <p:sp>
          <p:nvSpPr>
            <p:cNvPr id="59" name="Graphic 4">
              <a:extLst>
                <a:ext uri="{FF2B5EF4-FFF2-40B4-BE49-F238E27FC236}">
                  <a16:creationId xmlns:a16="http://schemas.microsoft.com/office/drawing/2014/main" id="{6C0E16CE-14EE-FD46-8CB4-6BA68B05DECA}"/>
                </a:ext>
              </a:extLst>
            </p:cNvPr>
            <p:cNvSpPr/>
            <p:nvPr/>
          </p:nvSpPr>
          <p:spPr>
            <a:xfrm>
              <a:off x="640910" y="1049050"/>
              <a:ext cx="12779" cy="12767"/>
            </a:xfrm>
            <a:custGeom>
              <a:avLst/>
              <a:gdLst>
                <a:gd name="connsiteX0" fmla="*/ 10863 w 12779"/>
                <a:gd name="connsiteY0" fmla="*/ 1915 h 12767"/>
                <a:gd name="connsiteX1" fmla="*/ 8946 w 12779"/>
                <a:gd name="connsiteY1" fmla="*/ 638 h 12767"/>
                <a:gd name="connsiteX2" fmla="*/ 5112 w 12779"/>
                <a:gd name="connsiteY2" fmla="*/ 0 h 12767"/>
                <a:gd name="connsiteX3" fmla="*/ 3834 w 12779"/>
                <a:gd name="connsiteY3" fmla="*/ 638 h 12767"/>
                <a:gd name="connsiteX4" fmla="*/ 2556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224" y="1277"/>
                    <a:pt x="9585" y="638"/>
                    <a:pt x="8946" y="638"/>
                  </a:cubicBezTo>
                  <a:cubicBezTo>
                    <a:pt x="7668" y="0"/>
                    <a:pt x="6390" y="0"/>
                    <a:pt x="5112" y="0"/>
                  </a:cubicBezTo>
                  <a:cubicBezTo>
                    <a:pt x="4473" y="0"/>
                    <a:pt x="4473" y="0"/>
                    <a:pt x="3834" y="638"/>
                  </a:cubicBezTo>
                  <a:cubicBezTo>
                    <a:pt x="3195" y="638"/>
                    <a:pt x="3195" y="1277"/>
                    <a:pt x="2556" y="1277"/>
                  </a:cubicBezTo>
                  <a:cubicBezTo>
                    <a:pt x="1917" y="1277"/>
                    <a:pt x="1917" y="1915"/>
                    <a:pt x="1917" y="1915"/>
                  </a:cubicBezTo>
                  <a:cubicBezTo>
                    <a:pt x="1278" y="2554"/>
                    <a:pt x="639" y="3192"/>
                    <a:pt x="639" y="3830"/>
                  </a:cubicBezTo>
                  <a:cubicBezTo>
                    <a:pt x="639"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62" name="Graphic 4">
              <a:extLst>
                <a:ext uri="{FF2B5EF4-FFF2-40B4-BE49-F238E27FC236}">
                  <a16:creationId xmlns:a16="http://schemas.microsoft.com/office/drawing/2014/main" id="{C911A8EB-C1E5-E54C-8078-F258218BDA3D}"/>
                </a:ext>
              </a:extLst>
            </p:cNvPr>
            <p:cNvSpPr/>
            <p:nvPr/>
          </p:nvSpPr>
          <p:spPr>
            <a:xfrm>
              <a:off x="706088" y="1049050"/>
              <a:ext cx="12779" cy="12767"/>
            </a:xfrm>
            <a:custGeom>
              <a:avLst/>
              <a:gdLst>
                <a:gd name="connsiteX0" fmla="*/ 10863 w 12779"/>
                <a:gd name="connsiteY0" fmla="*/ 1915 h 12767"/>
                <a:gd name="connsiteX1" fmla="*/ 10224 w 12779"/>
                <a:gd name="connsiteY1" fmla="*/ 1277 h 12767"/>
                <a:gd name="connsiteX2" fmla="*/ 8946 w 12779"/>
                <a:gd name="connsiteY2" fmla="*/ 638 h 12767"/>
                <a:gd name="connsiteX3" fmla="*/ 7668 w 12779"/>
                <a:gd name="connsiteY3" fmla="*/ 0 h 12767"/>
                <a:gd name="connsiteX4" fmla="*/ 3834 w 12779"/>
                <a:gd name="connsiteY4" fmla="*/ 638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863" y="1915"/>
                    <a:pt x="10224" y="1277"/>
                    <a:pt x="10224" y="1277"/>
                  </a:cubicBezTo>
                  <a:cubicBezTo>
                    <a:pt x="9585" y="1277"/>
                    <a:pt x="9585" y="638"/>
                    <a:pt x="8946" y="638"/>
                  </a:cubicBezTo>
                  <a:cubicBezTo>
                    <a:pt x="8307" y="638"/>
                    <a:pt x="8307" y="638"/>
                    <a:pt x="7668" y="0"/>
                  </a:cubicBezTo>
                  <a:cubicBezTo>
                    <a:pt x="6390" y="0"/>
                    <a:pt x="5112" y="0"/>
                    <a:pt x="3834" y="638"/>
                  </a:cubicBezTo>
                  <a:cubicBezTo>
                    <a:pt x="3195" y="638"/>
                    <a:pt x="2556" y="1277"/>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63" name="Graphic 4">
              <a:extLst>
                <a:ext uri="{FF2B5EF4-FFF2-40B4-BE49-F238E27FC236}">
                  <a16:creationId xmlns:a16="http://schemas.microsoft.com/office/drawing/2014/main" id="{15F8FB42-D84A-A742-96F9-0F16B32D96FA}"/>
                </a:ext>
              </a:extLst>
            </p:cNvPr>
            <p:cNvSpPr/>
            <p:nvPr/>
          </p:nvSpPr>
          <p:spPr>
            <a:xfrm>
              <a:off x="672221" y="1049050"/>
              <a:ext cx="12779" cy="12767"/>
            </a:xfrm>
            <a:custGeom>
              <a:avLst/>
              <a:gdLst>
                <a:gd name="connsiteX0" fmla="*/ 11502 w 12779"/>
                <a:gd name="connsiteY0" fmla="*/ 1915 h 12767"/>
                <a:gd name="connsiteX1" fmla="*/ 9585 w 12779"/>
                <a:gd name="connsiteY1" fmla="*/ 638 h 12767"/>
                <a:gd name="connsiteX2" fmla="*/ 5751 w 12779"/>
                <a:gd name="connsiteY2" fmla="*/ 0 h 12767"/>
                <a:gd name="connsiteX3" fmla="*/ 4473 w 12779"/>
                <a:gd name="connsiteY3" fmla="*/ 638 h 12767"/>
                <a:gd name="connsiteX4" fmla="*/ 3195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1502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1502" y="1915"/>
                  </a:moveTo>
                  <a:cubicBezTo>
                    <a:pt x="10863" y="1277"/>
                    <a:pt x="10224" y="638"/>
                    <a:pt x="9585" y="638"/>
                  </a:cubicBezTo>
                  <a:cubicBezTo>
                    <a:pt x="8307" y="0"/>
                    <a:pt x="7029" y="0"/>
                    <a:pt x="5751" y="0"/>
                  </a:cubicBezTo>
                  <a:cubicBezTo>
                    <a:pt x="5112" y="0"/>
                    <a:pt x="5112" y="0"/>
                    <a:pt x="4473" y="638"/>
                  </a:cubicBezTo>
                  <a:cubicBezTo>
                    <a:pt x="3834" y="638"/>
                    <a:pt x="3834" y="1277"/>
                    <a:pt x="3195" y="1277"/>
                  </a:cubicBezTo>
                  <a:cubicBezTo>
                    <a:pt x="2556" y="1277"/>
                    <a:pt x="2556" y="1915"/>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780" y="3192"/>
                    <a:pt x="12141" y="2554"/>
                    <a:pt x="11502" y="1915"/>
                  </a:cubicBezTo>
                  <a:close/>
                </a:path>
              </a:pathLst>
            </a:custGeom>
            <a:grpFill/>
            <a:ln w="6390" cap="flat">
              <a:noFill/>
              <a:prstDash val="solid"/>
              <a:miter/>
            </a:ln>
          </p:spPr>
          <p:txBody>
            <a:bodyPr rtlCol="0" anchor="ctr"/>
            <a:lstStyle/>
            <a:p>
              <a:endParaRPr lang="en-US"/>
            </a:p>
          </p:txBody>
        </p:sp>
      </p:grpSp>
      <p:sp>
        <p:nvSpPr>
          <p:cNvPr id="2" name="Slide Number Placeholder 4">
            <a:extLst>
              <a:ext uri="{FF2B5EF4-FFF2-40B4-BE49-F238E27FC236}">
                <a16:creationId xmlns:a16="http://schemas.microsoft.com/office/drawing/2014/main" id="{8EFA3865-EC15-49FA-994B-CF2D6CF6EDF1}"/>
              </a:ext>
            </a:extLst>
          </p:cNvPr>
          <p:cNvSpPr>
            <a:spLocks noGrp="1"/>
          </p:cNvSpPr>
          <p:nvPr>
            <p:ph type="sldNum" sz="quarter" idx="4"/>
          </p:nvPr>
        </p:nvSpPr>
        <p:spPr>
          <a:xfrm>
            <a:off x="9050665" y="6356352"/>
            <a:ext cx="2743200" cy="365125"/>
          </a:xfrm>
        </p:spPr>
        <p:txBody>
          <a:bodyPr/>
          <a:lstStyle/>
          <a:p>
            <a:fld id="{6E3BC083-7328-4EBF-BB21-5CD03E77450A}" type="slidenum">
              <a:rPr lang="en-AU" sz="1000" smtClean="0"/>
              <a:pPr/>
              <a:t>27</a:t>
            </a:fld>
            <a:endParaRPr lang="en-AU" sz="1000"/>
          </a:p>
        </p:txBody>
      </p:sp>
    </p:spTree>
    <p:extLst>
      <p:ext uri="{BB962C8B-B14F-4D97-AF65-F5344CB8AC3E}">
        <p14:creationId xmlns:p14="http://schemas.microsoft.com/office/powerpoint/2010/main" val="1287273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a:extLst>
              <a:ext uri="{FF2B5EF4-FFF2-40B4-BE49-F238E27FC236}">
                <a16:creationId xmlns:a16="http://schemas.microsoft.com/office/drawing/2014/main" id="{7106E790-0656-4F32-94BC-40F244EF5F0C}"/>
              </a:ext>
            </a:extLst>
          </p:cNvPr>
          <p:cNvGrpSpPr/>
          <p:nvPr/>
        </p:nvGrpSpPr>
        <p:grpSpPr>
          <a:xfrm>
            <a:off x="653286" y="1605066"/>
            <a:ext cx="5346920" cy="4897534"/>
            <a:chOff x="4126914" y="1910693"/>
            <a:chExt cx="4424233" cy="4897534"/>
          </a:xfrm>
        </p:grpSpPr>
        <p:grpSp>
          <p:nvGrpSpPr>
            <p:cNvPr id="111" name="Group 110">
              <a:extLst>
                <a:ext uri="{FF2B5EF4-FFF2-40B4-BE49-F238E27FC236}">
                  <a16:creationId xmlns:a16="http://schemas.microsoft.com/office/drawing/2014/main" id="{15D06278-64F5-4529-A8BF-7852E6874266}"/>
                </a:ext>
              </a:extLst>
            </p:cNvPr>
            <p:cNvGrpSpPr/>
            <p:nvPr/>
          </p:nvGrpSpPr>
          <p:grpSpPr>
            <a:xfrm>
              <a:off x="4126914" y="1913250"/>
              <a:ext cx="4424233" cy="4894977"/>
              <a:chOff x="4126914" y="1913250"/>
              <a:chExt cx="4424233" cy="4894977"/>
            </a:xfrm>
          </p:grpSpPr>
          <p:sp>
            <p:nvSpPr>
              <p:cNvPr id="107" name="Rectangle 106">
                <a:extLst>
                  <a:ext uri="{FF2B5EF4-FFF2-40B4-BE49-F238E27FC236}">
                    <a16:creationId xmlns:a16="http://schemas.microsoft.com/office/drawing/2014/main" id="{346519EB-48AB-49FF-948A-7CCC7946D0FC}"/>
                  </a:ext>
                </a:extLst>
              </p:cNvPr>
              <p:cNvSpPr/>
              <p:nvPr/>
            </p:nvSpPr>
            <p:spPr>
              <a:xfrm>
                <a:off x="4126914" y="1913250"/>
                <a:ext cx="4400426" cy="267138"/>
              </a:xfrm>
              <a:prstGeom prst="rect">
                <a:avLst/>
              </a:prstGeom>
              <a:solidFill>
                <a:srgbClr val="1975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02738FEB-F209-468E-A392-688FC402B1A2}"/>
                  </a:ext>
                </a:extLst>
              </p:cNvPr>
              <p:cNvGrpSpPr/>
              <p:nvPr/>
            </p:nvGrpSpPr>
            <p:grpSpPr>
              <a:xfrm>
                <a:off x="4126914" y="2184998"/>
                <a:ext cx="4424233" cy="4623229"/>
                <a:chOff x="4126914" y="1770296"/>
                <a:chExt cx="3959477" cy="4623229"/>
              </a:xfrm>
            </p:grpSpPr>
            <p:sp>
              <p:nvSpPr>
                <p:cNvPr id="21" name="Rectangle 20">
                  <a:extLst>
                    <a:ext uri="{FF2B5EF4-FFF2-40B4-BE49-F238E27FC236}">
                      <a16:creationId xmlns:a16="http://schemas.microsoft.com/office/drawing/2014/main" id="{FACAF153-4BB1-400D-9B37-C80A12719F66}"/>
                    </a:ext>
                  </a:extLst>
                </p:cNvPr>
                <p:cNvSpPr/>
                <p:nvPr/>
              </p:nvSpPr>
              <p:spPr>
                <a:xfrm>
                  <a:off x="4136959" y="3077057"/>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7EB2EEF5-27EE-45D8-B272-785607A87B08}"/>
                    </a:ext>
                  </a:extLst>
                </p:cNvPr>
                <p:cNvSpPr/>
                <p:nvPr/>
              </p:nvSpPr>
              <p:spPr>
                <a:xfrm>
                  <a:off x="4126914" y="1770296"/>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6D0E886-5516-4C93-98D8-02048CD5BC97}"/>
                    </a:ext>
                  </a:extLst>
                </p:cNvPr>
                <p:cNvSpPr/>
                <p:nvPr/>
              </p:nvSpPr>
              <p:spPr>
                <a:xfrm>
                  <a:off x="4148219" y="4402031"/>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2719363F-159B-41E8-9B9A-65656CF69B91}"/>
                    </a:ext>
                  </a:extLst>
                </p:cNvPr>
                <p:cNvSpPr/>
                <p:nvPr/>
              </p:nvSpPr>
              <p:spPr>
                <a:xfrm>
                  <a:off x="4137274" y="5731022"/>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grpSp>
        </p:grpSp>
        <p:sp>
          <p:nvSpPr>
            <p:cNvPr id="16" name="Rectangle 15">
              <a:extLst>
                <a:ext uri="{FF2B5EF4-FFF2-40B4-BE49-F238E27FC236}">
                  <a16:creationId xmlns:a16="http://schemas.microsoft.com/office/drawing/2014/main" id="{73490AD8-9843-4482-8DAC-1270EACFE05E}"/>
                </a:ext>
              </a:extLst>
            </p:cNvPr>
            <p:cNvSpPr/>
            <p:nvPr/>
          </p:nvSpPr>
          <p:spPr>
            <a:xfrm>
              <a:off x="4946476" y="1910693"/>
              <a:ext cx="2581807" cy="276999"/>
            </a:xfrm>
            <a:prstGeom prst="rect">
              <a:avLst/>
            </a:prstGeom>
            <a:noFill/>
            <a:ln>
              <a:noFill/>
            </a:ln>
          </p:spPr>
          <p:txBody>
            <a:bodyPr wrap="square" lIns="91440" tIns="45720" rIns="91440" bIns="45720" anchor="t">
              <a:spAutoFit/>
            </a:bodyPr>
            <a:lstStyle/>
            <a:p>
              <a:pPr marL="80645" algn="ctr">
                <a:spcBef>
                  <a:spcPts val="100"/>
                </a:spcBef>
                <a:defRPr/>
              </a:pPr>
              <a:r>
                <a:rPr lang="en-AU" sz="1200" b="1" kern="0" spc="-5">
                  <a:solidFill>
                    <a:schemeClr val="bg1"/>
                  </a:solidFill>
                  <a:latin typeface="Arial" panose="020B0604020202020204" pitchFamily="34" charset="0"/>
                  <a:ea typeface="Open Sans" panose="020B0606030504020204" pitchFamily="34" charset="0"/>
                  <a:cs typeface="Arial" panose="020B0604020202020204" pitchFamily="34" charset="0"/>
                </a:rPr>
                <a:t>The Assess and Advocate Process</a:t>
              </a:r>
            </a:p>
          </p:txBody>
        </p:sp>
      </p:grpSp>
      <p:sp>
        <p:nvSpPr>
          <p:cNvPr id="101" name="Freeform 203">
            <a:extLst>
              <a:ext uri="{FF2B5EF4-FFF2-40B4-BE49-F238E27FC236}">
                <a16:creationId xmlns:a16="http://schemas.microsoft.com/office/drawing/2014/main" id="{F38543F3-EF5B-4089-AF3D-37966E3F68D2}"/>
              </a:ext>
            </a:extLst>
          </p:cNvPr>
          <p:cNvSpPr/>
          <p:nvPr/>
        </p:nvSpPr>
        <p:spPr>
          <a:xfrm rot="16200000" flipH="1" flipV="1">
            <a:off x="519753" y="4950275"/>
            <a:ext cx="1881702" cy="260092"/>
          </a:xfrm>
          <a:custGeom>
            <a:avLst/>
            <a:gdLst>
              <a:gd name="connsiteX0" fmla="*/ 0 w 8617527"/>
              <a:gd name="connsiteY0" fmla="*/ 651164 h 1191491"/>
              <a:gd name="connsiteX1" fmla="*/ 2673927 w 8617527"/>
              <a:gd name="connsiteY1" fmla="*/ 0 h 1191491"/>
              <a:gd name="connsiteX2" fmla="*/ 6483927 w 8617527"/>
              <a:gd name="connsiteY2" fmla="*/ 1191491 h 1191491"/>
              <a:gd name="connsiteX3" fmla="*/ 8617527 w 8617527"/>
              <a:gd name="connsiteY3" fmla="*/ 498764 h 1191491"/>
              <a:gd name="connsiteX0" fmla="*/ 0 w 8617527"/>
              <a:gd name="connsiteY0" fmla="*/ 661463 h 1201790"/>
              <a:gd name="connsiteX1" fmla="*/ 2673927 w 8617527"/>
              <a:gd name="connsiteY1" fmla="*/ 10299 h 1201790"/>
              <a:gd name="connsiteX2" fmla="*/ 6483927 w 8617527"/>
              <a:gd name="connsiteY2" fmla="*/ 1201790 h 1201790"/>
              <a:gd name="connsiteX3" fmla="*/ 8617527 w 8617527"/>
              <a:gd name="connsiteY3" fmla="*/ 509063 h 1201790"/>
              <a:gd name="connsiteX0" fmla="*/ 0 w 8617527"/>
              <a:gd name="connsiteY0" fmla="*/ 651245 h 1191572"/>
              <a:gd name="connsiteX1" fmla="*/ 2673927 w 8617527"/>
              <a:gd name="connsiteY1" fmla="*/ 81 h 1191572"/>
              <a:gd name="connsiteX2" fmla="*/ 6483927 w 8617527"/>
              <a:gd name="connsiteY2" fmla="*/ 1191572 h 1191572"/>
              <a:gd name="connsiteX3" fmla="*/ 8617527 w 8617527"/>
              <a:gd name="connsiteY3" fmla="*/ 498845 h 1191572"/>
              <a:gd name="connsiteX0" fmla="*/ 0 w 8617527"/>
              <a:gd name="connsiteY0" fmla="*/ 651245 h 1217033"/>
              <a:gd name="connsiteX1" fmla="*/ 2673927 w 8617527"/>
              <a:gd name="connsiteY1" fmla="*/ 81 h 1217033"/>
              <a:gd name="connsiteX2" fmla="*/ 6483927 w 8617527"/>
              <a:gd name="connsiteY2" fmla="*/ 1191572 h 1217033"/>
              <a:gd name="connsiteX3" fmla="*/ 8617527 w 8617527"/>
              <a:gd name="connsiteY3" fmla="*/ 498845 h 1217033"/>
              <a:gd name="connsiteX0" fmla="*/ 0 w 8617527"/>
              <a:gd name="connsiteY0" fmla="*/ 651245 h 1191898"/>
              <a:gd name="connsiteX1" fmla="*/ 2673927 w 8617527"/>
              <a:gd name="connsiteY1" fmla="*/ 81 h 1191898"/>
              <a:gd name="connsiteX2" fmla="*/ 6483927 w 8617527"/>
              <a:gd name="connsiteY2" fmla="*/ 1191572 h 1191898"/>
              <a:gd name="connsiteX3" fmla="*/ 8617527 w 8617527"/>
              <a:gd name="connsiteY3" fmla="*/ 498845 h 1191898"/>
              <a:gd name="connsiteX0" fmla="*/ 0 w 8617527"/>
              <a:gd name="connsiteY0" fmla="*/ 651245 h 1191625"/>
              <a:gd name="connsiteX1" fmla="*/ 2673927 w 8617527"/>
              <a:gd name="connsiteY1" fmla="*/ 81 h 1191625"/>
              <a:gd name="connsiteX2" fmla="*/ 6483927 w 8617527"/>
              <a:gd name="connsiteY2" fmla="*/ 1191572 h 1191625"/>
              <a:gd name="connsiteX3" fmla="*/ 8617527 w 8617527"/>
              <a:gd name="connsiteY3" fmla="*/ 498845 h 1191625"/>
              <a:gd name="connsiteX0" fmla="*/ 0 w 8617527"/>
              <a:gd name="connsiteY0" fmla="*/ 651245 h 1196985"/>
              <a:gd name="connsiteX1" fmla="*/ 2673927 w 8617527"/>
              <a:gd name="connsiteY1" fmla="*/ 81 h 1196985"/>
              <a:gd name="connsiteX2" fmla="*/ 6483927 w 8617527"/>
              <a:gd name="connsiteY2" fmla="*/ 1191572 h 1196985"/>
              <a:gd name="connsiteX3" fmla="*/ 8617527 w 8617527"/>
              <a:gd name="connsiteY3" fmla="*/ 415718 h 1196985"/>
              <a:gd name="connsiteX0" fmla="*/ 0 w 8617527"/>
              <a:gd name="connsiteY0" fmla="*/ 662395 h 1235629"/>
              <a:gd name="connsiteX1" fmla="*/ 2673927 w 8617527"/>
              <a:gd name="connsiteY1" fmla="*/ 11231 h 1235629"/>
              <a:gd name="connsiteX2" fmla="*/ 6276108 w 8617527"/>
              <a:gd name="connsiteY2" fmla="*/ 1230431 h 1235629"/>
              <a:gd name="connsiteX3" fmla="*/ 8617527 w 8617527"/>
              <a:gd name="connsiteY3" fmla="*/ 426868 h 1235629"/>
              <a:gd name="connsiteX0" fmla="*/ 0 w 8617527"/>
              <a:gd name="connsiteY0" fmla="*/ 662395 h 1230431"/>
              <a:gd name="connsiteX1" fmla="*/ 2673927 w 8617527"/>
              <a:gd name="connsiteY1" fmla="*/ 11231 h 1230431"/>
              <a:gd name="connsiteX2" fmla="*/ 6276108 w 8617527"/>
              <a:gd name="connsiteY2" fmla="*/ 1230431 h 1230431"/>
              <a:gd name="connsiteX3" fmla="*/ 8617527 w 8617527"/>
              <a:gd name="connsiteY3" fmla="*/ 426868 h 1230431"/>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82"/>
              <a:gd name="connsiteY0" fmla="*/ 662395 h 1236431"/>
              <a:gd name="connsiteX1" fmla="*/ 2673927 w 8645282"/>
              <a:gd name="connsiteY1" fmla="*/ 11231 h 1236431"/>
              <a:gd name="connsiteX2" fmla="*/ 6276108 w 8645282"/>
              <a:gd name="connsiteY2" fmla="*/ 1230431 h 1236431"/>
              <a:gd name="connsiteX3" fmla="*/ 8645236 w 8645282"/>
              <a:gd name="connsiteY3" fmla="*/ 509995 h 1236431"/>
              <a:gd name="connsiteX0" fmla="*/ 0 w 8631428"/>
              <a:gd name="connsiteY0" fmla="*/ 662395 h 1234327"/>
              <a:gd name="connsiteX1" fmla="*/ 2673927 w 8631428"/>
              <a:gd name="connsiteY1" fmla="*/ 11231 h 1234327"/>
              <a:gd name="connsiteX2" fmla="*/ 6276108 w 8631428"/>
              <a:gd name="connsiteY2" fmla="*/ 1230431 h 1234327"/>
              <a:gd name="connsiteX3" fmla="*/ 8631382 w 8631428"/>
              <a:gd name="connsiteY3" fmla="*/ 426868 h 1234327"/>
              <a:gd name="connsiteX0" fmla="*/ 0 w 8617574"/>
              <a:gd name="connsiteY0" fmla="*/ 1081098 h 1223539"/>
              <a:gd name="connsiteX1" fmla="*/ 2660073 w 8617574"/>
              <a:gd name="connsiteY1" fmla="*/ 443 h 1223539"/>
              <a:gd name="connsiteX2" fmla="*/ 6262254 w 8617574"/>
              <a:gd name="connsiteY2" fmla="*/ 1219643 h 1223539"/>
              <a:gd name="connsiteX3" fmla="*/ 8617528 w 8617574"/>
              <a:gd name="connsiteY3" fmla="*/ 416080 h 1223539"/>
              <a:gd name="connsiteX0" fmla="*/ 0 w 8617574"/>
              <a:gd name="connsiteY0" fmla="*/ 1039556 h 1181296"/>
              <a:gd name="connsiteX1" fmla="*/ 2660073 w 8617574"/>
              <a:gd name="connsiteY1" fmla="*/ 465 h 1181296"/>
              <a:gd name="connsiteX2" fmla="*/ 6262254 w 8617574"/>
              <a:gd name="connsiteY2" fmla="*/ 1178101 h 1181296"/>
              <a:gd name="connsiteX3" fmla="*/ 8617528 w 8617574"/>
              <a:gd name="connsiteY3" fmla="*/ 374538 h 1181296"/>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03720"/>
              <a:gd name="connsiteY0" fmla="*/ 1039774 h 1185059"/>
              <a:gd name="connsiteX1" fmla="*/ 2660073 w 8603720"/>
              <a:gd name="connsiteY1" fmla="*/ 683 h 1185059"/>
              <a:gd name="connsiteX2" fmla="*/ 6262254 w 8603720"/>
              <a:gd name="connsiteY2" fmla="*/ 1178319 h 1185059"/>
              <a:gd name="connsiteX3" fmla="*/ 8603674 w 8603720"/>
              <a:gd name="connsiteY3" fmla="*/ 513302 h 1185059"/>
              <a:gd name="connsiteX0" fmla="*/ 0 w 8646540"/>
              <a:gd name="connsiteY0" fmla="*/ 1039774 h 1183120"/>
              <a:gd name="connsiteX1" fmla="*/ 2660073 w 8646540"/>
              <a:gd name="connsiteY1" fmla="*/ 683 h 1183120"/>
              <a:gd name="connsiteX2" fmla="*/ 6262254 w 8646540"/>
              <a:gd name="connsiteY2" fmla="*/ 1178319 h 1183120"/>
              <a:gd name="connsiteX3" fmla="*/ 8646495 w 8646540"/>
              <a:gd name="connsiteY3" fmla="*/ 185311 h 1183120"/>
              <a:gd name="connsiteX0" fmla="*/ 0 w 8646549"/>
              <a:gd name="connsiteY0" fmla="*/ 1039497 h 1182843"/>
              <a:gd name="connsiteX1" fmla="*/ 2660073 w 8646549"/>
              <a:gd name="connsiteY1" fmla="*/ 406 h 1182843"/>
              <a:gd name="connsiteX2" fmla="*/ 6497771 w 8646549"/>
              <a:gd name="connsiteY2" fmla="*/ 1178042 h 1182843"/>
              <a:gd name="connsiteX3" fmla="*/ 8646495 w 8646549"/>
              <a:gd name="connsiteY3" fmla="*/ 185034 h 1182843"/>
              <a:gd name="connsiteX0" fmla="*/ 0 w 8646550"/>
              <a:gd name="connsiteY0" fmla="*/ 1039497 h 1178042"/>
              <a:gd name="connsiteX1" fmla="*/ 2660073 w 8646550"/>
              <a:gd name="connsiteY1" fmla="*/ 406 h 1178042"/>
              <a:gd name="connsiteX2" fmla="*/ 6497771 w 8646550"/>
              <a:gd name="connsiteY2" fmla="*/ 1178042 h 1178042"/>
              <a:gd name="connsiteX3" fmla="*/ 8646495 w 8646550"/>
              <a:gd name="connsiteY3" fmla="*/ 185034 h 1178042"/>
              <a:gd name="connsiteX0" fmla="*/ 0 w 8646550"/>
              <a:gd name="connsiteY0" fmla="*/ 1039497 h 1178052"/>
              <a:gd name="connsiteX1" fmla="*/ 2660073 w 8646550"/>
              <a:gd name="connsiteY1" fmla="*/ 406 h 1178052"/>
              <a:gd name="connsiteX2" fmla="*/ 6497771 w 8646550"/>
              <a:gd name="connsiteY2" fmla="*/ 1178042 h 1178052"/>
              <a:gd name="connsiteX3" fmla="*/ 8646495 w 8646550"/>
              <a:gd name="connsiteY3" fmla="*/ 185034 h 1178052"/>
              <a:gd name="connsiteX0" fmla="*/ 0 w 8646549"/>
              <a:gd name="connsiteY0" fmla="*/ 1039093 h 1048441"/>
              <a:gd name="connsiteX1" fmla="*/ 2660073 w 8646549"/>
              <a:gd name="connsiteY1" fmla="*/ 2 h 1048441"/>
              <a:gd name="connsiteX2" fmla="*/ 6465655 w 8646549"/>
              <a:gd name="connsiteY2" fmla="*/ 1048430 h 1048441"/>
              <a:gd name="connsiteX3" fmla="*/ 8646495 w 8646549"/>
              <a:gd name="connsiteY3" fmla="*/ 184630 h 1048441"/>
              <a:gd name="connsiteX0" fmla="*/ -2 w 8692706"/>
              <a:gd name="connsiteY0" fmla="*/ 1105683 h 1105682"/>
              <a:gd name="connsiteX1" fmla="*/ 2706230 w 8692706"/>
              <a:gd name="connsiteY1" fmla="*/ 64 h 1105682"/>
              <a:gd name="connsiteX2" fmla="*/ 6511812 w 8692706"/>
              <a:gd name="connsiteY2" fmla="*/ 1048492 h 1105682"/>
              <a:gd name="connsiteX3" fmla="*/ 8692652 w 8692706"/>
              <a:gd name="connsiteY3" fmla="*/ 184692 h 1105682"/>
              <a:gd name="connsiteX0" fmla="*/ -2 w 8692706"/>
              <a:gd name="connsiteY0" fmla="*/ 921011 h 921010"/>
              <a:gd name="connsiteX1" fmla="*/ 2798575 w 8692706"/>
              <a:gd name="connsiteY1" fmla="*/ 81514 h 921010"/>
              <a:gd name="connsiteX2" fmla="*/ 6511812 w 8692706"/>
              <a:gd name="connsiteY2" fmla="*/ 863820 h 921010"/>
              <a:gd name="connsiteX3" fmla="*/ 8692652 w 8692706"/>
              <a:gd name="connsiteY3" fmla="*/ 20 h 921010"/>
              <a:gd name="connsiteX0" fmla="*/ 2 w 8369487"/>
              <a:gd name="connsiteY0" fmla="*/ 743593 h 863835"/>
              <a:gd name="connsiteX1" fmla="*/ 2475356 w 8369487"/>
              <a:gd name="connsiteY1" fmla="*/ 81514 h 863835"/>
              <a:gd name="connsiteX2" fmla="*/ 6188593 w 8369487"/>
              <a:gd name="connsiteY2" fmla="*/ 863820 h 863835"/>
              <a:gd name="connsiteX3" fmla="*/ 8369433 w 8369487"/>
              <a:gd name="connsiteY3" fmla="*/ 20 h 863835"/>
              <a:gd name="connsiteX0" fmla="*/ 2 w 8369459"/>
              <a:gd name="connsiteY0" fmla="*/ 743600 h 743599"/>
              <a:gd name="connsiteX1" fmla="*/ 2475356 w 8369459"/>
              <a:gd name="connsiteY1" fmla="*/ 81521 h 743599"/>
              <a:gd name="connsiteX2" fmla="*/ 5080457 w 8369459"/>
              <a:gd name="connsiteY2" fmla="*/ 575526 h 743599"/>
              <a:gd name="connsiteX3" fmla="*/ 8369433 w 8369459"/>
              <a:gd name="connsiteY3" fmla="*/ 27 h 743599"/>
              <a:gd name="connsiteX0" fmla="*/ 2 w 8507967"/>
              <a:gd name="connsiteY0" fmla="*/ 699246 h 699247"/>
              <a:gd name="connsiteX1" fmla="*/ 2613864 w 8507967"/>
              <a:gd name="connsiteY1" fmla="*/ 81521 h 699247"/>
              <a:gd name="connsiteX2" fmla="*/ 5218965 w 8507967"/>
              <a:gd name="connsiteY2" fmla="*/ 575526 h 699247"/>
              <a:gd name="connsiteX3" fmla="*/ 8507941 w 8507967"/>
              <a:gd name="connsiteY3" fmla="*/ 27 h 699247"/>
              <a:gd name="connsiteX0" fmla="*/ 2 w 8507976"/>
              <a:gd name="connsiteY0" fmla="*/ 699250 h 699251"/>
              <a:gd name="connsiteX1" fmla="*/ 2613864 w 8507976"/>
              <a:gd name="connsiteY1" fmla="*/ 81525 h 699251"/>
              <a:gd name="connsiteX2" fmla="*/ 5634516 w 8507976"/>
              <a:gd name="connsiteY2" fmla="*/ 486823 h 699251"/>
              <a:gd name="connsiteX3" fmla="*/ 8507941 w 8507976"/>
              <a:gd name="connsiteY3" fmla="*/ 31 h 699251"/>
              <a:gd name="connsiteX0" fmla="*/ 2 w 8507976"/>
              <a:gd name="connsiteY0" fmla="*/ 699250 h 699251"/>
              <a:gd name="connsiteX1" fmla="*/ 2660039 w 8507976"/>
              <a:gd name="connsiteY1" fmla="*/ 148055 h 699251"/>
              <a:gd name="connsiteX2" fmla="*/ 5634516 w 8507976"/>
              <a:gd name="connsiteY2" fmla="*/ 486823 h 699251"/>
              <a:gd name="connsiteX3" fmla="*/ 8507941 w 8507976"/>
              <a:gd name="connsiteY3" fmla="*/ 31 h 699251"/>
              <a:gd name="connsiteX0" fmla="*/ 0 w 8646493"/>
              <a:gd name="connsiteY0" fmla="*/ 632721 h 632721"/>
              <a:gd name="connsiteX1" fmla="*/ 2798556 w 8646493"/>
              <a:gd name="connsiteY1" fmla="*/ 148055 h 632721"/>
              <a:gd name="connsiteX2" fmla="*/ 5773033 w 8646493"/>
              <a:gd name="connsiteY2" fmla="*/ 486823 h 632721"/>
              <a:gd name="connsiteX3" fmla="*/ 8646458 w 8646493"/>
              <a:gd name="connsiteY3" fmla="*/ 31 h 632721"/>
              <a:gd name="connsiteX0" fmla="*/ 0 w 8230942"/>
              <a:gd name="connsiteY0" fmla="*/ 810137 h 810137"/>
              <a:gd name="connsiteX1" fmla="*/ 2383005 w 8230942"/>
              <a:gd name="connsiteY1" fmla="*/ 148055 h 810137"/>
              <a:gd name="connsiteX2" fmla="*/ 5357482 w 8230942"/>
              <a:gd name="connsiteY2" fmla="*/ 486823 h 810137"/>
              <a:gd name="connsiteX3" fmla="*/ 8230907 w 8230942"/>
              <a:gd name="connsiteY3" fmla="*/ 31 h 810137"/>
              <a:gd name="connsiteX0" fmla="*/ 0 w 8230942"/>
              <a:gd name="connsiteY0" fmla="*/ 810130 h 810130"/>
              <a:gd name="connsiteX1" fmla="*/ 2383005 w 8230942"/>
              <a:gd name="connsiteY1" fmla="*/ 148048 h 810130"/>
              <a:gd name="connsiteX2" fmla="*/ 5357482 w 8230942"/>
              <a:gd name="connsiteY2" fmla="*/ 642052 h 810130"/>
              <a:gd name="connsiteX3" fmla="*/ 8230907 w 8230942"/>
              <a:gd name="connsiteY3" fmla="*/ 24 h 810130"/>
              <a:gd name="connsiteX0" fmla="*/ 0 w 8230942"/>
              <a:gd name="connsiteY0" fmla="*/ 928932 h 928932"/>
              <a:gd name="connsiteX1" fmla="*/ 2429192 w 8230942"/>
              <a:gd name="connsiteY1" fmla="*/ 725 h 928932"/>
              <a:gd name="connsiteX2" fmla="*/ 5357482 w 8230942"/>
              <a:gd name="connsiteY2" fmla="*/ 760854 h 928932"/>
              <a:gd name="connsiteX3" fmla="*/ 8230907 w 8230942"/>
              <a:gd name="connsiteY3" fmla="*/ 118826 h 928932"/>
              <a:gd name="connsiteX0" fmla="*/ 0 w 8230942"/>
              <a:gd name="connsiteY0" fmla="*/ 810130 h 810130"/>
              <a:gd name="connsiteX1" fmla="*/ 2290677 w 8230942"/>
              <a:gd name="connsiteY1" fmla="*/ 81514 h 810130"/>
              <a:gd name="connsiteX2" fmla="*/ 5357482 w 8230942"/>
              <a:gd name="connsiteY2" fmla="*/ 642052 h 810130"/>
              <a:gd name="connsiteX3" fmla="*/ 8230907 w 8230942"/>
              <a:gd name="connsiteY3" fmla="*/ 24 h 810130"/>
              <a:gd name="connsiteX0" fmla="*/ 0 w 8230942"/>
              <a:gd name="connsiteY0" fmla="*/ 810134 h 810134"/>
              <a:gd name="connsiteX1" fmla="*/ 2290677 w 8230942"/>
              <a:gd name="connsiteY1" fmla="*/ 81518 h 810134"/>
              <a:gd name="connsiteX2" fmla="*/ 5357494 w 8230942"/>
              <a:gd name="connsiteY2" fmla="*/ 531170 h 810134"/>
              <a:gd name="connsiteX3" fmla="*/ 8230907 w 8230942"/>
              <a:gd name="connsiteY3" fmla="*/ 28 h 810134"/>
              <a:gd name="connsiteX0" fmla="*/ 0 w 8369464"/>
              <a:gd name="connsiteY0" fmla="*/ 731668 h 731668"/>
              <a:gd name="connsiteX1" fmla="*/ 2290677 w 8369464"/>
              <a:gd name="connsiteY1" fmla="*/ 3052 h 731668"/>
              <a:gd name="connsiteX2" fmla="*/ 5357494 w 8369464"/>
              <a:gd name="connsiteY2" fmla="*/ 452704 h 731668"/>
              <a:gd name="connsiteX3" fmla="*/ 8369434 w 8369464"/>
              <a:gd name="connsiteY3" fmla="*/ 54623 h 731668"/>
              <a:gd name="connsiteX0" fmla="*/ 0 w 8507981"/>
              <a:gd name="connsiteY0" fmla="*/ 596453 h 596453"/>
              <a:gd name="connsiteX1" fmla="*/ 2429194 w 8507981"/>
              <a:gd name="connsiteY1" fmla="*/ 898 h 596453"/>
              <a:gd name="connsiteX2" fmla="*/ 5496011 w 8507981"/>
              <a:gd name="connsiteY2" fmla="*/ 450550 h 596453"/>
              <a:gd name="connsiteX3" fmla="*/ 8507951 w 8507981"/>
              <a:gd name="connsiteY3" fmla="*/ 52469 h 596453"/>
              <a:gd name="connsiteX0" fmla="*/ -2 w 8369450"/>
              <a:gd name="connsiteY0" fmla="*/ 529299 h 529298"/>
              <a:gd name="connsiteX1" fmla="*/ 2290663 w 8369450"/>
              <a:gd name="connsiteY1" fmla="*/ 276 h 529298"/>
              <a:gd name="connsiteX2" fmla="*/ 5357480 w 8369450"/>
              <a:gd name="connsiteY2" fmla="*/ 449928 h 529298"/>
              <a:gd name="connsiteX3" fmla="*/ 8369420 w 8369450"/>
              <a:gd name="connsiteY3" fmla="*/ 51847 h 529298"/>
              <a:gd name="connsiteX0" fmla="*/ 2 w 8646475"/>
              <a:gd name="connsiteY0" fmla="*/ 574028 h 574028"/>
              <a:gd name="connsiteX1" fmla="*/ 2567688 w 8646475"/>
              <a:gd name="connsiteY1" fmla="*/ 653 h 574028"/>
              <a:gd name="connsiteX2" fmla="*/ 5634505 w 8646475"/>
              <a:gd name="connsiteY2" fmla="*/ 450305 h 574028"/>
              <a:gd name="connsiteX3" fmla="*/ 8646445 w 8646475"/>
              <a:gd name="connsiteY3" fmla="*/ 52224 h 574028"/>
            </a:gdLst>
            <a:ahLst/>
            <a:cxnLst>
              <a:cxn ang="0">
                <a:pos x="connsiteX0" y="connsiteY0"/>
              </a:cxn>
              <a:cxn ang="0">
                <a:pos x="connsiteX1" y="connsiteY1"/>
              </a:cxn>
              <a:cxn ang="0">
                <a:pos x="connsiteX2" y="connsiteY2"/>
              </a:cxn>
              <a:cxn ang="0">
                <a:pos x="connsiteX3" y="connsiteY3"/>
              </a:cxn>
            </a:cxnLst>
            <a:rect l="l" t="t" r="r" b="b"/>
            <a:pathLst>
              <a:path w="8646475" h="574028">
                <a:moveTo>
                  <a:pt x="2" y="574028"/>
                </a:moveTo>
                <a:cubicBezTo>
                  <a:pt x="18475" y="481664"/>
                  <a:pt x="1628604" y="21273"/>
                  <a:pt x="2567688" y="653"/>
                </a:cubicBezTo>
                <a:cubicBezTo>
                  <a:pt x="3506772" y="-19967"/>
                  <a:pt x="4611790" y="454321"/>
                  <a:pt x="5634505" y="450305"/>
                </a:cubicBezTo>
                <a:cubicBezTo>
                  <a:pt x="6657220" y="446289"/>
                  <a:pt x="8655681" y="47605"/>
                  <a:pt x="8646445" y="52224"/>
                </a:cubicBezTo>
              </a:path>
            </a:pathLst>
          </a:custGeom>
          <a:noFill/>
          <a:ln w="9525" cap="flat" cmpd="sng" algn="ctr">
            <a:solidFill>
              <a:schemeClr val="tx1"/>
            </a:solidFill>
            <a:prstDash val="sysDash"/>
            <a:miter lim="800000"/>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9" name="Freeform 203">
            <a:extLst>
              <a:ext uri="{FF2B5EF4-FFF2-40B4-BE49-F238E27FC236}">
                <a16:creationId xmlns:a16="http://schemas.microsoft.com/office/drawing/2014/main" id="{D608A7D8-0840-43AE-BADE-AFF32148AD4D}"/>
              </a:ext>
            </a:extLst>
          </p:cNvPr>
          <p:cNvSpPr/>
          <p:nvPr/>
        </p:nvSpPr>
        <p:spPr>
          <a:xfrm rot="5696275" flipH="1">
            <a:off x="479099" y="2914204"/>
            <a:ext cx="1965660" cy="305361"/>
          </a:xfrm>
          <a:custGeom>
            <a:avLst/>
            <a:gdLst>
              <a:gd name="connsiteX0" fmla="*/ 0 w 8617527"/>
              <a:gd name="connsiteY0" fmla="*/ 651164 h 1191491"/>
              <a:gd name="connsiteX1" fmla="*/ 2673927 w 8617527"/>
              <a:gd name="connsiteY1" fmla="*/ 0 h 1191491"/>
              <a:gd name="connsiteX2" fmla="*/ 6483927 w 8617527"/>
              <a:gd name="connsiteY2" fmla="*/ 1191491 h 1191491"/>
              <a:gd name="connsiteX3" fmla="*/ 8617527 w 8617527"/>
              <a:gd name="connsiteY3" fmla="*/ 498764 h 1191491"/>
              <a:gd name="connsiteX0" fmla="*/ 0 w 8617527"/>
              <a:gd name="connsiteY0" fmla="*/ 661463 h 1201790"/>
              <a:gd name="connsiteX1" fmla="*/ 2673927 w 8617527"/>
              <a:gd name="connsiteY1" fmla="*/ 10299 h 1201790"/>
              <a:gd name="connsiteX2" fmla="*/ 6483927 w 8617527"/>
              <a:gd name="connsiteY2" fmla="*/ 1201790 h 1201790"/>
              <a:gd name="connsiteX3" fmla="*/ 8617527 w 8617527"/>
              <a:gd name="connsiteY3" fmla="*/ 509063 h 1201790"/>
              <a:gd name="connsiteX0" fmla="*/ 0 w 8617527"/>
              <a:gd name="connsiteY0" fmla="*/ 651245 h 1191572"/>
              <a:gd name="connsiteX1" fmla="*/ 2673927 w 8617527"/>
              <a:gd name="connsiteY1" fmla="*/ 81 h 1191572"/>
              <a:gd name="connsiteX2" fmla="*/ 6483927 w 8617527"/>
              <a:gd name="connsiteY2" fmla="*/ 1191572 h 1191572"/>
              <a:gd name="connsiteX3" fmla="*/ 8617527 w 8617527"/>
              <a:gd name="connsiteY3" fmla="*/ 498845 h 1191572"/>
              <a:gd name="connsiteX0" fmla="*/ 0 w 8617527"/>
              <a:gd name="connsiteY0" fmla="*/ 651245 h 1217033"/>
              <a:gd name="connsiteX1" fmla="*/ 2673927 w 8617527"/>
              <a:gd name="connsiteY1" fmla="*/ 81 h 1217033"/>
              <a:gd name="connsiteX2" fmla="*/ 6483927 w 8617527"/>
              <a:gd name="connsiteY2" fmla="*/ 1191572 h 1217033"/>
              <a:gd name="connsiteX3" fmla="*/ 8617527 w 8617527"/>
              <a:gd name="connsiteY3" fmla="*/ 498845 h 1217033"/>
              <a:gd name="connsiteX0" fmla="*/ 0 w 8617527"/>
              <a:gd name="connsiteY0" fmla="*/ 651245 h 1191898"/>
              <a:gd name="connsiteX1" fmla="*/ 2673927 w 8617527"/>
              <a:gd name="connsiteY1" fmla="*/ 81 h 1191898"/>
              <a:gd name="connsiteX2" fmla="*/ 6483927 w 8617527"/>
              <a:gd name="connsiteY2" fmla="*/ 1191572 h 1191898"/>
              <a:gd name="connsiteX3" fmla="*/ 8617527 w 8617527"/>
              <a:gd name="connsiteY3" fmla="*/ 498845 h 1191898"/>
              <a:gd name="connsiteX0" fmla="*/ 0 w 8617527"/>
              <a:gd name="connsiteY0" fmla="*/ 651245 h 1191625"/>
              <a:gd name="connsiteX1" fmla="*/ 2673927 w 8617527"/>
              <a:gd name="connsiteY1" fmla="*/ 81 h 1191625"/>
              <a:gd name="connsiteX2" fmla="*/ 6483927 w 8617527"/>
              <a:gd name="connsiteY2" fmla="*/ 1191572 h 1191625"/>
              <a:gd name="connsiteX3" fmla="*/ 8617527 w 8617527"/>
              <a:gd name="connsiteY3" fmla="*/ 498845 h 1191625"/>
              <a:gd name="connsiteX0" fmla="*/ 0 w 8617527"/>
              <a:gd name="connsiteY0" fmla="*/ 651245 h 1196985"/>
              <a:gd name="connsiteX1" fmla="*/ 2673927 w 8617527"/>
              <a:gd name="connsiteY1" fmla="*/ 81 h 1196985"/>
              <a:gd name="connsiteX2" fmla="*/ 6483927 w 8617527"/>
              <a:gd name="connsiteY2" fmla="*/ 1191572 h 1196985"/>
              <a:gd name="connsiteX3" fmla="*/ 8617527 w 8617527"/>
              <a:gd name="connsiteY3" fmla="*/ 415718 h 1196985"/>
              <a:gd name="connsiteX0" fmla="*/ 0 w 8617527"/>
              <a:gd name="connsiteY0" fmla="*/ 662395 h 1235629"/>
              <a:gd name="connsiteX1" fmla="*/ 2673927 w 8617527"/>
              <a:gd name="connsiteY1" fmla="*/ 11231 h 1235629"/>
              <a:gd name="connsiteX2" fmla="*/ 6276108 w 8617527"/>
              <a:gd name="connsiteY2" fmla="*/ 1230431 h 1235629"/>
              <a:gd name="connsiteX3" fmla="*/ 8617527 w 8617527"/>
              <a:gd name="connsiteY3" fmla="*/ 426868 h 1235629"/>
              <a:gd name="connsiteX0" fmla="*/ 0 w 8617527"/>
              <a:gd name="connsiteY0" fmla="*/ 662395 h 1230431"/>
              <a:gd name="connsiteX1" fmla="*/ 2673927 w 8617527"/>
              <a:gd name="connsiteY1" fmla="*/ 11231 h 1230431"/>
              <a:gd name="connsiteX2" fmla="*/ 6276108 w 8617527"/>
              <a:gd name="connsiteY2" fmla="*/ 1230431 h 1230431"/>
              <a:gd name="connsiteX3" fmla="*/ 8617527 w 8617527"/>
              <a:gd name="connsiteY3" fmla="*/ 426868 h 1230431"/>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82"/>
              <a:gd name="connsiteY0" fmla="*/ 662395 h 1236431"/>
              <a:gd name="connsiteX1" fmla="*/ 2673927 w 8645282"/>
              <a:gd name="connsiteY1" fmla="*/ 11231 h 1236431"/>
              <a:gd name="connsiteX2" fmla="*/ 6276108 w 8645282"/>
              <a:gd name="connsiteY2" fmla="*/ 1230431 h 1236431"/>
              <a:gd name="connsiteX3" fmla="*/ 8645236 w 8645282"/>
              <a:gd name="connsiteY3" fmla="*/ 509995 h 1236431"/>
              <a:gd name="connsiteX0" fmla="*/ 0 w 8631428"/>
              <a:gd name="connsiteY0" fmla="*/ 662395 h 1234327"/>
              <a:gd name="connsiteX1" fmla="*/ 2673927 w 8631428"/>
              <a:gd name="connsiteY1" fmla="*/ 11231 h 1234327"/>
              <a:gd name="connsiteX2" fmla="*/ 6276108 w 8631428"/>
              <a:gd name="connsiteY2" fmla="*/ 1230431 h 1234327"/>
              <a:gd name="connsiteX3" fmla="*/ 8631382 w 8631428"/>
              <a:gd name="connsiteY3" fmla="*/ 426868 h 1234327"/>
              <a:gd name="connsiteX0" fmla="*/ 0 w 8617574"/>
              <a:gd name="connsiteY0" fmla="*/ 1081098 h 1223539"/>
              <a:gd name="connsiteX1" fmla="*/ 2660073 w 8617574"/>
              <a:gd name="connsiteY1" fmla="*/ 443 h 1223539"/>
              <a:gd name="connsiteX2" fmla="*/ 6262254 w 8617574"/>
              <a:gd name="connsiteY2" fmla="*/ 1219643 h 1223539"/>
              <a:gd name="connsiteX3" fmla="*/ 8617528 w 8617574"/>
              <a:gd name="connsiteY3" fmla="*/ 416080 h 1223539"/>
              <a:gd name="connsiteX0" fmla="*/ 0 w 8617574"/>
              <a:gd name="connsiteY0" fmla="*/ 1039556 h 1181296"/>
              <a:gd name="connsiteX1" fmla="*/ 2660073 w 8617574"/>
              <a:gd name="connsiteY1" fmla="*/ 465 h 1181296"/>
              <a:gd name="connsiteX2" fmla="*/ 6262254 w 8617574"/>
              <a:gd name="connsiteY2" fmla="*/ 1178101 h 1181296"/>
              <a:gd name="connsiteX3" fmla="*/ 8617528 w 8617574"/>
              <a:gd name="connsiteY3" fmla="*/ 374538 h 1181296"/>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03720"/>
              <a:gd name="connsiteY0" fmla="*/ 1039774 h 1185059"/>
              <a:gd name="connsiteX1" fmla="*/ 2660073 w 8603720"/>
              <a:gd name="connsiteY1" fmla="*/ 683 h 1185059"/>
              <a:gd name="connsiteX2" fmla="*/ 6262254 w 8603720"/>
              <a:gd name="connsiteY2" fmla="*/ 1178319 h 1185059"/>
              <a:gd name="connsiteX3" fmla="*/ 8603674 w 8603720"/>
              <a:gd name="connsiteY3" fmla="*/ 513302 h 1185059"/>
              <a:gd name="connsiteX0" fmla="*/ 0 w 8646540"/>
              <a:gd name="connsiteY0" fmla="*/ 1039774 h 1183120"/>
              <a:gd name="connsiteX1" fmla="*/ 2660073 w 8646540"/>
              <a:gd name="connsiteY1" fmla="*/ 683 h 1183120"/>
              <a:gd name="connsiteX2" fmla="*/ 6262254 w 8646540"/>
              <a:gd name="connsiteY2" fmla="*/ 1178319 h 1183120"/>
              <a:gd name="connsiteX3" fmla="*/ 8646495 w 8646540"/>
              <a:gd name="connsiteY3" fmla="*/ 185311 h 1183120"/>
              <a:gd name="connsiteX0" fmla="*/ 0 w 8646549"/>
              <a:gd name="connsiteY0" fmla="*/ 1039497 h 1182843"/>
              <a:gd name="connsiteX1" fmla="*/ 2660073 w 8646549"/>
              <a:gd name="connsiteY1" fmla="*/ 406 h 1182843"/>
              <a:gd name="connsiteX2" fmla="*/ 6497771 w 8646549"/>
              <a:gd name="connsiteY2" fmla="*/ 1178042 h 1182843"/>
              <a:gd name="connsiteX3" fmla="*/ 8646495 w 8646549"/>
              <a:gd name="connsiteY3" fmla="*/ 185034 h 1182843"/>
              <a:gd name="connsiteX0" fmla="*/ 0 w 8646550"/>
              <a:gd name="connsiteY0" fmla="*/ 1039497 h 1178042"/>
              <a:gd name="connsiteX1" fmla="*/ 2660073 w 8646550"/>
              <a:gd name="connsiteY1" fmla="*/ 406 h 1178042"/>
              <a:gd name="connsiteX2" fmla="*/ 6497771 w 8646550"/>
              <a:gd name="connsiteY2" fmla="*/ 1178042 h 1178042"/>
              <a:gd name="connsiteX3" fmla="*/ 8646495 w 8646550"/>
              <a:gd name="connsiteY3" fmla="*/ 185034 h 1178042"/>
              <a:gd name="connsiteX0" fmla="*/ 0 w 8646550"/>
              <a:gd name="connsiteY0" fmla="*/ 1039497 h 1178052"/>
              <a:gd name="connsiteX1" fmla="*/ 2660073 w 8646550"/>
              <a:gd name="connsiteY1" fmla="*/ 406 h 1178052"/>
              <a:gd name="connsiteX2" fmla="*/ 6497771 w 8646550"/>
              <a:gd name="connsiteY2" fmla="*/ 1178042 h 1178052"/>
              <a:gd name="connsiteX3" fmla="*/ 8646495 w 8646550"/>
              <a:gd name="connsiteY3" fmla="*/ 185034 h 1178052"/>
              <a:gd name="connsiteX0" fmla="*/ 0 w 8646549"/>
              <a:gd name="connsiteY0" fmla="*/ 1039093 h 1048441"/>
              <a:gd name="connsiteX1" fmla="*/ 2660073 w 8646549"/>
              <a:gd name="connsiteY1" fmla="*/ 2 h 1048441"/>
              <a:gd name="connsiteX2" fmla="*/ 6465655 w 8646549"/>
              <a:gd name="connsiteY2" fmla="*/ 1048430 h 1048441"/>
              <a:gd name="connsiteX3" fmla="*/ 8646495 w 8646549"/>
              <a:gd name="connsiteY3" fmla="*/ 184630 h 1048441"/>
              <a:gd name="connsiteX0" fmla="*/ 1 w 8964065"/>
              <a:gd name="connsiteY0" fmla="*/ 775458 h 1050518"/>
              <a:gd name="connsiteX1" fmla="*/ 2977589 w 8964065"/>
              <a:gd name="connsiteY1" fmla="*/ 2079 h 1050518"/>
              <a:gd name="connsiteX2" fmla="*/ 6783171 w 8964065"/>
              <a:gd name="connsiteY2" fmla="*/ 1050507 h 1050518"/>
              <a:gd name="connsiteX3" fmla="*/ 8964011 w 8964065"/>
              <a:gd name="connsiteY3" fmla="*/ 186707 h 1050518"/>
              <a:gd name="connsiteX0" fmla="*/ 0 w 8549554"/>
              <a:gd name="connsiteY0" fmla="*/ 941689 h 1048710"/>
              <a:gd name="connsiteX1" fmla="*/ 2563078 w 8549554"/>
              <a:gd name="connsiteY1" fmla="*/ 271 h 1048710"/>
              <a:gd name="connsiteX2" fmla="*/ 6368660 w 8549554"/>
              <a:gd name="connsiteY2" fmla="*/ 1048699 h 1048710"/>
              <a:gd name="connsiteX3" fmla="*/ 8549500 w 8549554"/>
              <a:gd name="connsiteY3" fmla="*/ 184899 h 1048710"/>
              <a:gd name="connsiteX0" fmla="*/ 0 w 8699035"/>
              <a:gd name="connsiteY0" fmla="*/ 725264 h 1051509"/>
              <a:gd name="connsiteX1" fmla="*/ 2712559 w 8699035"/>
              <a:gd name="connsiteY1" fmla="*/ 3070 h 1051509"/>
              <a:gd name="connsiteX2" fmla="*/ 6518141 w 8699035"/>
              <a:gd name="connsiteY2" fmla="*/ 1051498 h 1051509"/>
              <a:gd name="connsiteX3" fmla="*/ 8698981 w 8699035"/>
              <a:gd name="connsiteY3" fmla="*/ 187698 h 1051509"/>
              <a:gd name="connsiteX0" fmla="*/ 1 w 8430291"/>
              <a:gd name="connsiteY0" fmla="*/ 641814 h 1053794"/>
              <a:gd name="connsiteX1" fmla="*/ 2443815 w 8430291"/>
              <a:gd name="connsiteY1" fmla="*/ 5355 h 1053794"/>
              <a:gd name="connsiteX2" fmla="*/ 6249397 w 8430291"/>
              <a:gd name="connsiteY2" fmla="*/ 1053783 h 1053794"/>
              <a:gd name="connsiteX3" fmla="*/ 8430237 w 8430291"/>
              <a:gd name="connsiteY3" fmla="*/ 189983 h 1053794"/>
            </a:gdLst>
            <a:ahLst/>
            <a:cxnLst>
              <a:cxn ang="0">
                <a:pos x="connsiteX0" y="connsiteY0"/>
              </a:cxn>
              <a:cxn ang="0">
                <a:pos x="connsiteX1" y="connsiteY1"/>
              </a:cxn>
              <a:cxn ang="0">
                <a:pos x="connsiteX2" y="connsiteY2"/>
              </a:cxn>
              <a:cxn ang="0">
                <a:pos x="connsiteX3" y="connsiteY3"/>
              </a:cxn>
            </a:cxnLst>
            <a:rect l="l" t="t" r="r" b="b"/>
            <a:pathLst>
              <a:path w="8430291" h="1053794">
                <a:moveTo>
                  <a:pt x="1" y="641814"/>
                </a:moveTo>
                <a:cubicBezTo>
                  <a:pt x="18474" y="549450"/>
                  <a:pt x="1402249" y="-63306"/>
                  <a:pt x="2443815" y="5355"/>
                </a:cubicBezTo>
                <a:cubicBezTo>
                  <a:pt x="3485381" y="74016"/>
                  <a:pt x="5226682" y="1057799"/>
                  <a:pt x="6249397" y="1053783"/>
                </a:cubicBezTo>
                <a:cubicBezTo>
                  <a:pt x="7272112" y="1049767"/>
                  <a:pt x="8439473" y="185364"/>
                  <a:pt x="8430237" y="189983"/>
                </a:cubicBezTo>
              </a:path>
            </a:pathLst>
          </a:custGeom>
          <a:noFill/>
          <a:ln w="9525" cap="flat" cmpd="sng" algn="ctr">
            <a:solidFill>
              <a:schemeClr val="tx1"/>
            </a:solidFill>
            <a:prstDash val="sysDash"/>
            <a:miter lim="800000"/>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3" name="object 20">
            <a:extLst>
              <a:ext uri="{FF2B5EF4-FFF2-40B4-BE49-F238E27FC236}">
                <a16:creationId xmlns:a16="http://schemas.microsoft.com/office/drawing/2014/main" id="{C4AC4160-60FA-485C-A2A7-690AF1235984}"/>
              </a:ext>
            </a:extLst>
          </p:cNvPr>
          <p:cNvSpPr/>
          <p:nvPr/>
        </p:nvSpPr>
        <p:spPr>
          <a:xfrm>
            <a:off x="1485766" y="1939583"/>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197593"/>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114" name="object 20">
            <a:extLst>
              <a:ext uri="{FF2B5EF4-FFF2-40B4-BE49-F238E27FC236}">
                <a16:creationId xmlns:a16="http://schemas.microsoft.com/office/drawing/2014/main" id="{3E7FEADF-214C-495C-B0F2-4E50CDF1FAEF}"/>
              </a:ext>
            </a:extLst>
          </p:cNvPr>
          <p:cNvSpPr/>
          <p:nvPr/>
        </p:nvSpPr>
        <p:spPr>
          <a:xfrm>
            <a:off x="1185507" y="2599392"/>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61B5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115" name="object 20">
            <a:extLst>
              <a:ext uri="{FF2B5EF4-FFF2-40B4-BE49-F238E27FC236}">
                <a16:creationId xmlns:a16="http://schemas.microsoft.com/office/drawing/2014/main" id="{090719AA-FECF-4CBD-B934-8FC1B13BB423}"/>
              </a:ext>
            </a:extLst>
          </p:cNvPr>
          <p:cNvSpPr/>
          <p:nvPr/>
        </p:nvSpPr>
        <p:spPr>
          <a:xfrm>
            <a:off x="1485766" y="3254438"/>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197593">
              <a:alpha val="25000"/>
            </a:srgbClr>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116" name="object 20">
            <a:extLst>
              <a:ext uri="{FF2B5EF4-FFF2-40B4-BE49-F238E27FC236}">
                <a16:creationId xmlns:a16="http://schemas.microsoft.com/office/drawing/2014/main" id="{D3B9D7BD-C670-465B-BB87-C0CB1B647623}"/>
              </a:ext>
            </a:extLst>
          </p:cNvPr>
          <p:cNvSpPr/>
          <p:nvPr/>
        </p:nvSpPr>
        <p:spPr>
          <a:xfrm>
            <a:off x="1128650" y="3954581"/>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61B5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grpSp>
        <p:nvGrpSpPr>
          <p:cNvPr id="133" name="Group 541">
            <a:extLst>
              <a:ext uri="{FF2B5EF4-FFF2-40B4-BE49-F238E27FC236}">
                <a16:creationId xmlns:a16="http://schemas.microsoft.com/office/drawing/2014/main" id="{89162784-340D-4A3B-BA0A-0D47BF1DB368}"/>
              </a:ext>
            </a:extLst>
          </p:cNvPr>
          <p:cNvGrpSpPr>
            <a:grpSpLocks noChangeAspect="1"/>
          </p:cNvGrpSpPr>
          <p:nvPr/>
        </p:nvGrpSpPr>
        <p:grpSpPr bwMode="auto">
          <a:xfrm>
            <a:off x="1812861" y="3982606"/>
            <a:ext cx="367040" cy="367041"/>
            <a:chOff x="5326" y="2494"/>
            <a:chExt cx="340" cy="340"/>
          </a:xfrm>
          <a:solidFill>
            <a:schemeClr val="tx1"/>
          </a:solidFill>
        </p:grpSpPr>
        <p:sp>
          <p:nvSpPr>
            <p:cNvPr id="134" name="Freeform 542">
              <a:extLst>
                <a:ext uri="{FF2B5EF4-FFF2-40B4-BE49-F238E27FC236}">
                  <a16:creationId xmlns:a16="http://schemas.microsoft.com/office/drawing/2014/main" id="{99720F60-045C-4CBA-90D4-78839DE65DEB}"/>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Arial" panose="020B0604020202020204" pitchFamily="34" charset="0"/>
                <a:cs typeface="Arial" panose="020B0604020202020204" pitchFamily="34" charset="0"/>
              </a:endParaRPr>
            </a:p>
          </p:txBody>
        </p:sp>
        <p:sp>
          <p:nvSpPr>
            <p:cNvPr id="135" name="Freeform 543">
              <a:extLst>
                <a:ext uri="{FF2B5EF4-FFF2-40B4-BE49-F238E27FC236}">
                  <a16:creationId xmlns:a16="http://schemas.microsoft.com/office/drawing/2014/main" id="{038C38BB-9F4F-4B99-A487-80CFD08018A4}"/>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Arial" panose="020B0604020202020204" pitchFamily="34" charset="0"/>
                <a:cs typeface="Arial" panose="020B0604020202020204" pitchFamily="34" charset="0"/>
              </a:endParaRPr>
            </a:p>
          </p:txBody>
        </p:sp>
      </p:grpSp>
      <p:sp>
        <p:nvSpPr>
          <p:cNvPr id="136" name="object 20">
            <a:extLst>
              <a:ext uri="{FF2B5EF4-FFF2-40B4-BE49-F238E27FC236}">
                <a16:creationId xmlns:a16="http://schemas.microsoft.com/office/drawing/2014/main" id="{D448C0FB-BF7D-4BB5-8B1A-ABF9AA26F928}"/>
              </a:ext>
            </a:extLst>
          </p:cNvPr>
          <p:cNvSpPr/>
          <p:nvPr/>
        </p:nvSpPr>
        <p:spPr>
          <a:xfrm>
            <a:off x="1484189" y="4559713"/>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197593"/>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pic>
        <p:nvPicPr>
          <p:cNvPr id="19" name="Google Shape;32;p6" descr="DTA-wordmark.png">
            <a:extLst>
              <a:ext uri="{FF2B5EF4-FFF2-40B4-BE49-F238E27FC236}">
                <a16:creationId xmlns:a16="http://schemas.microsoft.com/office/drawing/2014/main" id="{8AFBA575-A69E-8B4C-9E87-704DF110022B}"/>
              </a:ext>
            </a:extLst>
          </p:cNvPr>
          <p:cNvPicPr preferRelativeResize="0"/>
          <p:nvPr/>
        </p:nvPicPr>
        <p:blipFill>
          <a:blip r:embed="rId3">
            <a:alphaModFix/>
          </a:blip>
          <a:stretch>
            <a:fillRect/>
          </a:stretch>
        </p:blipFill>
        <p:spPr>
          <a:xfrm>
            <a:off x="11013487" y="319310"/>
            <a:ext cx="682651" cy="436900"/>
          </a:xfrm>
          <a:prstGeom prst="rect">
            <a:avLst/>
          </a:prstGeom>
          <a:noFill/>
          <a:ln>
            <a:noFill/>
          </a:ln>
        </p:spPr>
      </p:pic>
      <p:sp>
        <p:nvSpPr>
          <p:cNvPr id="2" name="Rectangle 1">
            <a:extLst>
              <a:ext uri="{FF2B5EF4-FFF2-40B4-BE49-F238E27FC236}">
                <a16:creationId xmlns:a16="http://schemas.microsoft.com/office/drawing/2014/main" id="{6BF689EC-F851-6E46-9944-7D75F7ECC6B9}"/>
              </a:ext>
            </a:extLst>
          </p:cNvPr>
          <p:cNvSpPr/>
          <p:nvPr/>
        </p:nvSpPr>
        <p:spPr>
          <a:xfrm>
            <a:off x="2489676" y="1890731"/>
            <a:ext cx="3481758" cy="646331"/>
          </a:xfrm>
          <a:prstGeom prst="rect">
            <a:avLst/>
          </a:prstGeom>
          <a:noFill/>
          <a:ln>
            <a:noFill/>
          </a:ln>
        </p:spPr>
        <p:txBody>
          <a:bodyPr wrap="square">
            <a:spAutoFit/>
          </a:bodyPr>
          <a:lstStyle/>
          <a:p>
            <a:r>
              <a:rPr lang="en-US" sz="900" b="1">
                <a:latin typeface="Arial" panose="020B0604020202020204" pitchFamily="34" charset="0"/>
                <a:ea typeface="Helvetica Neue Light" panose="02000403000000020004" pitchFamily="2" charset="0"/>
                <a:cs typeface="Arial" panose="020B0604020202020204" pitchFamily="34" charset="0"/>
              </a:rPr>
              <a:t>5.0 Provide feedback about the blueprint back to the DTA, if practical e</a:t>
            </a:r>
            <a:r>
              <a:rPr lang="en-AU" sz="900" b="1">
                <a:latin typeface="Arial" panose="020B0604020202020204" pitchFamily="34" charset="0"/>
                <a:cs typeface="Arial" panose="020B0604020202020204" pitchFamily="34" charset="0"/>
                <a:sym typeface="Arial"/>
              </a:rPr>
              <a:t>valuate your implementation of the blueprint</a:t>
            </a:r>
            <a:r>
              <a:rPr lang="en-US" sz="900" b="1">
                <a:latin typeface="Arial" panose="020B0604020202020204" pitchFamily="34" charset="0"/>
                <a:ea typeface="Helvetica Neue Light" panose="02000403000000020004" pitchFamily="2" charset="0"/>
                <a:cs typeface="Arial" panose="020B0604020202020204" pitchFamily="34" charset="0"/>
              </a:rPr>
              <a:t>:</a:t>
            </a:r>
          </a:p>
          <a:p>
            <a:r>
              <a:rPr lang="en-US" sz="900">
                <a:latin typeface="Arial" panose="020B0604020202020204" pitchFamily="34" charset="0"/>
                <a:ea typeface="Helvetica Neue Light" panose="02000403000000020004" pitchFamily="2" charset="0"/>
                <a:cs typeface="Arial" panose="020B0604020202020204" pitchFamily="34" charset="0"/>
              </a:rPr>
              <a:t>You facilitate continual evaluation of your agency’s adoption of the blueprint via surveys and feedback. </a:t>
            </a:r>
          </a:p>
        </p:txBody>
      </p:sp>
      <p:sp>
        <p:nvSpPr>
          <p:cNvPr id="3" name="Rectangle 2">
            <a:extLst>
              <a:ext uri="{FF2B5EF4-FFF2-40B4-BE49-F238E27FC236}">
                <a16:creationId xmlns:a16="http://schemas.microsoft.com/office/drawing/2014/main" id="{F3C5C142-52FF-FB45-AF51-A852FB11890B}"/>
              </a:ext>
            </a:extLst>
          </p:cNvPr>
          <p:cNvSpPr/>
          <p:nvPr/>
        </p:nvSpPr>
        <p:spPr>
          <a:xfrm>
            <a:off x="2489675" y="2555680"/>
            <a:ext cx="3481757" cy="507831"/>
          </a:xfrm>
          <a:prstGeom prst="rect">
            <a:avLst/>
          </a:prstGeom>
          <a:noFill/>
          <a:ln>
            <a:noFill/>
          </a:ln>
        </p:spPr>
        <p:txBody>
          <a:bodyPr wrap="square">
            <a:spAutoFit/>
          </a:bodyPr>
          <a:lstStyle/>
          <a:p>
            <a:r>
              <a:rPr lang="en-US" sz="900" b="1">
                <a:latin typeface="Arial" panose="020B0604020202020204" pitchFamily="34" charset="0"/>
                <a:ea typeface="Helvetica Neue Light" panose="02000403000000020004" pitchFamily="2" charset="0"/>
                <a:cs typeface="Arial" panose="020B0604020202020204" pitchFamily="34" charset="0"/>
              </a:rPr>
              <a:t>5.1 </a:t>
            </a:r>
            <a:r>
              <a:rPr lang="en-AU" sz="900" b="1">
                <a:latin typeface="Arial" panose="020B0604020202020204" pitchFamily="34" charset="0"/>
                <a:cs typeface="Arial" panose="020B0604020202020204" pitchFamily="34" charset="0"/>
                <a:sym typeface="Arial"/>
              </a:rPr>
              <a:t>Advocate benefits</a:t>
            </a:r>
            <a:r>
              <a:rPr lang="en-US" sz="900" b="1">
                <a:latin typeface="Arial" panose="020B0604020202020204" pitchFamily="34" charset="0"/>
                <a:ea typeface="Helvetica Neue Light" panose="02000403000000020004" pitchFamily="2" charset="0"/>
                <a:cs typeface="Arial" panose="020B0604020202020204" pitchFamily="34" charset="0"/>
              </a:rPr>
              <a:t>: </a:t>
            </a:r>
          </a:p>
          <a:p>
            <a:r>
              <a:rPr lang="en-US" sz="900">
                <a:latin typeface="Arial" panose="020B0604020202020204" pitchFamily="34" charset="0"/>
                <a:ea typeface="Open Sans" panose="020B0606030504020204" pitchFamily="34" charset="0"/>
                <a:cs typeface="Arial" panose="020B0604020202020204" pitchFamily="34" charset="0"/>
              </a:rPr>
              <a:t>You </a:t>
            </a:r>
            <a:r>
              <a:rPr lang="en-AU" sz="900">
                <a:latin typeface="Arial" panose="020B0604020202020204" pitchFamily="34" charset="0"/>
                <a:ea typeface="Open Sans" panose="020B0606030504020204" pitchFamily="34" charset="0"/>
                <a:cs typeface="Arial" panose="020B0604020202020204" pitchFamily="34" charset="0"/>
              </a:rPr>
              <a:t>advocate the benefits of the new ways of working within your agency and to other agencies. </a:t>
            </a:r>
            <a:endParaRPr lang="en-US" sz="900">
              <a:latin typeface="Arial" panose="020B0604020202020204" pitchFamily="34" charset="0"/>
              <a:ea typeface="Open Sans" panose="020B0606030504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E4EA937D-C879-B049-9369-D1C052CFDFDE}"/>
              </a:ext>
            </a:extLst>
          </p:cNvPr>
          <p:cNvSpPr/>
          <p:nvPr/>
        </p:nvSpPr>
        <p:spPr>
          <a:xfrm>
            <a:off x="2489677" y="3203627"/>
            <a:ext cx="3483078" cy="369332"/>
          </a:xfrm>
          <a:prstGeom prst="rect">
            <a:avLst/>
          </a:prstGeom>
          <a:noFill/>
          <a:ln>
            <a:noFill/>
          </a:ln>
        </p:spPr>
        <p:txBody>
          <a:bodyPr wrap="square">
            <a:spAutoFit/>
          </a:bodyPr>
          <a:lstStyle/>
          <a:p>
            <a:r>
              <a:rPr lang="en-US" sz="900" b="1">
                <a:latin typeface="Arial" panose="020B0604020202020204" pitchFamily="34" charset="0"/>
                <a:ea typeface="Helvetica Neue Light" panose="02000403000000020004" pitchFamily="2" charset="0"/>
                <a:cs typeface="Arial" panose="020B0604020202020204" pitchFamily="34" charset="0"/>
              </a:rPr>
              <a:t>5.2 </a:t>
            </a:r>
            <a:r>
              <a:rPr lang="en-AU" sz="900" b="1">
                <a:latin typeface="Arial" panose="020B0604020202020204" pitchFamily="34" charset="0"/>
                <a:cs typeface="Arial" panose="020B0604020202020204" pitchFamily="34" charset="0"/>
                <a:sym typeface="Arial"/>
              </a:rPr>
              <a:t>Engage with WoG community:</a:t>
            </a:r>
            <a:r>
              <a:rPr lang="en-US" sz="900" b="1">
                <a:latin typeface="Arial" panose="020B0604020202020204" pitchFamily="34" charset="0"/>
                <a:ea typeface="Helvetica Neue Light" panose="02000403000000020004" pitchFamily="2" charset="0"/>
                <a:cs typeface="Arial" panose="020B0604020202020204" pitchFamily="34" charset="0"/>
              </a:rPr>
              <a:t> </a:t>
            </a:r>
          </a:p>
          <a:p>
            <a:r>
              <a:rPr lang="en-US" sz="900">
                <a:latin typeface="Arial" panose="020B0604020202020204" pitchFamily="34" charset="0"/>
                <a:ea typeface="Open Sans" panose="020B0606030504020204" pitchFamily="34" charset="0"/>
                <a:cs typeface="Arial" panose="020B0604020202020204" pitchFamily="34" charset="0"/>
              </a:rPr>
              <a:t>Your agency actively engages with the WoG community.</a:t>
            </a:r>
          </a:p>
        </p:txBody>
      </p:sp>
      <p:sp>
        <p:nvSpPr>
          <p:cNvPr id="35" name="object 20">
            <a:extLst>
              <a:ext uri="{FF2B5EF4-FFF2-40B4-BE49-F238E27FC236}">
                <a16:creationId xmlns:a16="http://schemas.microsoft.com/office/drawing/2014/main" id="{40A160C7-FBDD-48B1-ADD4-0C5A8491BA2C}"/>
              </a:ext>
            </a:extLst>
          </p:cNvPr>
          <p:cNvSpPr/>
          <p:nvPr/>
        </p:nvSpPr>
        <p:spPr>
          <a:xfrm>
            <a:off x="1184278" y="2594016"/>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197593"/>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sp>
        <p:nvSpPr>
          <p:cNvPr id="37" name="object 20">
            <a:extLst>
              <a:ext uri="{FF2B5EF4-FFF2-40B4-BE49-F238E27FC236}">
                <a16:creationId xmlns:a16="http://schemas.microsoft.com/office/drawing/2014/main" id="{D0CF353F-BA2E-47AA-AFE5-8A180925C6B1}"/>
              </a:ext>
            </a:extLst>
          </p:cNvPr>
          <p:cNvSpPr/>
          <p:nvPr/>
        </p:nvSpPr>
        <p:spPr>
          <a:xfrm>
            <a:off x="1127421" y="3949205"/>
            <a:ext cx="302260" cy="302260"/>
          </a:xfrm>
          <a:custGeom>
            <a:avLst/>
            <a:gdLst/>
            <a:ahLst/>
            <a:cxnLst/>
            <a:rect l="l" t="t" r="r" b="b"/>
            <a:pathLst>
              <a:path w="302260" h="302260">
                <a:moveTo>
                  <a:pt x="150914" y="0"/>
                </a:moveTo>
                <a:lnTo>
                  <a:pt x="103207" y="7693"/>
                </a:lnTo>
                <a:lnTo>
                  <a:pt x="61779" y="29116"/>
                </a:lnTo>
                <a:lnTo>
                  <a:pt x="29113" y="61785"/>
                </a:lnTo>
                <a:lnTo>
                  <a:pt x="7692" y="103212"/>
                </a:lnTo>
                <a:lnTo>
                  <a:pt x="0" y="150914"/>
                </a:lnTo>
                <a:lnTo>
                  <a:pt x="7692" y="198610"/>
                </a:lnTo>
                <a:lnTo>
                  <a:pt x="29113" y="240037"/>
                </a:lnTo>
                <a:lnTo>
                  <a:pt x="61779" y="272707"/>
                </a:lnTo>
                <a:lnTo>
                  <a:pt x="103207" y="294133"/>
                </a:lnTo>
                <a:lnTo>
                  <a:pt x="150914" y="301828"/>
                </a:lnTo>
                <a:lnTo>
                  <a:pt x="198610" y="294133"/>
                </a:lnTo>
                <a:lnTo>
                  <a:pt x="240037" y="272707"/>
                </a:lnTo>
                <a:lnTo>
                  <a:pt x="272707" y="240037"/>
                </a:lnTo>
                <a:lnTo>
                  <a:pt x="294133" y="198610"/>
                </a:lnTo>
                <a:lnTo>
                  <a:pt x="301828" y="150914"/>
                </a:lnTo>
                <a:lnTo>
                  <a:pt x="294133" y="103212"/>
                </a:lnTo>
                <a:lnTo>
                  <a:pt x="272707" y="61785"/>
                </a:lnTo>
                <a:lnTo>
                  <a:pt x="240037" y="29116"/>
                </a:lnTo>
                <a:lnTo>
                  <a:pt x="198610" y="7693"/>
                </a:lnTo>
                <a:lnTo>
                  <a:pt x="150914" y="0"/>
                </a:lnTo>
                <a:close/>
              </a:path>
            </a:pathLst>
          </a:custGeom>
          <a:solidFill>
            <a:srgbClr val="197593"/>
          </a:solidFill>
          <a:ln>
            <a:solidFill>
              <a:schemeClr val="tx1">
                <a:lumMod val="65000"/>
                <a:lumOff val="3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5C5C5C"/>
              </a:solidFill>
              <a:effectLst/>
              <a:uLnTx/>
              <a:uFillTx/>
              <a:latin typeface="Arial" panose="020B0604020202020204" pitchFamily="34" charset="0"/>
              <a:cs typeface="Arial" panose="020B0604020202020204" pitchFamily="34" charset="0"/>
            </a:endParaRPr>
          </a:p>
        </p:txBody>
      </p:sp>
      <p:grpSp>
        <p:nvGrpSpPr>
          <p:cNvPr id="85" name="Group 84">
            <a:extLst>
              <a:ext uri="{FF2B5EF4-FFF2-40B4-BE49-F238E27FC236}">
                <a16:creationId xmlns:a16="http://schemas.microsoft.com/office/drawing/2014/main" id="{A4FB9A0A-470F-4209-B3D1-D90473AE6892}"/>
              </a:ext>
            </a:extLst>
          </p:cNvPr>
          <p:cNvGrpSpPr/>
          <p:nvPr/>
        </p:nvGrpSpPr>
        <p:grpSpPr>
          <a:xfrm>
            <a:off x="6046767" y="1605066"/>
            <a:ext cx="5483238" cy="4897534"/>
            <a:chOff x="4126914" y="1910693"/>
            <a:chExt cx="4424233" cy="4897534"/>
          </a:xfrm>
        </p:grpSpPr>
        <p:grpSp>
          <p:nvGrpSpPr>
            <p:cNvPr id="86" name="Group 85">
              <a:extLst>
                <a:ext uri="{FF2B5EF4-FFF2-40B4-BE49-F238E27FC236}">
                  <a16:creationId xmlns:a16="http://schemas.microsoft.com/office/drawing/2014/main" id="{F0CC41D2-B7C8-4EC0-9912-BC76C04D9EE3}"/>
                </a:ext>
              </a:extLst>
            </p:cNvPr>
            <p:cNvGrpSpPr/>
            <p:nvPr/>
          </p:nvGrpSpPr>
          <p:grpSpPr>
            <a:xfrm>
              <a:off x="4126914" y="1913250"/>
              <a:ext cx="4424233" cy="4894977"/>
              <a:chOff x="4126914" y="1913250"/>
              <a:chExt cx="4424233" cy="4894977"/>
            </a:xfrm>
          </p:grpSpPr>
          <p:sp>
            <p:nvSpPr>
              <p:cNvPr id="88" name="Rectangle 87">
                <a:extLst>
                  <a:ext uri="{FF2B5EF4-FFF2-40B4-BE49-F238E27FC236}">
                    <a16:creationId xmlns:a16="http://schemas.microsoft.com/office/drawing/2014/main" id="{DFABCEC2-FE35-4C7C-8108-328C165C17CE}"/>
                  </a:ext>
                </a:extLst>
              </p:cNvPr>
              <p:cNvSpPr/>
              <p:nvPr/>
            </p:nvSpPr>
            <p:spPr>
              <a:xfrm>
                <a:off x="4126914" y="1913250"/>
                <a:ext cx="4400426" cy="267138"/>
              </a:xfrm>
              <a:prstGeom prst="rect">
                <a:avLst/>
              </a:prstGeom>
              <a:solidFill>
                <a:srgbClr val="1975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a:latin typeface="Arial" panose="020B0604020202020204" pitchFamily="34" charset="0"/>
                    <a:cs typeface="Arial" panose="020B0604020202020204" pitchFamily="34" charset="0"/>
                  </a:rPr>
                  <a:t>Why these steps are important to you</a:t>
                </a:r>
              </a:p>
            </p:txBody>
          </p:sp>
          <p:grpSp>
            <p:nvGrpSpPr>
              <p:cNvPr id="89" name="Group 88">
                <a:extLst>
                  <a:ext uri="{FF2B5EF4-FFF2-40B4-BE49-F238E27FC236}">
                    <a16:creationId xmlns:a16="http://schemas.microsoft.com/office/drawing/2014/main" id="{9F58A660-6D84-43C0-AFA1-DD29910FEFC4}"/>
                  </a:ext>
                </a:extLst>
              </p:cNvPr>
              <p:cNvGrpSpPr/>
              <p:nvPr/>
            </p:nvGrpSpPr>
            <p:grpSpPr>
              <a:xfrm>
                <a:off x="4126914" y="2184998"/>
                <a:ext cx="4424233" cy="4623229"/>
                <a:chOff x="4126914" y="1770296"/>
                <a:chExt cx="3959477" cy="4623229"/>
              </a:xfrm>
            </p:grpSpPr>
            <p:sp>
              <p:nvSpPr>
                <p:cNvPr id="90" name="Rectangle 89">
                  <a:extLst>
                    <a:ext uri="{FF2B5EF4-FFF2-40B4-BE49-F238E27FC236}">
                      <a16:creationId xmlns:a16="http://schemas.microsoft.com/office/drawing/2014/main" id="{821DFEA3-CC73-40D7-B396-8DCB4FA88E73}"/>
                    </a:ext>
                  </a:extLst>
                </p:cNvPr>
                <p:cNvSpPr/>
                <p:nvPr/>
              </p:nvSpPr>
              <p:spPr>
                <a:xfrm>
                  <a:off x="4136959" y="3077057"/>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052D9640-5D38-4377-9598-26929D7F3DBC}"/>
                    </a:ext>
                  </a:extLst>
                </p:cNvPr>
                <p:cNvSpPr/>
                <p:nvPr/>
              </p:nvSpPr>
              <p:spPr>
                <a:xfrm>
                  <a:off x="4126914" y="1770296"/>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C9D9CF16-60C7-4F23-B6C2-A3A63CAF6D16}"/>
                    </a:ext>
                  </a:extLst>
                </p:cNvPr>
                <p:cNvSpPr/>
                <p:nvPr/>
              </p:nvSpPr>
              <p:spPr>
                <a:xfrm>
                  <a:off x="4148219" y="4402031"/>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sp>
              <p:nvSpPr>
                <p:cNvPr id="93" name="Rectangle 92">
                  <a:extLst>
                    <a:ext uri="{FF2B5EF4-FFF2-40B4-BE49-F238E27FC236}">
                      <a16:creationId xmlns:a16="http://schemas.microsoft.com/office/drawing/2014/main" id="{4CAA8CF3-1AF4-4A75-A440-6CCC0966547B}"/>
                    </a:ext>
                  </a:extLst>
                </p:cNvPr>
                <p:cNvSpPr/>
                <p:nvPr/>
              </p:nvSpPr>
              <p:spPr>
                <a:xfrm>
                  <a:off x="4137274" y="5731022"/>
                  <a:ext cx="3938172" cy="66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anose="020B0604020202020204" pitchFamily="34" charset="0"/>
                    <a:cs typeface="Arial" panose="020B0604020202020204" pitchFamily="34" charset="0"/>
                  </a:endParaRPr>
                </a:p>
              </p:txBody>
            </p:sp>
          </p:grpSp>
        </p:grpSp>
        <p:sp>
          <p:nvSpPr>
            <p:cNvPr id="87" name="Rectangle 86">
              <a:extLst>
                <a:ext uri="{FF2B5EF4-FFF2-40B4-BE49-F238E27FC236}">
                  <a16:creationId xmlns:a16="http://schemas.microsoft.com/office/drawing/2014/main" id="{C55DA739-E78B-46FE-9C7C-2C24A78D033A}"/>
                </a:ext>
              </a:extLst>
            </p:cNvPr>
            <p:cNvSpPr/>
            <p:nvPr/>
          </p:nvSpPr>
          <p:spPr>
            <a:xfrm>
              <a:off x="4946476" y="1910693"/>
              <a:ext cx="2581807" cy="276999"/>
            </a:xfrm>
            <a:prstGeom prst="rect">
              <a:avLst/>
            </a:prstGeom>
            <a:noFill/>
            <a:ln>
              <a:noFill/>
            </a:ln>
          </p:spPr>
          <p:txBody>
            <a:bodyPr wrap="square" lIns="91440" tIns="45720" rIns="91440" bIns="45720" anchor="t">
              <a:spAutoFit/>
            </a:bodyPr>
            <a:lstStyle/>
            <a:p>
              <a:pPr marL="80645">
                <a:spcBef>
                  <a:spcPts val="100"/>
                </a:spcBef>
                <a:defRPr/>
              </a:pPr>
              <a:endParaRPr lang="en-AU" sz="1200" b="1" kern="0" spc="-5">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grpSp>
      <p:sp>
        <p:nvSpPr>
          <p:cNvPr id="94" name="Rectangle 93">
            <a:extLst>
              <a:ext uri="{FF2B5EF4-FFF2-40B4-BE49-F238E27FC236}">
                <a16:creationId xmlns:a16="http://schemas.microsoft.com/office/drawing/2014/main" id="{121D4E99-98BD-4231-9973-C79A049BB9DB}"/>
              </a:ext>
            </a:extLst>
          </p:cNvPr>
          <p:cNvSpPr/>
          <p:nvPr/>
        </p:nvSpPr>
        <p:spPr>
          <a:xfrm>
            <a:off x="6051600" y="1895968"/>
            <a:ext cx="5453732" cy="369332"/>
          </a:xfrm>
          <a:prstGeom prst="rect">
            <a:avLst/>
          </a:prstGeom>
          <a:noFill/>
          <a:ln>
            <a:noFill/>
          </a:ln>
        </p:spPr>
        <p:txBody>
          <a:bodyPr wrap="square">
            <a:spAutoFit/>
          </a:bodyPr>
          <a:lstStyle/>
          <a:p>
            <a:r>
              <a:rPr lang="en-AU" sz="900">
                <a:latin typeface="Arial" panose="020B0604020202020204" pitchFamily="34" charset="0"/>
                <a:ea typeface="Open Sans" panose="020B0606030504020204" pitchFamily="34" charset="0"/>
                <a:cs typeface="Arial" panose="020B0604020202020204" pitchFamily="34" charset="0"/>
              </a:rPr>
              <a:t>By facilitating continual feedback, you will be able to share feedback with the DTA. Evaluation can be achieved through the ongoing delivery of staff surveys and feedback workshops. </a:t>
            </a:r>
            <a:endParaRPr lang="en-AU" sz="900">
              <a:solidFill>
                <a:srgbClr val="313131"/>
              </a:solidFill>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99EF8C51-BAD5-46CE-9656-0A76A006962F}"/>
              </a:ext>
            </a:extLst>
          </p:cNvPr>
          <p:cNvSpPr/>
          <p:nvPr/>
        </p:nvSpPr>
        <p:spPr>
          <a:xfrm>
            <a:off x="6051600" y="2536918"/>
            <a:ext cx="5453732" cy="507831"/>
          </a:xfrm>
          <a:prstGeom prst="rect">
            <a:avLst/>
          </a:prstGeom>
          <a:noFill/>
          <a:ln>
            <a:noFill/>
          </a:ln>
        </p:spPr>
        <p:txBody>
          <a:bodyPr wrap="square">
            <a:spAutoFit/>
          </a:bodyPr>
          <a:lstStyle/>
          <a:p>
            <a:r>
              <a:rPr lang="en-AU" sz="900">
                <a:latin typeface="Arial" panose="020B0604020202020204" pitchFamily="34" charset="0"/>
                <a:ea typeface="Open Sans" panose="020B0606030504020204" pitchFamily="34" charset="0"/>
                <a:cs typeface="Arial" panose="020B0604020202020204" pitchFamily="34" charset="0"/>
              </a:rPr>
              <a:t>By advocating the benefits of the new ways of working and what’s in it for your key audience groups via communications activities, this will support your agency’s people to maximise the value of the new ways of working. </a:t>
            </a:r>
            <a:endParaRPr lang="en-AU" sz="900">
              <a:solidFill>
                <a:srgbClr val="313131"/>
              </a:solidFill>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CD0AADA9-182B-4DC3-BC9D-B7B3F76B424A}"/>
              </a:ext>
            </a:extLst>
          </p:cNvPr>
          <p:cNvSpPr/>
          <p:nvPr/>
        </p:nvSpPr>
        <p:spPr>
          <a:xfrm>
            <a:off x="6064197" y="3191004"/>
            <a:ext cx="5453732" cy="369332"/>
          </a:xfrm>
          <a:prstGeom prst="rect">
            <a:avLst/>
          </a:prstGeom>
          <a:noFill/>
          <a:ln>
            <a:noFill/>
          </a:ln>
        </p:spPr>
        <p:txBody>
          <a:bodyPr wrap="square">
            <a:spAutoFit/>
          </a:bodyPr>
          <a:lstStyle/>
          <a:p>
            <a:r>
              <a:rPr lang="en-AU" sz="900">
                <a:latin typeface="Arial" panose="020B0604020202020204" pitchFamily="34" charset="0"/>
                <a:ea typeface="Open Sans" panose="020B0606030504020204" pitchFamily="34" charset="0"/>
                <a:cs typeface="Arial" panose="020B0604020202020204" pitchFamily="34" charset="0"/>
              </a:rPr>
              <a:t>By engaging with the WoG community and attending WoG MWP training, you will be able to apply learnings to continually improve the ways of working for your agency’s staff. </a:t>
            </a:r>
          </a:p>
        </p:txBody>
      </p:sp>
      <p:sp>
        <p:nvSpPr>
          <p:cNvPr id="68" name="Rectangle 67">
            <a:extLst>
              <a:ext uri="{FF2B5EF4-FFF2-40B4-BE49-F238E27FC236}">
                <a16:creationId xmlns:a16="http://schemas.microsoft.com/office/drawing/2014/main" id="{AC5FD99B-DA9E-430E-B0E1-FD515B81D545}"/>
              </a:ext>
            </a:extLst>
          </p:cNvPr>
          <p:cNvSpPr/>
          <p:nvPr/>
        </p:nvSpPr>
        <p:spPr>
          <a:xfrm>
            <a:off x="2500075" y="3844117"/>
            <a:ext cx="3481758" cy="507831"/>
          </a:xfrm>
          <a:prstGeom prst="rect">
            <a:avLst/>
          </a:prstGeom>
          <a:noFill/>
          <a:ln>
            <a:noFill/>
          </a:ln>
        </p:spPr>
        <p:txBody>
          <a:bodyPr wrap="square">
            <a:spAutoFit/>
          </a:bodyPr>
          <a:lstStyle/>
          <a:p>
            <a:r>
              <a:rPr lang="en-US" sz="900" b="1">
                <a:latin typeface="Arial" panose="020B0604020202020204" pitchFamily="34" charset="0"/>
                <a:ea typeface="Helvetica Neue Light" panose="02000403000000020004" pitchFamily="2" charset="0"/>
                <a:cs typeface="Arial" panose="020B0604020202020204" pitchFamily="34" charset="0"/>
              </a:rPr>
              <a:t>5.3 Share knowledge with WoG:</a:t>
            </a:r>
          </a:p>
          <a:p>
            <a:r>
              <a:rPr lang="en-US" sz="900">
                <a:latin typeface="Arial" panose="020B0604020202020204" pitchFamily="34" charset="0"/>
                <a:ea typeface="Helvetica Neue Light" panose="02000403000000020004" pitchFamily="2" charset="0"/>
                <a:cs typeface="Arial" panose="020B0604020202020204" pitchFamily="34" charset="0"/>
              </a:rPr>
              <a:t>You share your lessons learnt with the WoG, including participating in evaluation workshops. </a:t>
            </a:r>
          </a:p>
        </p:txBody>
      </p:sp>
      <p:sp>
        <p:nvSpPr>
          <p:cNvPr id="70" name="Rectangle 69">
            <a:extLst>
              <a:ext uri="{FF2B5EF4-FFF2-40B4-BE49-F238E27FC236}">
                <a16:creationId xmlns:a16="http://schemas.microsoft.com/office/drawing/2014/main" id="{2F2ECF5A-518E-4A9E-950E-C26495271AC5}"/>
              </a:ext>
            </a:extLst>
          </p:cNvPr>
          <p:cNvSpPr/>
          <p:nvPr/>
        </p:nvSpPr>
        <p:spPr>
          <a:xfrm>
            <a:off x="6046767" y="3848635"/>
            <a:ext cx="5453732" cy="507831"/>
          </a:xfrm>
          <a:prstGeom prst="rect">
            <a:avLst/>
          </a:prstGeom>
          <a:noFill/>
          <a:ln>
            <a:noFill/>
          </a:ln>
        </p:spPr>
        <p:txBody>
          <a:bodyPr wrap="square">
            <a:spAutoFit/>
          </a:bodyPr>
          <a:lstStyle/>
          <a:p>
            <a:r>
              <a:rPr lang="en-AU" sz="900">
                <a:latin typeface="Arial" panose="020B0604020202020204" pitchFamily="34" charset="0"/>
                <a:ea typeface="Open Sans" panose="020B0606030504020204" pitchFamily="34" charset="0"/>
                <a:cs typeface="Arial" panose="020B0604020202020204" pitchFamily="34" charset="0"/>
              </a:rPr>
              <a:t>By sharing knowledge with the WoG and </a:t>
            </a:r>
            <a:r>
              <a:rPr lang="en-US" sz="900">
                <a:latin typeface="Arial" panose="020B0604020202020204" pitchFamily="34" charset="0"/>
                <a:ea typeface="Open Sans" panose="020B0606030504020204" pitchFamily="34" charset="0"/>
                <a:cs typeface="Arial" panose="020B0604020202020204" pitchFamily="34" charset="0"/>
              </a:rPr>
              <a:t>posting threads on the </a:t>
            </a:r>
            <a:r>
              <a:rPr lang="en-AU" sz="900" u="sng">
                <a:solidFill>
                  <a:srgbClr val="00698F"/>
                </a:solidFill>
                <a:latin typeface="Arial" panose="020B0604020202020204" pitchFamily="34" charset="0"/>
                <a:cs typeface="Arial" panose="020B0604020202020204" pitchFamily="34" charset="0"/>
                <a:hlinkClick r:id="rId4"/>
              </a:rPr>
              <a:t>Community Portal</a:t>
            </a:r>
            <a:r>
              <a:rPr lang="en-AU" sz="900">
                <a:latin typeface="Arial" panose="020B0604020202020204" pitchFamily="34" charset="0"/>
                <a:ea typeface="Open Sans" panose="020B0606030504020204" pitchFamily="34" charset="0"/>
                <a:cs typeface="Arial" panose="020B0604020202020204" pitchFamily="34" charset="0"/>
              </a:rPr>
              <a:t>, your feedback will be used to iteratively improve the blueprint design, desktop services and community consultation across government. </a:t>
            </a:r>
          </a:p>
        </p:txBody>
      </p:sp>
      <p:grpSp>
        <p:nvGrpSpPr>
          <p:cNvPr id="69" name="Group 257">
            <a:extLst>
              <a:ext uri="{FF2B5EF4-FFF2-40B4-BE49-F238E27FC236}">
                <a16:creationId xmlns:a16="http://schemas.microsoft.com/office/drawing/2014/main" id="{3AF6C6B1-FD5C-4768-A0AE-21C8B2DDAA20}"/>
              </a:ext>
            </a:extLst>
          </p:cNvPr>
          <p:cNvGrpSpPr>
            <a:grpSpLocks noChangeAspect="1"/>
          </p:cNvGrpSpPr>
          <p:nvPr/>
        </p:nvGrpSpPr>
        <p:grpSpPr bwMode="auto">
          <a:xfrm>
            <a:off x="1806704" y="2684253"/>
            <a:ext cx="369676" cy="369676"/>
            <a:chOff x="2724" y="770"/>
            <a:chExt cx="340" cy="340"/>
          </a:xfrm>
          <a:solidFill>
            <a:schemeClr val="tx1"/>
          </a:solidFill>
        </p:grpSpPr>
        <p:sp>
          <p:nvSpPr>
            <p:cNvPr id="72" name="Freeform 258">
              <a:extLst>
                <a:ext uri="{FF2B5EF4-FFF2-40B4-BE49-F238E27FC236}">
                  <a16:creationId xmlns:a16="http://schemas.microsoft.com/office/drawing/2014/main" id="{A53661E2-0F55-440F-9C11-015DC88E524B}"/>
                </a:ext>
              </a:extLst>
            </p:cNvPr>
            <p:cNvSpPr>
              <a:spLocks noEditPoints="1"/>
            </p:cNvSpPr>
            <p:nvPr/>
          </p:nvSpPr>
          <p:spPr bwMode="auto">
            <a:xfrm>
              <a:off x="2788" y="862"/>
              <a:ext cx="212" cy="184"/>
            </a:xfrm>
            <a:custGeom>
              <a:avLst/>
              <a:gdLst>
                <a:gd name="T0" fmla="*/ 64 w 320"/>
                <a:gd name="T1" fmla="*/ 278 h 278"/>
                <a:gd name="T2" fmla="*/ 60 w 320"/>
                <a:gd name="T3" fmla="*/ 277 h 278"/>
                <a:gd name="T4" fmla="*/ 53 w 320"/>
                <a:gd name="T5" fmla="*/ 267 h 278"/>
                <a:gd name="T6" fmla="*/ 53 w 320"/>
                <a:gd name="T7" fmla="*/ 214 h 278"/>
                <a:gd name="T8" fmla="*/ 10 w 320"/>
                <a:gd name="T9" fmla="*/ 214 h 278"/>
                <a:gd name="T10" fmla="*/ 0 w 320"/>
                <a:gd name="T11" fmla="*/ 203 h 278"/>
                <a:gd name="T12" fmla="*/ 0 w 320"/>
                <a:gd name="T13" fmla="*/ 11 h 278"/>
                <a:gd name="T14" fmla="*/ 10 w 320"/>
                <a:gd name="T15" fmla="*/ 0 h 278"/>
                <a:gd name="T16" fmla="*/ 309 w 320"/>
                <a:gd name="T17" fmla="*/ 0 h 278"/>
                <a:gd name="T18" fmla="*/ 320 w 320"/>
                <a:gd name="T19" fmla="*/ 11 h 278"/>
                <a:gd name="T20" fmla="*/ 320 w 320"/>
                <a:gd name="T21" fmla="*/ 203 h 278"/>
                <a:gd name="T22" fmla="*/ 309 w 320"/>
                <a:gd name="T23" fmla="*/ 214 h 278"/>
                <a:gd name="T24" fmla="*/ 122 w 320"/>
                <a:gd name="T25" fmla="*/ 214 h 278"/>
                <a:gd name="T26" fmla="*/ 72 w 320"/>
                <a:gd name="T27" fmla="*/ 274 h 278"/>
                <a:gd name="T28" fmla="*/ 64 w 320"/>
                <a:gd name="T29" fmla="*/ 278 h 278"/>
                <a:gd name="T30" fmla="*/ 21 w 320"/>
                <a:gd name="T31" fmla="*/ 192 h 278"/>
                <a:gd name="T32" fmla="*/ 64 w 320"/>
                <a:gd name="T33" fmla="*/ 192 h 278"/>
                <a:gd name="T34" fmla="*/ 74 w 320"/>
                <a:gd name="T35" fmla="*/ 203 h 278"/>
                <a:gd name="T36" fmla="*/ 74 w 320"/>
                <a:gd name="T37" fmla="*/ 238 h 278"/>
                <a:gd name="T38" fmla="*/ 109 w 320"/>
                <a:gd name="T39" fmla="*/ 196 h 278"/>
                <a:gd name="T40" fmla="*/ 117 w 320"/>
                <a:gd name="T41" fmla="*/ 192 h 278"/>
                <a:gd name="T42" fmla="*/ 298 w 320"/>
                <a:gd name="T43" fmla="*/ 192 h 278"/>
                <a:gd name="T44" fmla="*/ 298 w 320"/>
                <a:gd name="T45" fmla="*/ 22 h 278"/>
                <a:gd name="T46" fmla="*/ 21 w 320"/>
                <a:gd name="T47" fmla="*/ 22 h 278"/>
                <a:gd name="T48" fmla="*/ 21 w 320"/>
                <a:gd name="T49" fmla="*/ 1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0" h="278">
                  <a:moveTo>
                    <a:pt x="64" y="278"/>
                  </a:moveTo>
                  <a:cubicBezTo>
                    <a:pt x="62" y="278"/>
                    <a:pt x="61" y="277"/>
                    <a:pt x="60" y="277"/>
                  </a:cubicBezTo>
                  <a:cubicBezTo>
                    <a:pt x="56" y="276"/>
                    <a:pt x="53" y="271"/>
                    <a:pt x="53" y="267"/>
                  </a:cubicBezTo>
                  <a:cubicBezTo>
                    <a:pt x="53" y="214"/>
                    <a:pt x="53" y="214"/>
                    <a:pt x="53" y="214"/>
                  </a:cubicBezTo>
                  <a:cubicBezTo>
                    <a:pt x="10" y="214"/>
                    <a:pt x="10" y="214"/>
                    <a:pt x="10" y="214"/>
                  </a:cubicBezTo>
                  <a:cubicBezTo>
                    <a:pt x="4" y="214"/>
                    <a:pt x="0" y="209"/>
                    <a:pt x="0" y="203"/>
                  </a:cubicBezTo>
                  <a:cubicBezTo>
                    <a:pt x="0" y="11"/>
                    <a:pt x="0" y="11"/>
                    <a:pt x="0" y="11"/>
                  </a:cubicBezTo>
                  <a:cubicBezTo>
                    <a:pt x="0" y="5"/>
                    <a:pt x="4" y="0"/>
                    <a:pt x="10" y="0"/>
                  </a:cubicBezTo>
                  <a:cubicBezTo>
                    <a:pt x="309" y="0"/>
                    <a:pt x="309" y="0"/>
                    <a:pt x="309" y="0"/>
                  </a:cubicBezTo>
                  <a:cubicBezTo>
                    <a:pt x="315" y="0"/>
                    <a:pt x="320" y="5"/>
                    <a:pt x="320" y="11"/>
                  </a:cubicBezTo>
                  <a:cubicBezTo>
                    <a:pt x="320" y="203"/>
                    <a:pt x="320" y="203"/>
                    <a:pt x="320" y="203"/>
                  </a:cubicBezTo>
                  <a:cubicBezTo>
                    <a:pt x="320" y="209"/>
                    <a:pt x="315" y="214"/>
                    <a:pt x="309" y="214"/>
                  </a:cubicBezTo>
                  <a:cubicBezTo>
                    <a:pt x="122" y="214"/>
                    <a:pt x="122" y="214"/>
                    <a:pt x="122" y="214"/>
                  </a:cubicBezTo>
                  <a:cubicBezTo>
                    <a:pt x="72" y="274"/>
                    <a:pt x="72" y="274"/>
                    <a:pt x="72" y="274"/>
                  </a:cubicBezTo>
                  <a:cubicBezTo>
                    <a:pt x="70" y="276"/>
                    <a:pt x="67" y="278"/>
                    <a:pt x="64" y="278"/>
                  </a:cubicBezTo>
                  <a:close/>
                  <a:moveTo>
                    <a:pt x="21" y="192"/>
                  </a:moveTo>
                  <a:cubicBezTo>
                    <a:pt x="64" y="192"/>
                    <a:pt x="64" y="192"/>
                    <a:pt x="64" y="192"/>
                  </a:cubicBezTo>
                  <a:cubicBezTo>
                    <a:pt x="70" y="192"/>
                    <a:pt x="74" y="197"/>
                    <a:pt x="74" y="203"/>
                  </a:cubicBezTo>
                  <a:cubicBezTo>
                    <a:pt x="74" y="238"/>
                    <a:pt x="74" y="238"/>
                    <a:pt x="74" y="238"/>
                  </a:cubicBezTo>
                  <a:cubicBezTo>
                    <a:pt x="109" y="196"/>
                    <a:pt x="109" y="196"/>
                    <a:pt x="109" y="196"/>
                  </a:cubicBezTo>
                  <a:cubicBezTo>
                    <a:pt x="111" y="194"/>
                    <a:pt x="114" y="192"/>
                    <a:pt x="117" y="192"/>
                  </a:cubicBezTo>
                  <a:cubicBezTo>
                    <a:pt x="298" y="192"/>
                    <a:pt x="298" y="192"/>
                    <a:pt x="298" y="192"/>
                  </a:cubicBezTo>
                  <a:cubicBezTo>
                    <a:pt x="298" y="22"/>
                    <a:pt x="298" y="22"/>
                    <a:pt x="298" y="22"/>
                  </a:cubicBezTo>
                  <a:cubicBezTo>
                    <a:pt x="21" y="22"/>
                    <a:pt x="21" y="22"/>
                    <a:pt x="21" y="22"/>
                  </a:cubicBezTo>
                  <a:lnTo>
                    <a:pt x="21" y="19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259">
              <a:extLst>
                <a:ext uri="{FF2B5EF4-FFF2-40B4-BE49-F238E27FC236}">
                  <a16:creationId xmlns:a16="http://schemas.microsoft.com/office/drawing/2014/main" id="{7CBD80FF-7B29-4DE0-8EF5-D7CFE7046F64}"/>
                </a:ext>
              </a:extLst>
            </p:cNvPr>
            <p:cNvSpPr>
              <a:spLocks noEditPoints="1"/>
            </p:cNvSpPr>
            <p:nvPr/>
          </p:nvSpPr>
          <p:spPr bwMode="auto">
            <a:xfrm>
              <a:off x="2724" y="77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4" name="Group 192">
            <a:extLst>
              <a:ext uri="{FF2B5EF4-FFF2-40B4-BE49-F238E27FC236}">
                <a16:creationId xmlns:a16="http://schemas.microsoft.com/office/drawing/2014/main" id="{0DBA61C7-13E6-4FB9-81EF-F0CC4047C815}"/>
              </a:ext>
            </a:extLst>
          </p:cNvPr>
          <p:cNvGrpSpPr>
            <a:grpSpLocks noChangeAspect="1"/>
          </p:cNvGrpSpPr>
          <p:nvPr/>
        </p:nvGrpSpPr>
        <p:grpSpPr bwMode="auto">
          <a:xfrm>
            <a:off x="752124" y="3328644"/>
            <a:ext cx="367041" cy="367041"/>
            <a:chOff x="378" y="713"/>
            <a:chExt cx="340" cy="340"/>
          </a:xfrm>
          <a:solidFill>
            <a:schemeClr val="tx1"/>
          </a:solidFill>
        </p:grpSpPr>
        <p:sp>
          <p:nvSpPr>
            <p:cNvPr id="79" name="Freeform 193">
              <a:extLst>
                <a:ext uri="{FF2B5EF4-FFF2-40B4-BE49-F238E27FC236}">
                  <a16:creationId xmlns:a16="http://schemas.microsoft.com/office/drawing/2014/main" id="{DAB8BD8F-6FDD-4D72-BC28-ED08A344353D}"/>
                </a:ext>
              </a:extLst>
            </p:cNvPr>
            <p:cNvSpPr>
              <a:spLocks noEditPoints="1"/>
            </p:cNvSpPr>
            <p:nvPr/>
          </p:nvSpPr>
          <p:spPr bwMode="auto">
            <a:xfrm>
              <a:off x="378" y="71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194">
              <a:extLst>
                <a:ext uri="{FF2B5EF4-FFF2-40B4-BE49-F238E27FC236}">
                  <a16:creationId xmlns:a16="http://schemas.microsoft.com/office/drawing/2014/main" id="{7CE17492-C0A0-4942-99EA-83B12F51F2F1}"/>
                </a:ext>
              </a:extLst>
            </p:cNvPr>
            <p:cNvSpPr>
              <a:spLocks noEditPoints="1"/>
            </p:cNvSpPr>
            <p:nvPr/>
          </p:nvSpPr>
          <p:spPr bwMode="auto">
            <a:xfrm>
              <a:off x="442" y="812"/>
              <a:ext cx="212" cy="157"/>
            </a:xfrm>
            <a:custGeom>
              <a:avLst/>
              <a:gdLst>
                <a:gd name="T0" fmla="*/ 309 w 320"/>
                <a:gd name="T1" fmla="*/ 21 h 236"/>
                <a:gd name="T2" fmla="*/ 309 w 320"/>
                <a:gd name="T3" fmla="*/ 0 h 236"/>
                <a:gd name="T4" fmla="*/ 288 w 320"/>
                <a:gd name="T5" fmla="*/ 11 h 236"/>
                <a:gd name="T6" fmla="*/ 247 w 320"/>
                <a:gd name="T7" fmla="*/ 32 h 236"/>
                <a:gd name="T8" fmla="*/ 165 w 320"/>
                <a:gd name="T9" fmla="*/ 12 h 236"/>
                <a:gd name="T10" fmla="*/ 128 w 320"/>
                <a:gd name="T11" fmla="*/ 32 h 236"/>
                <a:gd name="T12" fmla="*/ 32 w 320"/>
                <a:gd name="T13" fmla="*/ 11 h 236"/>
                <a:gd name="T14" fmla="*/ 10 w 320"/>
                <a:gd name="T15" fmla="*/ 0 h 236"/>
                <a:gd name="T16" fmla="*/ 10 w 320"/>
                <a:gd name="T17" fmla="*/ 21 h 236"/>
                <a:gd name="T18" fmla="*/ 0 w 320"/>
                <a:gd name="T19" fmla="*/ 181 h 236"/>
                <a:gd name="T20" fmla="*/ 21 w 320"/>
                <a:gd name="T21" fmla="*/ 192 h 236"/>
                <a:gd name="T22" fmla="*/ 32 w 320"/>
                <a:gd name="T23" fmla="*/ 171 h 236"/>
                <a:gd name="T24" fmla="*/ 76 w 320"/>
                <a:gd name="T25" fmla="*/ 219 h 236"/>
                <a:gd name="T26" fmla="*/ 121 w 320"/>
                <a:gd name="T27" fmla="*/ 232 h 236"/>
                <a:gd name="T28" fmla="*/ 154 w 320"/>
                <a:gd name="T29" fmla="*/ 235 h 236"/>
                <a:gd name="T30" fmla="*/ 181 w 320"/>
                <a:gd name="T31" fmla="*/ 221 h 236"/>
                <a:gd name="T32" fmla="*/ 222 w 320"/>
                <a:gd name="T33" fmla="*/ 227 h 236"/>
                <a:gd name="T34" fmla="*/ 242 w 320"/>
                <a:gd name="T35" fmla="*/ 210 h 236"/>
                <a:gd name="T36" fmla="*/ 275 w 320"/>
                <a:gd name="T37" fmla="*/ 185 h 236"/>
                <a:gd name="T38" fmla="*/ 288 w 320"/>
                <a:gd name="T39" fmla="*/ 171 h 236"/>
                <a:gd name="T40" fmla="*/ 298 w 320"/>
                <a:gd name="T41" fmla="*/ 192 h 236"/>
                <a:gd name="T42" fmla="*/ 320 w 320"/>
                <a:gd name="T43" fmla="*/ 181 h 236"/>
                <a:gd name="T44" fmla="*/ 254 w 320"/>
                <a:gd name="T45" fmla="*/ 179 h 236"/>
                <a:gd name="T46" fmla="*/ 239 w 320"/>
                <a:gd name="T47" fmla="*/ 188 h 236"/>
                <a:gd name="T48" fmla="*/ 232 w 320"/>
                <a:gd name="T49" fmla="*/ 183 h 236"/>
                <a:gd name="T50" fmla="*/ 198 w 320"/>
                <a:gd name="T51" fmla="*/ 125 h 236"/>
                <a:gd name="T52" fmla="*/ 179 w 320"/>
                <a:gd name="T53" fmla="*/ 135 h 236"/>
                <a:gd name="T54" fmla="*/ 214 w 320"/>
                <a:gd name="T55" fmla="*/ 194 h 236"/>
                <a:gd name="T56" fmla="*/ 194 w 320"/>
                <a:gd name="T57" fmla="*/ 204 h 236"/>
                <a:gd name="T58" fmla="*/ 147 w 320"/>
                <a:gd name="T59" fmla="*/ 147 h 236"/>
                <a:gd name="T60" fmla="*/ 164 w 320"/>
                <a:gd name="T61" fmla="*/ 196 h 236"/>
                <a:gd name="T62" fmla="*/ 160 w 320"/>
                <a:gd name="T63" fmla="*/ 212 h 236"/>
                <a:gd name="T64" fmla="*/ 143 w 320"/>
                <a:gd name="T65" fmla="*/ 208 h 236"/>
                <a:gd name="T66" fmla="*/ 132 w 320"/>
                <a:gd name="T67" fmla="*/ 188 h 236"/>
                <a:gd name="T68" fmla="*/ 124 w 320"/>
                <a:gd name="T69" fmla="*/ 176 h 236"/>
                <a:gd name="T70" fmla="*/ 106 w 320"/>
                <a:gd name="T71" fmla="*/ 188 h 236"/>
                <a:gd name="T72" fmla="*/ 111 w 320"/>
                <a:gd name="T73" fmla="*/ 214 h 236"/>
                <a:gd name="T74" fmla="*/ 62 w 320"/>
                <a:gd name="T75" fmla="*/ 155 h 236"/>
                <a:gd name="T76" fmla="*/ 32 w 320"/>
                <a:gd name="T77" fmla="*/ 149 h 236"/>
                <a:gd name="T78" fmla="*/ 88 w 320"/>
                <a:gd name="T79" fmla="*/ 53 h 236"/>
                <a:gd name="T80" fmla="*/ 64 w 320"/>
                <a:gd name="T81" fmla="*/ 85 h 236"/>
                <a:gd name="T82" fmla="*/ 97 w 320"/>
                <a:gd name="T83" fmla="*/ 117 h 236"/>
                <a:gd name="T84" fmla="*/ 253 w 320"/>
                <a:gd name="T85" fmla="*/ 170 h 236"/>
                <a:gd name="T86" fmla="*/ 288 w 320"/>
                <a:gd name="T87" fmla="*/ 149 h 236"/>
                <a:gd name="T88" fmla="*/ 265 w 320"/>
                <a:gd name="T89" fmla="*/ 150 h 236"/>
                <a:gd name="T90" fmla="*/ 215 w 320"/>
                <a:gd name="T91" fmla="*/ 76 h 236"/>
                <a:gd name="T92" fmla="*/ 88 w 320"/>
                <a:gd name="T93" fmla="*/ 95 h 236"/>
                <a:gd name="T94" fmla="*/ 90 w 320"/>
                <a:gd name="T95" fmla="*/ 77 h 236"/>
                <a:gd name="T96" fmla="*/ 242 w 320"/>
                <a:gd name="T97" fmla="*/ 53 h 236"/>
                <a:gd name="T98" fmla="*/ 288 w 320"/>
                <a:gd name="T99" fmla="*/ 5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0" h="236">
                  <a:moveTo>
                    <a:pt x="309" y="171"/>
                  </a:moveTo>
                  <a:cubicBezTo>
                    <a:pt x="309" y="21"/>
                    <a:pt x="309" y="21"/>
                    <a:pt x="309" y="21"/>
                  </a:cubicBezTo>
                  <a:cubicBezTo>
                    <a:pt x="315" y="21"/>
                    <a:pt x="320" y="17"/>
                    <a:pt x="320" y="11"/>
                  </a:cubicBezTo>
                  <a:cubicBezTo>
                    <a:pt x="320" y="5"/>
                    <a:pt x="315" y="0"/>
                    <a:pt x="309" y="0"/>
                  </a:cubicBezTo>
                  <a:cubicBezTo>
                    <a:pt x="298" y="0"/>
                    <a:pt x="298" y="0"/>
                    <a:pt x="298" y="0"/>
                  </a:cubicBezTo>
                  <a:cubicBezTo>
                    <a:pt x="292" y="0"/>
                    <a:pt x="288" y="5"/>
                    <a:pt x="288" y="11"/>
                  </a:cubicBezTo>
                  <a:cubicBezTo>
                    <a:pt x="288" y="32"/>
                    <a:pt x="288" y="32"/>
                    <a:pt x="288" y="32"/>
                  </a:cubicBezTo>
                  <a:cubicBezTo>
                    <a:pt x="247" y="32"/>
                    <a:pt x="247" y="32"/>
                    <a:pt x="247" y="32"/>
                  </a:cubicBezTo>
                  <a:cubicBezTo>
                    <a:pt x="173" y="11"/>
                    <a:pt x="173" y="11"/>
                    <a:pt x="173" y="11"/>
                  </a:cubicBezTo>
                  <a:cubicBezTo>
                    <a:pt x="171" y="10"/>
                    <a:pt x="168" y="11"/>
                    <a:pt x="165" y="12"/>
                  </a:cubicBezTo>
                  <a:cubicBezTo>
                    <a:pt x="128" y="32"/>
                    <a:pt x="128" y="32"/>
                    <a:pt x="128" y="32"/>
                  </a:cubicBezTo>
                  <a:cubicBezTo>
                    <a:pt x="128" y="32"/>
                    <a:pt x="128" y="32"/>
                    <a:pt x="128" y="32"/>
                  </a:cubicBezTo>
                  <a:cubicBezTo>
                    <a:pt x="32" y="32"/>
                    <a:pt x="32" y="32"/>
                    <a:pt x="32" y="32"/>
                  </a:cubicBezTo>
                  <a:cubicBezTo>
                    <a:pt x="32" y="11"/>
                    <a:pt x="32" y="11"/>
                    <a:pt x="32" y="11"/>
                  </a:cubicBezTo>
                  <a:cubicBezTo>
                    <a:pt x="32" y="5"/>
                    <a:pt x="27" y="0"/>
                    <a:pt x="21" y="0"/>
                  </a:cubicBezTo>
                  <a:cubicBezTo>
                    <a:pt x="10" y="0"/>
                    <a:pt x="10" y="0"/>
                    <a:pt x="10" y="0"/>
                  </a:cubicBezTo>
                  <a:cubicBezTo>
                    <a:pt x="4" y="0"/>
                    <a:pt x="0" y="5"/>
                    <a:pt x="0" y="11"/>
                  </a:cubicBezTo>
                  <a:cubicBezTo>
                    <a:pt x="0" y="17"/>
                    <a:pt x="4" y="21"/>
                    <a:pt x="10" y="21"/>
                  </a:cubicBezTo>
                  <a:cubicBezTo>
                    <a:pt x="10" y="171"/>
                    <a:pt x="10" y="171"/>
                    <a:pt x="10" y="171"/>
                  </a:cubicBezTo>
                  <a:cubicBezTo>
                    <a:pt x="4" y="171"/>
                    <a:pt x="0" y="175"/>
                    <a:pt x="0" y="181"/>
                  </a:cubicBezTo>
                  <a:cubicBezTo>
                    <a:pt x="0" y="187"/>
                    <a:pt x="4" y="192"/>
                    <a:pt x="10" y="192"/>
                  </a:cubicBezTo>
                  <a:cubicBezTo>
                    <a:pt x="21" y="192"/>
                    <a:pt x="21" y="192"/>
                    <a:pt x="21" y="192"/>
                  </a:cubicBezTo>
                  <a:cubicBezTo>
                    <a:pt x="27" y="192"/>
                    <a:pt x="32" y="187"/>
                    <a:pt x="32" y="181"/>
                  </a:cubicBezTo>
                  <a:cubicBezTo>
                    <a:pt x="32" y="171"/>
                    <a:pt x="32" y="171"/>
                    <a:pt x="32" y="171"/>
                  </a:cubicBezTo>
                  <a:cubicBezTo>
                    <a:pt x="47" y="171"/>
                    <a:pt x="47" y="171"/>
                    <a:pt x="47" y="171"/>
                  </a:cubicBezTo>
                  <a:cubicBezTo>
                    <a:pt x="76" y="219"/>
                    <a:pt x="76" y="219"/>
                    <a:pt x="76" y="219"/>
                  </a:cubicBezTo>
                  <a:cubicBezTo>
                    <a:pt x="82" y="230"/>
                    <a:pt x="94" y="236"/>
                    <a:pt x="106" y="236"/>
                  </a:cubicBezTo>
                  <a:cubicBezTo>
                    <a:pt x="111" y="236"/>
                    <a:pt x="116" y="235"/>
                    <a:pt x="121" y="232"/>
                  </a:cubicBezTo>
                  <a:cubicBezTo>
                    <a:pt x="125" y="230"/>
                    <a:pt x="128" y="227"/>
                    <a:pt x="130" y="225"/>
                  </a:cubicBezTo>
                  <a:cubicBezTo>
                    <a:pt x="136" y="231"/>
                    <a:pt x="145" y="235"/>
                    <a:pt x="154" y="235"/>
                  </a:cubicBezTo>
                  <a:cubicBezTo>
                    <a:pt x="160" y="235"/>
                    <a:pt x="165" y="233"/>
                    <a:pt x="171" y="230"/>
                  </a:cubicBezTo>
                  <a:cubicBezTo>
                    <a:pt x="175" y="228"/>
                    <a:pt x="178" y="225"/>
                    <a:pt x="181" y="221"/>
                  </a:cubicBezTo>
                  <a:cubicBezTo>
                    <a:pt x="187" y="228"/>
                    <a:pt x="196" y="232"/>
                    <a:pt x="205" y="232"/>
                  </a:cubicBezTo>
                  <a:cubicBezTo>
                    <a:pt x="211" y="232"/>
                    <a:pt x="217" y="231"/>
                    <a:pt x="222" y="227"/>
                  </a:cubicBezTo>
                  <a:cubicBezTo>
                    <a:pt x="229" y="223"/>
                    <a:pt x="234" y="216"/>
                    <a:pt x="236" y="209"/>
                  </a:cubicBezTo>
                  <a:cubicBezTo>
                    <a:pt x="238" y="209"/>
                    <a:pt x="240" y="210"/>
                    <a:pt x="242" y="210"/>
                  </a:cubicBezTo>
                  <a:cubicBezTo>
                    <a:pt x="248" y="210"/>
                    <a:pt x="254" y="208"/>
                    <a:pt x="259" y="205"/>
                  </a:cubicBezTo>
                  <a:cubicBezTo>
                    <a:pt x="267" y="201"/>
                    <a:pt x="272" y="193"/>
                    <a:pt x="275" y="185"/>
                  </a:cubicBezTo>
                  <a:cubicBezTo>
                    <a:pt x="276" y="180"/>
                    <a:pt x="276" y="175"/>
                    <a:pt x="275" y="171"/>
                  </a:cubicBezTo>
                  <a:cubicBezTo>
                    <a:pt x="288" y="171"/>
                    <a:pt x="288" y="171"/>
                    <a:pt x="288" y="171"/>
                  </a:cubicBezTo>
                  <a:cubicBezTo>
                    <a:pt x="288" y="181"/>
                    <a:pt x="288" y="181"/>
                    <a:pt x="288" y="181"/>
                  </a:cubicBezTo>
                  <a:cubicBezTo>
                    <a:pt x="288" y="187"/>
                    <a:pt x="292" y="192"/>
                    <a:pt x="298" y="192"/>
                  </a:cubicBezTo>
                  <a:cubicBezTo>
                    <a:pt x="309" y="192"/>
                    <a:pt x="309" y="192"/>
                    <a:pt x="309" y="192"/>
                  </a:cubicBezTo>
                  <a:cubicBezTo>
                    <a:pt x="315" y="192"/>
                    <a:pt x="320" y="187"/>
                    <a:pt x="320" y="181"/>
                  </a:cubicBezTo>
                  <a:cubicBezTo>
                    <a:pt x="320" y="175"/>
                    <a:pt x="315" y="171"/>
                    <a:pt x="309" y="171"/>
                  </a:cubicBezTo>
                  <a:close/>
                  <a:moveTo>
                    <a:pt x="254" y="179"/>
                  </a:moveTo>
                  <a:cubicBezTo>
                    <a:pt x="253" y="183"/>
                    <a:pt x="251" y="185"/>
                    <a:pt x="248" y="187"/>
                  </a:cubicBezTo>
                  <a:cubicBezTo>
                    <a:pt x="246" y="188"/>
                    <a:pt x="242" y="189"/>
                    <a:pt x="239" y="188"/>
                  </a:cubicBezTo>
                  <a:cubicBezTo>
                    <a:pt x="236" y="187"/>
                    <a:pt x="234" y="185"/>
                    <a:pt x="232" y="183"/>
                  </a:cubicBezTo>
                  <a:cubicBezTo>
                    <a:pt x="232" y="183"/>
                    <a:pt x="232" y="183"/>
                    <a:pt x="232" y="183"/>
                  </a:cubicBezTo>
                  <a:cubicBezTo>
                    <a:pt x="232" y="183"/>
                    <a:pt x="232" y="183"/>
                    <a:pt x="232" y="182"/>
                  </a:cubicBezTo>
                  <a:cubicBezTo>
                    <a:pt x="198" y="125"/>
                    <a:pt x="198" y="125"/>
                    <a:pt x="198" y="125"/>
                  </a:cubicBezTo>
                  <a:cubicBezTo>
                    <a:pt x="195" y="119"/>
                    <a:pt x="188" y="118"/>
                    <a:pt x="183" y="121"/>
                  </a:cubicBezTo>
                  <a:cubicBezTo>
                    <a:pt x="178" y="124"/>
                    <a:pt x="176" y="130"/>
                    <a:pt x="179" y="135"/>
                  </a:cubicBezTo>
                  <a:cubicBezTo>
                    <a:pt x="214" y="194"/>
                    <a:pt x="214" y="194"/>
                    <a:pt x="214" y="194"/>
                  </a:cubicBezTo>
                  <a:cubicBezTo>
                    <a:pt x="214" y="194"/>
                    <a:pt x="214" y="194"/>
                    <a:pt x="214" y="194"/>
                  </a:cubicBezTo>
                  <a:cubicBezTo>
                    <a:pt x="217" y="199"/>
                    <a:pt x="217" y="206"/>
                    <a:pt x="211" y="209"/>
                  </a:cubicBezTo>
                  <a:cubicBezTo>
                    <a:pt x="205" y="212"/>
                    <a:pt x="198" y="210"/>
                    <a:pt x="194" y="204"/>
                  </a:cubicBezTo>
                  <a:cubicBezTo>
                    <a:pt x="162" y="151"/>
                    <a:pt x="162" y="151"/>
                    <a:pt x="162" y="151"/>
                  </a:cubicBezTo>
                  <a:cubicBezTo>
                    <a:pt x="159" y="146"/>
                    <a:pt x="153" y="144"/>
                    <a:pt x="147" y="147"/>
                  </a:cubicBezTo>
                  <a:cubicBezTo>
                    <a:pt x="142" y="150"/>
                    <a:pt x="141" y="157"/>
                    <a:pt x="144" y="162"/>
                  </a:cubicBezTo>
                  <a:cubicBezTo>
                    <a:pt x="164" y="196"/>
                    <a:pt x="164" y="196"/>
                    <a:pt x="164" y="196"/>
                  </a:cubicBezTo>
                  <a:cubicBezTo>
                    <a:pt x="166" y="198"/>
                    <a:pt x="166" y="201"/>
                    <a:pt x="165" y="204"/>
                  </a:cubicBezTo>
                  <a:cubicBezTo>
                    <a:pt x="165" y="207"/>
                    <a:pt x="163" y="210"/>
                    <a:pt x="160" y="212"/>
                  </a:cubicBezTo>
                  <a:cubicBezTo>
                    <a:pt x="154" y="215"/>
                    <a:pt x="147" y="213"/>
                    <a:pt x="143" y="208"/>
                  </a:cubicBezTo>
                  <a:cubicBezTo>
                    <a:pt x="143" y="208"/>
                    <a:pt x="143" y="208"/>
                    <a:pt x="143" y="208"/>
                  </a:cubicBezTo>
                  <a:cubicBezTo>
                    <a:pt x="132" y="188"/>
                    <a:pt x="132" y="188"/>
                    <a:pt x="132" y="188"/>
                  </a:cubicBezTo>
                  <a:cubicBezTo>
                    <a:pt x="132" y="188"/>
                    <a:pt x="132" y="188"/>
                    <a:pt x="132" y="188"/>
                  </a:cubicBezTo>
                  <a:cubicBezTo>
                    <a:pt x="132" y="188"/>
                    <a:pt x="132" y="188"/>
                    <a:pt x="132" y="188"/>
                  </a:cubicBezTo>
                  <a:cubicBezTo>
                    <a:pt x="124" y="176"/>
                    <a:pt x="124" y="176"/>
                    <a:pt x="124" y="176"/>
                  </a:cubicBezTo>
                  <a:cubicBezTo>
                    <a:pt x="121" y="171"/>
                    <a:pt x="114" y="170"/>
                    <a:pt x="110" y="173"/>
                  </a:cubicBezTo>
                  <a:cubicBezTo>
                    <a:pt x="105" y="176"/>
                    <a:pt x="103" y="183"/>
                    <a:pt x="106" y="188"/>
                  </a:cubicBezTo>
                  <a:cubicBezTo>
                    <a:pt x="114" y="199"/>
                    <a:pt x="114" y="199"/>
                    <a:pt x="114" y="199"/>
                  </a:cubicBezTo>
                  <a:cubicBezTo>
                    <a:pt x="115" y="201"/>
                    <a:pt x="118" y="209"/>
                    <a:pt x="111" y="214"/>
                  </a:cubicBezTo>
                  <a:cubicBezTo>
                    <a:pt x="105" y="217"/>
                    <a:pt x="97" y="213"/>
                    <a:pt x="94" y="208"/>
                  </a:cubicBezTo>
                  <a:cubicBezTo>
                    <a:pt x="62" y="155"/>
                    <a:pt x="62" y="155"/>
                    <a:pt x="62" y="155"/>
                  </a:cubicBezTo>
                  <a:cubicBezTo>
                    <a:pt x="60" y="151"/>
                    <a:pt x="57" y="149"/>
                    <a:pt x="53" y="149"/>
                  </a:cubicBezTo>
                  <a:cubicBezTo>
                    <a:pt x="32" y="149"/>
                    <a:pt x="32" y="149"/>
                    <a:pt x="32" y="149"/>
                  </a:cubicBezTo>
                  <a:cubicBezTo>
                    <a:pt x="32" y="53"/>
                    <a:pt x="32" y="53"/>
                    <a:pt x="32" y="53"/>
                  </a:cubicBezTo>
                  <a:cubicBezTo>
                    <a:pt x="88" y="53"/>
                    <a:pt x="88" y="53"/>
                    <a:pt x="88" y="53"/>
                  </a:cubicBezTo>
                  <a:cubicBezTo>
                    <a:pt x="80" y="58"/>
                    <a:pt x="80" y="58"/>
                    <a:pt x="80" y="58"/>
                  </a:cubicBezTo>
                  <a:cubicBezTo>
                    <a:pt x="70" y="64"/>
                    <a:pt x="64" y="74"/>
                    <a:pt x="64" y="85"/>
                  </a:cubicBezTo>
                  <a:cubicBezTo>
                    <a:pt x="64" y="95"/>
                    <a:pt x="68" y="105"/>
                    <a:pt x="74" y="111"/>
                  </a:cubicBezTo>
                  <a:cubicBezTo>
                    <a:pt x="81" y="116"/>
                    <a:pt x="89" y="118"/>
                    <a:pt x="97" y="117"/>
                  </a:cubicBezTo>
                  <a:cubicBezTo>
                    <a:pt x="211" y="98"/>
                    <a:pt x="211" y="98"/>
                    <a:pt x="211" y="98"/>
                  </a:cubicBezTo>
                  <a:cubicBezTo>
                    <a:pt x="253" y="170"/>
                    <a:pt x="253" y="170"/>
                    <a:pt x="253" y="170"/>
                  </a:cubicBezTo>
                  <a:cubicBezTo>
                    <a:pt x="254" y="173"/>
                    <a:pt x="255" y="176"/>
                    <a:pt x="254" y="179"/>
                  </a:cubicBezTo>
                  <a:close/>
                  <a:moveTo>
                    <a:pt x="288" y="149"/>
                  </a:moveTo>
                  <a:cubicBezTo>
                    <a:pt x="266" y="149"/>
                    <a:pt x="266" y="149"/>
                    <a:pt x="266" y="149"/>
                  </a:cubicBezTo>
                  <a:cubicBezTo>
                    <a:pt x="266" y="149"/>
                    <a:pt x="266" y="150"/>
                    <a:pt x="265" y="150"/>
                  </a:cubicBezTo>
                  <a:cubicBezTo>
                    <a:pt x="226" y="81"/>
                    <a:pt x="226" y="81"/>
                    <a:pt x="226" y="81"/>
                  </a:cubicBezTo>
                  <a:cubicBezTo>
                    <a:pt x="224" y="77"/>
                    <a:pt x="220" y="75"/>
                    <a:pt x="215" y="76"/>
                  </a:cubicBezTo>
                  <a:cubicBezTo>
                    <a:pt x="94" y="96"/>
                    <a:pt x="94" y="96"/>
                    <a:pt x="94" y="96"/>
                  </a:cubicBezTo>
                  <a:cubicBezTo>
                    <a:pt x="91" y="97"/>
                    <a:pt x="89" y="96"/>
                    <a:pt x="88" y="95"/>
                  </a:cubicBezTo>
                  <a:cubicBezTo>
                    <a:pt x="86" y="93"/>
                    <a:pt x="85" y="89"/>
                    <a:pt x="85" y="85"/>
                  </a:cubicBezTo>
                  <a:cubicBezTo>
                    <a:pt x="85" y="80"/>
                    <a:pt x="88" y="78"/>
                    <a:pt x="90" y="77"/>
                  </a:cubicBezTo>
                  <a:cubicBezTo>
                    <a:pt x="172" y="33"/>
                    <a:pt x="172" y="33"/>
                    <a:pt x="172" y="33"/>
                  </a:cubicBezTo>
                  <a:cubicBezTo>
                    <a:pt x="242" y="53"/>
                    <a:pt x="242" y="53"/>
                    <a:pt x="242" y="53"/>
                  </a:cubicBezTo>
                  <a:cubicBezTo>
                    <a:pt x="243" y="53"/>
                    <a:pt x="244" y="53"/>
                    <a:pt x="245" y="53"/>
                  </a:cubicBezTo>
                  <a:cubicBezTo>
                    <a:pt x="288" y="53"/>
                    <a:pt x="288" y="53"/>
                    <a:pt x="288" y="53"/>
                  </a:cubicBezTo>
                  <a:lnTo>
                    <a:pt x="288" y="1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1" name="Group 614">
            <a:extLst>
              <a:ext uri="{FF2B5EF4-FFF2-40B4-BE49-F238E27FC236}">
                <a16:creationId xmlns:a16="http://schemas.microsoft.com/office/drawing/2014/main" id="{27B65828-2565-46D8-AA5D-6DDAA74E9A51}"/>
              </a:ext>
            </a:extLst>
          </p:cNvPr>
          <p:cNvGrpSpPr>
            <a:grpSpLocks noChangeAspect="1"/>
          </p:cNvGrpSpPr>
          <p:nvPr/>
        </p:nvGrpSpPr>
        <p:grpSpPr bwMode="auto">
          <a:xfrm>
            <a:off x="743978" y="2018700"/>
            <a:ext cx="367043" cy="367031"/>
            <a:chOff x="3780" y="2658"/>
            <a:chExt cx="340" cy="340"/>
          </a:xfrm>
          <a:solidFill>
            <a:schemeClr val="tx1"/>
          </a:solidFill>
        </p:grpSpPr>
        <p:sp>
          <p:nvSpPr>
            <p:cNvPr id="82" name="Freeform 615">
              <a:extLst>
                <a:ext uri="{FF2B5EF4-FFF2-40B4-BE49-F238E27FC236}">
                  <a16:creationId xmlns:a16="http://schemas.microsoft.com/office/drawing/2014/main" id="{8020170A-3B6D-4412-AA81-603C679BC834}"/>
                </a:ext>
              </a:extLst>
            </p:cNvPr>
            <p:cNvSpPr>
              <a:spLocks/>
            </p:cNvSpPr>
            <p:nvPr/>
          </p:nvSpPr>
          <p:spPr bwMode="auto">
            <a:xfrm>
              <a:off x="3858" y="2799"/>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616">
              <a:extLst>
                <a:ext uri="{FF2B5EF4-FFF2-40B4-BE49-F238E27FC236}">
                  <a16:creationId xmlns:a16="http://schemas.microsoft.com/office/drawing/2014/main" id="{C59AF3A2-DA5B-4F38-923B-FEA7E7B6E075}"/>
                </a:ext>
              </a:extLst>
            </p:cNvPr>
            <p:cNvSpPr>
              <a:spLocks/>
            </p:cNvSpPr>
            <p:nvPr/>
          </p:nvSpPr>
          <p:spPr bwMode="auto">
            <a:xfrm>
              <a:off x="3858" y="2757"/>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617">
              <a:extLst>
                <a:ext uri="{FF2B5EF4-FFF2-40B4-BE49-F238E27FC236}">
                  <a16:creationId xmlns:a16="http://schemas.microsoft.com/office/drawing/2014/main" id="{80653DAD-11E5-47FE-BE49-D5E6E0C32ADB}"/>
                </a:ext>
              </a:extLst>
            </p:cNvPr>
            <p:cNvSpPr>
              <a:spLocks/>
            </p:cNvSpPr>
            <p:nvPr/>
          </p:nvSpPr>
          <p:spPr bwMode="auto">
            <a:xfrm>
              <a:off x="3858" y="2842"/>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618">
              <a:extLst>
                <a:ext uri="{FF2B5EF4-FFF2-40B4-BE49-F238E27FC236}">
                  <a16:creationId xmlns:a16="http://schemas.microsoft.com/office/drawing/2014/main" id="{4AA5492F-A574-4EBE-B394-A97C8DDFCF2F}"/>
                </a:ext>
              </a:extLst>
            </p:cNvPr>
            <p:cNvSpPr>
              <a:spLocks/>
            </p:cNvSpPr>
            <p:nvPr/>
          </p:nvSpPr>
          <p:spPr bwMode="auto">
            <a:xfrm>
              <a:off x="3907" y="2799"/>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619">
              <a:extLst>
                <a:ext uri="{FF2B5EF4-FFF2-40B4-BE49-F238E27FC236}">
                  <a16:creationId xmlns:a16="http://schemas.microsoft.com/office/drawing/2014/main" id="{EBAFB40E-CA2C-422A-96C5-9E6D556D3189}"/>
                </a:ext>
              </a:extLst>
            </p:cNvPr>
            <p:cNvSpPr>
              <a:spLocks/>
            </p:cNvSpPr>
            <p:nvPr/>
          </p:nvSpPr>
          <p:spPr bwMode="auto">
            <a:xfrm>
              <a:off x="3907" y="2757"/>
              <a:ext cx="135" cy="14"/>
            </a:xfrm>
            <a:custGeom>
              <a:avLst/>
              <a:gdLst>
                <a:gd name="T0" fmla="*/ 10 w 202"/>
                <a:gd name="T1" fmla="*/ 21 h 21"/>
                <a:gd name="T2" fmla="*/ 192 w 202"/>
                <a:gd name="T3" fmla="*/ 21 h 21"/>
                <a:gd name="T4" fmla="*/ 202 w 202"/>
                <a:gd name="T5" fmla="*/ 11 h 21"/>
                <a:gd name="T6" fmla="*/ 192 w 202"/>
                <a:gd name="T7" fmla="*/ 0 h 21"/>
                <a:gd name="T8" fmla="*/ 10 w 202"/>
                <a:gd name="T9" fmla="*/ 0 h 21"/>
                <a:gd name="T10" fmla="*/ 0 w 202"/>
                <a:gd name="T11" fmla="*/ 11 h 21"/>
                <a:gd name="T12" fmla="*/ 10 w 20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0" y="21"/>
                  </a:moveTo>
                  <a:cubicBezTo>
                    <a:pt x="192" y="21"/>
                    <a:pt x="192" y="21"/>
                    <a:pt x="192" y="21"/>
                  </a:cubicBezTo>
                  <a:cubicBezTo>
                    <a:pt x="198" y="21"/>
                    <a:pt x="202" y="17"/>
                    <a:pt x="202" y="11"/>
                  </a:cubicBezTo>
                  <a:cubicBezTo>
                    <a:pt x="202" y="5"/>
                    <a:pt x="198" y="0"/>
                    <a:pt x="192" y="0"/>
                  </a:cubicBezTo>
                  <a:cubicBezTo>
                    <a:pt x="10" y="0"/>
                    <a:pt x="10" y="0"/>
                    <a:pt x="10" y="0"/>
                  </a:cubicBezTo>
                  <a:cubicBezTo>
                    <a:pt x="4" y="0"/>
                    <a:pt x="0" y="5"/>
                    <a:pt x="0" y="11"/>
                  </a:cubicBezTo>
                  <a:cubicBezTo>
                    <a:pt x="0" y="17"/>
                    <a:pt x="4" y="21"/>
                    <a:pt x="10"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620">
              <a:extLst>
                <a:ext uri="{FF2B5EF4-FFF2-40B4-BE49-F238E27FC236}">
                  <a16:creationId xmlns:a16="http://schemas.microsoft.com/office/drawing/2014/main" id="{E8E79402-D831-4384-9EA5-8AA60BF1DB38}"/>
                </a:ext>
              </a:extLst>
            </p:cNvPr>
            <p:cNvSpPr>
              <a:spLocks/>
            </p:cNvSpPr>
            <p:nvPr/>
          </p:nvSpPr>
          <p:spPr bwMode="auto">
            <a:xfrm>
              <a:off x="3907" y="2842"/>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621">
              <a:extLst>
                <a:ext uri="{FF2B5EF4-FFF2-40B4-BE49-F238E27FC236}">
                  <a16:creationId xmlns:a16="http://schemas.microsoft.com/office/drawing/2014/main" id="{6879D399-3FDC-42C9-A341-BDA358BBB1AB}"/>
                </a:ext>
              </a:extLst>
            </p:cNvPr>
            <p:cNvSpPr>
              <a:spLocks/>
            </p:cNvSpPr>
            <p:nvPr/>
          </p:nvSpPr>
          <p:spPr bwMode="auto">
            <a:xfrm>
              <a:off x="3858" y="2884"/>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622">
              <a:extLst>
                <a:ext uri="{FF2B5EF4-FFF2-40B4-BE49-F238E27FC236}">
                  <a16:creationId xmlns:a16="http://schemas.microsoft.com/office/drawing/2014/main" id="{C286A635-4EE4-483B-A3C4-35F927FB91C2}"/>
                </a:ext>
              </a:extLst>
            </p:cNvPr>
            <p:cNvSpPr>
              <a:spLocks/>
            </p:cNvSpPr>
            <p:nvPr/>
          </p:nvSpPr>
          <p:spPr bwMode="auto">
            <a:xfrm>
              <a:off x="3907" y="2884"/>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623">
              <a:extLst>
                <a:ext uri="{FF2B5EF4-FFF2-40B4-BE49-F238E27FC236}">
                  <a16:creationId xmlns:a16="http://schemas.microsoft.com/office/drawing/2014/main" id="{E1EE3CCF-8FC8-46E2-A163-274AD13D9B72}"/>
                </a:ext>
              </a:extLst>
            </p:cNvPr>
            <p:cNvSpPr>
              <a:spLocks noEditPoints="1"/>
            </p:cNvSpPr>
            <p:nvPr/>
          </p:nvSpPr>
          <p:spPr bwMode="auto">
            <a:xfrm>
              <a:off x="3780" y="265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66" name="Rectangle 65">
            <a:extLst>
              <a:ext uri="{FF2B5EF4-FFF2-40B4-BE49-F238E27FC236}">
                <a16:creationId xmlns:a16="http://schemas.microsoft.com/office/drawing/2014/main" id="{3FA32D4F-18B4-4013-8C12-159D3AE78B9F}"/>
              </a:ext>
            </a:extLst>
          </p:cNvPr>
          <p:cNvSpPr/>
          <p:nvPr/>
        </p:nvSpPr>
        <p:spPr>
          <a:xfrm>
            <a:off x="2500075" y="4518463"/>
            <a:ext cx="3481758" cy="646331"/>
          </a:xfrm>
          <a:prstGeom prst="rect">
            <a:avLst/>
          </a:prstGeom>
          <a:noFill/>
          <a:ln>
            <a:noFill/>
          </a:ln>
        </p:spPr>
        <p:txBody>
          <a:bodyPr wrap="square">
            <a:spAutoFit/>
          </a:bodyPr>
          <a:lstStyle/>
          <a:p>
            <a:r>
              <a:rPr lang="en-US" sz="900" b="1">
                <a:latin typeface="Arial" panose="020B0604020202020204" pitchFamily="34" charset="0"/>
                <a:ea typeface="Helvetica Neue Light" panose="02000403000000020004" pitchFamily="2" charset="0"/>
                <a:cs typeface="Arial" panose="020B0604020202020204" pitchFamily="34" charset="0"/>
              </a:rPr>
              <a:t>5.4 Ongoing maintenance and improvement based on blueprint updates:</a:t>
            </a:r>
          </a:p>
          <a:p>
            <a:r>
              <a:rPr lang="en-US" sz="900">
                <a:latin typeface="Arial" panose="020B0604020202020204" pitchFamily="34" charset="0"/>
                <a:ea typeface="Helvetica Neue Light" panose="02000403000000020004" pitchFamily="2" charset="0"/>
                <a:cs typeface="Arial" panose="020B0604020202020204" pitchFamily="34" charset="0"/>
              </a:rPr>
              <a:t>Your agency continually improves your tools based on blueprint updates.</a:t>
            </a:r>
          </a:p>
        </p:txBody>
      </p:sp>
      <p:sp>
        <p:nvSpPr>
          <p:cNvPr id="67" name="Rectangle 66">
            <a:extLst>
              <a:ext uri="{FF2B5EF4-FFF2-40B4-BE49-F238E27FC236}">
                <a16:creationId xmlns:a16="http://schemas.microsoft.com/office/drawing/2014/main" id="{710D24AB-50B7-4706-AEA6-8047839A6544}"/>
              </a:ext>
            </a:extLst>
          </p:cNvPr>
          <p:cNvSpPr/>
          <p:nvPr/>
        </p:nvSpPr>
        <p:spPr>
          <a:xfrm>
            <a:off x="6046767" y="4522981"/>
            <a:ext cx="5453732" cy="369332"/>
          </a:xfrm>
          <a:prstGeom prst="rect">
            <a:avLst/>
          </a:prstGeom>
          <a:noFill/>
          <a:ln>
            <a:noFill/>
          </a:ln>
        </p:spPr>
        <p:txBody>
          <a:bodyPr wrap="square">
            <a:spAutoFit/>
          </a:bodyPr>
          <a:lstStyle/>
          <a:p>
            <a:r>
              <a:rPr lang="en-US" sz="900">
                <a:latin typeface="Arial" panose="020B0604020202020204" pitchFamily="34" charset="0"/>
                <a:ea typeface="Helvetica Neue Light" panose="02000403000000020004" pitchFamily="2" charset="0"/>
                <a:cs typeface="Arial" panose="020B0604020202020204" pitchFamily="34" charset="0"/>
              </a:rPr>
              <a:t>By continually updating and improving your tools based on blueprint updates, you will be able to maintain compliance with ISM controls, latest technology and policy. </a:t>
            </a:r>
          </a:p>
        </p:txBody>
      </p:sp>
      <p:grpSp>
        <p:nvGrpSpPr>
          <p:cNvPr id="110" name="Graphic 4">
            <a:extLst>
              <a:ext uri="{FF2B5EF4-FFF2-40B4-BE49-F238E27FC236}">
                <a16:creationId xmlns:a16="http://schemas.microsoft.com/office/drawing/2014/main" id="{52407983-2021-4638-8873-13279271BCD7}"/>
              </a:ext>
            </a:extLst>
          </p:cNvPr>
          <p:cNvGrpSpPr/>
          <p:nvPr/>
        </p:nvGrpSpPr>
        <p:grpSpPr>
          <a:xfrm>
            <a:off x="756240" y="4660925"/>
            <a:ext cx="362313" cy="361971"/>
            <a:chOff x="5708130" y="3339623"/>
            <a:chExt cx="362313" cy="361971"/>
          </a:xfrm>
          <a:solidFill>
            <a:schemeClr val="tx1"/>
          </a:solidFill>
        </p:grpSpPr>
        <p:sp>
          <p:nvSpPr>
            <p:cNvPr id="117" name="Graphic 4">
              <a:extLst>
                <a:ext uri="{FF2B5EF4-FFF2-40B4-BE49-F238E27FC236}">
                  <a16:creationId xmlns:a16="http://schemas.microsoft.com/office/drawing/2014/main" id="{5B0D3271-51C9-4F14-9B01-4B7044EBA8F7}"/>
                </a:ext>
              </a:extLst>
            </p:cNvPr>
            <p:cNvSpPr/>
            <p:nvPr/>
          </p:nvSpPr>
          <p:spPr>
            <a:xfrm>
              <a:off x="5708130" y="3339623"/>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9204 h 361971"/>
                <a:gd name="connsiteX7" fmla="*/ 12780 w 362313"/>
                <a:gd name="connsiteY7" fmla="*/ 181305 h 361971"/>
                <a:gd name="connsiteX8" fmla="*/ 180835 w 362313"/>
                <a:gd name="connsiteY8" fmla="*/ 12768 h 361971"/>
                <a:gd name="connsiteX9" fmla="*/ 349530 w 362313"/>
                <a:gd name="connsiteY9" fmla="*/ 180667 h 361971"/>
                <a:gd name="connsiteX10" fmla="*/ 349530 w 362313"/>
                <a:gd name="connsiteY10" fmla="*/ 180667 h 361971"/>
                <a:gd name="connsiteX11" fmla="*/ 181474 w 362313"/>
                <a:gd name="connsiteY11" fmla="*/ 349204 h 361971"/>
                <a:gd name="connsiteX12" fmla="*/ 181474 w 362313"/>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lnTo>
                    <a:pt x="362310" y="181305"/>
                  </a:lnTo>
                  <a:cubicBezTo>
                    <a:pt x="362948" y="81077"/>
                    <a:pt x="281796" y="0"/>
                    <a:pt x="181474" y="0"/>
                  </a:cubicBezTo>
                  <a:close/>
                  <a:moveTo>
                    <a:pt x="181474" y="349204"/>
                  </a:moveTo>
                  <a:cubicBezTo>
                    <a:pt x="88181" y="349204"/>
                    <a:pt x="12780" y="273873"/>
                    <a:pt x="12780" y="181305"/>
                  </a:cubicBezTo>
                  <a:cubicBezTo>
                    <a:pt x="12780" y="88738"/>
                    <a:pt x="88181" y="12768"/>
                    <a:pt x="180835" y="12768"/>
                  </a:cubicBezTo>
                  <a:cubicBezTo>
                    <a:pt x="274128" y="12768"/>
                    <a:pt x="349530" y="88099"/>
                    <a:pt x="349530" y="180667"/>
                  </a:cubicBezTo>
                  <a:lnTo>
                    <a:pt x="349530" y="180667"/>
                  </a:lnTo>
                  <a:cubicBezTo>
                    <a:pt x="349530" y="273873"/>
                    <a:pt x="274767" y="349204"/>
                    <a:pt x="181474" y="349204"/>
                  </a:cubicBezTo>
                  <a:lnTo>
                    <a:pt x="181474" y="349204"/>
                  </a:lnTo>
                  <a:close/>
                </a:path>
              </a:pathLst>
            </a:custGeom>
            <a:grpFill/>
            <a:ln w="6390" cap="flat">
              <a:noFill/>
              <a:prstDash val="solid"/>
              <a:miter/>
            </a:ln>
          </p:spPr>
          <p:txBody>
            <a:bodyPr rtlCol="0" anchor="ctr"/>
            <a:lstStyle/>
            <a:p>
              <a:endParaRPr lang="en-US"/>
            </a:p>
          </p:txBody>
        </p:sp>
        <p:sp>
          <p:nvSpPr>
            <p:cNvPr id="118" name="Graphic 4">
              <a:extLst>
                <a:ext uri="{FF2B5EF4-FFF2-40B4-BE49-F238E27FC236}">
                  <a16:creationId xmlns:a16="http://schemas.microsoft.com/office/drawing/2014/main" id="{E5DAD76C-73A5-4556-8568-F339F3BAFED5}"/>
                </a:ext>
              </a:extLst>
            </p:cNvPr>
            <p:cNvSpPr/>
            <p:nvPr/>
          </p:nvSpPr>
          <p:spPr>
            <a:xfrm>
              <a:off x="5793915" y="3425094"/>
              <a:ext cx="191612" cy="191434"/>
            </a:xfrm>
            <a:custGeom>
              <a:avLst/>
              <a:gdLst>
                <a:gd name="connsiteX0" fmla="*/ 183871 w 191612"/>
                <a:gd name="connsiteY0" fmla="*/ 33271 h 191434"/>
                <a:gd name="connsiteX1" fmla="*/ 178119 w 191612"/>
                <a:gd name="connsiteY1" fmla="*/ 35186 h 191434"/>
                <a:gd name="connsiteX2" fmla="*/ 151282 w 191612"/>
                <a:gd name="connsiteY2" fmla="*/ 61999 h 191434"/>
                <a:gd name="connsiteX3" fmla="*/ 139780 w 191612"/>
                <a:gd name="connsiteY3" fmla="*/ 51785 h 191434"/>
                <a:gd name="connsiteX4" fmla="*/ 129556 w 191612"/>
                <a:gd name="connsiteY4" fmla="*/ 40294 h 191434"/>
                <a:gd name="connsiteX5" fmla="*/ 156394 w 191612"/>
                <a:gd name="connsiteY5" fmla="*/ 13481 h 191434"/>
                <a:gd name="connsiteX6" fmla="*/ 158311 w 191612"/>
                <a:gd name="connsiteY6" fmla="*/ 7735 h 191434"/>
                <a:gd name="connsiteX7" fmla="*/ 154477 w 191612"/>
                <a:gd name="connsiteY7" fmla="*/ 3267 h 191434"/>
                <a:gd name="connsiteX8" fmla="*/ 105274 w 191612"/>
                <a:gd name="connsiteY8" fmla="*/ 8374 h 191434"/>
                <a:gd name="connsiteX9" fmla="*/ 94411 w 191612"/>
                <a:gd name="connsiteY9" fmla="*/ 16673 h 191434"/>
                <a:gd name="connsiteX10" fmla="*/ 79715 w 191612"/>
                <a:gd name="connsiteY10" fmla="*/ 72213 h 191434"/>
                <a:gd name="connsiteX11" fmla="*/ 8147 w 191612"/>
                <a:gd name="connsiteY11" fmla="*/ 143714 h 191434"/>
                <a:gd name="connsiteX12" fmla="*/ 8147 w 191612"/>
                <a:gd name="connsiteY12" fmla="*/ 183295 h 191434"/>
                <a:gd name="connsiteX13" fmla="*/ 47765 w 191612"/>
                <a:gd name="connsiteY13" fmla="*/ 183295 h 191434"/>
                <a:gd name="connsiteX14" fmla="*/ 119332 w 191612"/>
                <a:gd name="connsiteY14" fmla="*/ 111794 h 191434"/>
                <a:gd name="connsiteX15" fmla="*/ 183232 w 191612"/>
                <a:gd name="connsiteY15" fmla="*/ 86258 h 191434"/>
                <a:gd name="connsiteX16" fmla="*/ 188344 w 191612"/>
                <a:gd name="connsiteY16" fmla="*/ 37102 h 191434"/>
                <a:gd name="connsiteX17" fmla="*/ 183871 w 191612"/>
                <a:gd name="connsiteY17" fmla="*/ 33271 h 191434"/>
                <a:gd name="connsiteX18" fmla="*/ 173008 w 191612"/>
                <a:gd name="connsiteY18" fmla="*/ 79874 h 191434"/>
                <a:gd name="connsiteX19" fmla="*/ 173008 w 191612"/>
                <a:gd name="connsiteY19" fmla="*/ 79874 h 191434"/>
                <a:gd name="connsiteX20" fmla="*/ 166618 w 191612"/>
                <a:gd name="connsiteY20" fmla="*/ 88173 h 191434"/>
                <a:gd name="connsiteX21" fmla="*/ 119971 w 191612"/>
                <a:gd name="connsiteY21" fmla="*/ 98388 h 191434"/>
                <a:gd name="connsiteX22" fmla="*/ 113581 w 191612"/>
                <a:gd name="connsiteY22" fmla="*/ 99664 h 191434"/>
                <a:gd name="connsiteX23" fmla="*/ 38819 w 191612"/>
                <a:gd name="connsiteY23" fmla="*/ 174357 h 191434"/>
                <a:gd name="connsiteX24" fmla="*/ 17093 w 191612"/>
                <a:gd name="connsiteY24" fmla="*/ 173719 h 191434"/>
                <a:gd name="connsiteX25" fmla="*/ 17093 w 191612"/>
                <a:gd name="connsiteY25" fmla="*/ 152651 h 191434"/>
                <a:gd name="connsiteX26" fmla="*/ 91216 w 191612"/>
                <a:gd name="connsiteY26" fmla="*/ 77959 h 191434"/>
                <a:gd name="connsiteX27" fmla="*/ 92494 w 191612"/>
                <a:gd name="connsiteY27" fmla="*/ 71575 h 191434"/>
                <a:gd name="connsiteX28" fmla="*/ 119971 w 191612"/>
                <a:gd name="connsiteY28" fmla="*/ 14758 h 191434"/>
                <a:gd name="connsiteX29" fmla="*/ 134029 w 191612"/>
                <a:gd name="connsiteY29" fmla="*/ 12204 h 191434"/>
                <a:gd name="connsiteX30" fmla="*/ 138502 w 191612"/>
                <a:gd name="connsiteY30" fmla="*/ 12204 h 191434"/>
                <a:gd name="connsiteX31" fmla="*/ 115498 w 191612"/>
                <a:gd name="connsiteY31" fmla="*/ 35186 h 191434"/>
                <a:gd name="connsiteX32" fmla="*/ 114859 w 191612"/>
                <a:gd name="connsiteY32" fmla="*/ 43486 h 191434"/>
                <a:gd name="connsiteX33" fmla="*/ 129556 w 191612"/>
                <a:gd name="connsiteY33" fmla="*/ 61361 h 191434"/>
                <a:gd name="connsiteX34" fmla="*/ 147448 w 191612"/>
                <a:gd name="connsiteY34" fmla="*/ 76044 h 191434"/>
                <a:gd name="connsiteX35" fmla="*/ 155755 w 191612"/>
                <a:gd name="connsiteY35" fmla="*/ 75405 h 191434"/>
                <a:gd name="connsiteX36" fmla="*/ 178759 w 191612"/>
                <a:gd name="connsiteY36" fmla="*/ 52423 h 191434"/>
                <a:gd name="connsiteX37" fmla="*/ 173008 w 191612"/>
                <a:gd name="connsiteY37" fmla="*/ 79874 h 19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1612" h="191434">
                  <a:moveTo>
                    <a:pt x="183871" y="33271"/>
                  </a:moveTo>
                  <a:cubicBezTo>
                    <a:pt x="181954" y="32633"/>
                    <a:pt x="179397" y="33271"/>
                    <a:pt x="178119" y="35186"/>
                  </a:cubicBezTo>
                  <a:lnTo>
                    <a:pt x="151282" y="61999"/>
                  </a:lnTo>
                  <a:cubicBezTo>
                    <a:pt x="147448" y="58807"/>
                    <a:pt x="142975" y="55615"/>
                    <a:pt x="139780" y="51785"/>
                  </a:cubicBezTo>
                  <a:cubicBezTo>
                    <a:pt x="135946" y="47954"/>
                    <a:pt x="132751" y="44124"/>
                    <a:pt x="129556" y="40294"/>
                  </a:cubicBezTo>
                  <a:lnTo>
                    <a:pt x="156394" y="13481"/>
                  </a:lnTo>
                  <a:cubicBezTo>
                    <a:pt x="157672" y="12204"/>
                    <a:pt x="158311" y="9650"/>
                    <a:pt x="158311" y="7735"/>
                  </a:cubicBezTo>
                  <a:cubicBezTo>
                    <a:pt x="157672" y="5820"/>
                    <a:pt x="156394" y="3905"/>
                    <a:pt x="154477" y="3267"/>
                  </a:cubicBezTo>
                  <a:cubicBezTo>
                    <a:pt x="138502" y="-2479"/>
                    <a:pt x="119971" y="-564"/>
                    <a:pt x="105274" y="8374"/>
                  </a:cubicBezTo>
                  <a:cubicBezTo>
                    <a:pt x="101440" y="10927"/>
                    <a:pt x="97606" y="13481"/>
                    <a:pt x="94411" y="16673"/>
                  </a:cubicBezTo>
                  <a:cubicBezTo>
                    <a:pt x="79715" y="31356"/>
                    <a:pt x="74603" y="52423"/>
                    <a:pt x="79715" y="72213"/>
                  </a:cubicBezTo>
                  <a:lnTo>
                    <a:pt x="8147" y="143714"/>
                  </a:lnTo>
                  <a:cubicBezTo>
                    <a:pt x="-2716" y="154567"/>
                    <a:pt x="-2716" y="172442"/>
                    <a:pt x="8147" y="183295"/>
                  </a:cubicBezTo>
                  <a:cubicBezTo>
                    <a:pt x="19010" y="194147"/>
                    <a:pt x="36902" y="194147"/>
                    <a:pt x="47765" y="183295"/>
                  </a:cubicBezTo>
                  <a:lnTo>
                    <a:pt x="119332" y="111794"/>
                  </a:lnTo>
                  <a:cubicBezTo>
                    <a:pt x="144253" y="118816"/>
                    <a:pt x="169813" y="107964"/>
                    <a:pt x="183232" y="86258"/>
                  </a:cubicBezTo>
                  <a:cubicBezTo>
                    <a:pt x="192177" y="71575"/>
                    <a:pt x="194094" y="53700"/>
                    <a:pt x="188344" y="37102"/>
                  </a:cubicBezTo>
                  <a:cubicBezTo>
                    <a:pt x="187704" y="35186"/>
                    <a:pt x="185787" y="33910"/>
                    <a:pt x="183871" y="33271"/>
                  </a:cubicBezTo>
                  <a:close/>
                  <a:moveTo>
                    <a:pt x="173008" y="79874"/>
                  </a:moveTo>
                  <a:lnTo>
                    <a:pt x="173008" y="79874"/>
                  </a:lnTo>
                  <a:cubicBezTo>
                    <a:pt x="171091" y="83066"/>
                    <a:pt x="169174" y="85620"/>
                    <a:pt x="166618" y="88173"/>
                  </a:cubicBezTo>
                  <a:cubicBezTo>
                    <a:pt x="154477" y="100303"/>
                    <a:pt x="136585" y="104133"/>
                    <a:pt x="119971" y="98388"/>
                  </a:cubicBezTo>
                  <a:cubicBezTo>
                    <a:pt x="117415" y="97749"/>
                    <a:pt x="115498" y="98388"/>
                    <a:pt x="113581" y="99664"/>
                  </a:cubicBezTo>
                  <a:lnTo>
                    <a:pt x="38819" y="174357"/>
                  </a:lnTo>
                  <a:cubicBezTo>
                    <a:pt x="32429" y="180103"/>
                    <a:pt x="22844" y="180103"/>
                    <a:pt x="17093" y="173719"/>
                  </a:cubicBezTo>
                  <a:cubicBezTo>
                    <a:pt x="11342" y="167973"/>
                    <a:pt x="11342" y="158397"/>
                    <a:pt x="17093" y="152651"/>
                  </a:cubicBezTo>
                  <a:lnTo>
                    <a:pt x="91216" y="77959"/>
                  </a:lnTo>
                  <a:cubicBezTo>
                    <a:pt x="93133" y="76044"/>
                    <a:pt x="93133" y="74129"/>
                    <a:pt x="92494" y="71575"/>
                  </a:cubicBezTo>
                  <a:cubicBezTo>
                    <a:pt x="84188" y="47954"/>
                    <a:pt x="96968" y="23057"/>
                    <a:pt x="119971" y="14758"/>
                  </a:cubicBezTo>
                  <a:cubicBezTo>
                    <a:pt x="124444" y="13481"/>
                    <a:pt x="129556" y="12204"/>
                    <a:pt x="134029" y="12204"/>
                  </a:cubicBezTo>
                  <a:cubicBezTo>
                    <a:pt x="135307" y="12204"/>
                    <a:pt x="137224" y="12204"/>
                    <a:pt x="138502" y="12204"/>
                  </a:cubicBezTo>
                  <a:lnTo>
                    <a:pt x="115498" y="35186"/>
                  </a:lnTo>
                  <a:cubicBezTo>
                    <a:pt x="113581" y="37102"/>
                    <a:pt x="112942" y="40932"/>
                    <a:pt x="114859" y="43486"/>
                  </a:cubicBezTo>
                  <a:cubicBezTo>
                    <a:pt x="119332" y="49870"/>
                    <a:pt x="123805" y="56253"/>
                    <a:pt x="129556" y="61361"/>
                  </a:cubicBezTo>
                  <a:cubicBezTo>
                    <a:pt x="135307" y="67106"/>
                    <a:pt x="141058" y="71575"/>
                    <a:pt x="147448" y="76044"/>
                  </a:cubicBezTo>
                  <a:cubicBezTo>
                    <a:pt x="150004" y="77959"/>
                    <a:pt x="153199" y="77321"/>
                    <a:pt x="155755" y="75405"/>
                  </a:cubicBezTo>
                  <a:lnTo>
                    <a:pt x="178759" y="52423"/>
                  </a:lnTo>
                  <a:cubicBezTo>
                    <a:pt x="180037" y="61999"/>
                    <a:pt x="177481" y="71575"/>
                    <a:pt x="173008" y="79874"/>
                  </a:cubicBezTo>
                  <a:close/>
                </a:path>
              </a:pathLst>
            </a:custGeom>
            <a:grpFill/>
            <a:ln w="6390" cap="flat">
              <a:noFill/>
              <a:prstDash val="solid"/>
              <a:miter/>
            </a:ln>
          </p:spPr>
          <p:txBody>
            <a:bodyPr rtlCol="0" anchor="ctr"/>
            <a:lstStyle/>
            <a:p>
              <a:endParaRPr lang="en-US"/>
            </a:p>
          </p:txBody>
        </p:sp>
      </p:grpSp>
      <p:sp>
        <p:nvSpPr>
          <p:cNvPr id="71" name="Flowchart: Connector 13">
            <a:extLst>
              <a:ext uri="{FF2B5EF4-FFF2-40B4-BE49-F238E27FC236}">
                <a16:creationId xmlns:a16="http://schemas.microsoft.com/office/drawing/2014/main" id="{866D0FEC-D59B-4948-A4A3-8973F1FE4D54}"/>
              </a:ext>
            </a:extLst>
          </p:cNvPr>
          <p:cNvSpPr/>
          <p:nvPr/>
        </p:nvSpPr>
        <p:spPr>
          <a:xfrm>
            <a:off x="6268021"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Flowchart: Connector 20">
            <a:extLst>
              <a:ext uri="{FF2B5EF4-FFF2-40B4-BE49-F238E27FC236}">
                <a16:creationId xmlns:a16="http://schemas.microsoft.com/office/drawing/2014/main" id="{BDD3D062-3EA0-0D4C-B5E9-A7FE00E0638C}"/>
              </a:ext>
            </a:extLst>
          </p:cNvPr>
          <p:cNvSpPr/>
          <p:nvPr/>
        </p:nvSpPr>
        <p:spPr>
          <a:xfrm>
            <a:off x="5424569"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TextBox 75">
            <a:extLst>
              <a:ext uri="{FF2B5EF4-FFF2-40B4-BE49-F238E27FC236}">
                <a16:creationId xmlns:a16="http://schemas.microsoft.com/office/drawing/2014/main" id="{CFDCBD64-E647-2646-B21A-F1D5F5DDAE42}"/>
              </a:ext>
            </a:extLst>
          </p:cNvPr>
          <p:cNvSpPr txBox="1"/>
          <p:nvPr/>
        </p:nvSpPr>
        <p:spPr>
          <a:xfrm>
            <a:off x="606658" y="354318"/>
            <a:ext cx="10508131" cy="430887"/>
          </a:xfrm>
          <a:prstGeom prst="rect">
            <a:avLst/>
          </a:prstGeom>
          <a:noFill/>
        </p:spPr>
        <p:txBody>
          <a:bodyPr wrap="square" lIns="91440" tIns="45720" rIns="91440" bIns="45720" rtlCol="0" anchor="t">
            <a:spAutoFit/>
          </a:bodyPr>
          <a:lstStyle/>
          <a:p>
            <a:pPr>
              <a:defRPr/>
            </a:pPr>
            <a:r>
              <a:rPr lang="en-AU" sz="2200" b="1">
                <a:solidFill>
                  <a:prstClr val="white"/>
                </a:solidFill>
                <a:latin typeface="Arial"/>
                <a:cs typeface="Arial"/>
              </a:rPr>
              <a:t>Phase 5: Assess and Advocate</a:t>
            </a:r>
            <a:endParaRPr kumimoji="0" lang="en-AU" sz="2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77" name="Graphic 4">
            <a:extLst>
              <a:ext uri="{FF2B5EF4-FFF2-40B4-BE49-F238E27FC236}">
                <a16:creationId xmlns:a16="http://schemas.microsoft.com/office/drawing/2014/main" id="{B54D2942-225A-754D-BC00-D561BB644144}"/>
              </a:ext>
            </a:extLst>
          </p:cNvPr>
          <p:cNvGrpSpPr/>
          <p:nvPr/>
        </p:nvGrpSpPr>
        <p:grpSpPr>
          <a:xfrm>
            <a:off x="5424569" y="228310"/>
            <a:ext cx="666807" cy="640958"/>
            <a:chOff x="3607758" y="4793256"/>
            <a:chExt cx="362309" cy="361971"/>
          </a:xfrm>
          <a:solidFill>
            <a:srgbClr val="012069"/>
          </a:solidFill>
        </p:grpSpPr>
        <p:sp>
          <p:nvSpPr>
            <p:cNvPr id="78" name="Graphic 4">
              <a:extLst>
                <a:ext uri="{FF2B5EF4-FFF2-40B4-BE49-F238E27FC236}">
                  <a16:creationId xmlns:a16="http://schemas.microsoft.com/office/drawing/2014/main" id="{CF42D12C-5266-0F40-A852-1A9463FC865E}"/>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83" name="Graphic 4">
              <a:extLst>
                <a:ext uri="{FF2B5EF4-FFF2-40B4-BE49-F238E27FC236}">
                  <a16:creationId xmlns:a16="http://schemas.microsoft.com/office/drawing/2014/main" id="{56197319-E1E1-7D4B-A553-EB8C46F967D0}"/>
                </a:ext>
              </a:extLst>
            </p:cNvPr>
            <p:cNvSpPr/>
            <p:nvPr/>
          </p:nvSpPr>
          <p:spPr>
            <a:xfrm>
              <a:off x="3708719" y="4871326"/>
              <a:ext cx="162304" cy="204740"/>
            </a:xfrm>
            <a:custGeom>
              <a:avLst/>
              <a:gdLst>
                <a:gd name="connsiteX0" fmla="*/ 157831 w 162304"/>
                <a:gd name="connsiteY0" fmla="*/ 14498 h 204740"/>
                <a:gd name="connsiteX1" fmla="*/ 151441 w 162304"/>
                <a:gd name="connsiteY1" fmla="*/ 14498 h 204740"/>
                <a:gd name="connsiteX2" fmla="*/ 84986 w 162304"/>
                <a:gd name="connsiteY2" fmla="*/ 15136 h 204740"/>
                <a:gd name="connsiteX3" fmla="*/ 2556 w 162304"/>
                <a:gd name="connsiteY3" fmla="*/ 14498 h 204740"/>
                <a:gd name="connsiteX4" fmla="*/ 0 w 162304"/>
                <a:gd name="connsiteY4" fmla="*/ 19605 h 204740"/>
                <a:gd name="connsiteX5" fmla="*/ 0 w 162304"/>
                <a:gd name="connsiteY5" fmla="*/ 198356 h 204740"/>
                <a:gd name="connsiteX6" fmla="*/ 6390 w 162304"/>
                <a:gd name="connsiteY6" fmla="*/ 204740 h 204740"/>
                <a:gd name="connsiteX7" fmla="*/ 12780 w 162304"/>
                <a:gd name="connsiteY7" fmla="*/ 198356 h 204740"/>
                <a:gd name="connsiteX8" fmla="*/ 12780 w 162304"/>
                <a:gd name="connsiteY8" fmla="*/ 119834 h 204740"/>
                <a:gd name="connsiteX9" fmla="*/ 76679 w 162304"/>
                <a:gd name="connsiteY9" fmla="*/ 121110 h 204740"/>
                <a:gd name="connsiteX10" fmla="*/ 159109 w 162304"/>
                <a:gd name="connsiteY10" fmla="*/ 121749 h 204740"/>
                <a:gd name="connsiteX11" fmla="*/ 162304 w 162304"/>
                <a:gd name="connsiteY11" fmla="*/ 116642 h 204740"/>
                <a:gd name="connsiteX12" fmla="*/ 162304 w 162304"/>
                <a:gd name="connsiteY12" fmla="*/ 20243 h 204740"/>
                <a:gd name="connsiteX13" fmla="*/ 157831 w 162304"/>
                <a:gd name="connsiteY13" fmla="*/ 14498 h 204740"/>
                <a:gd name="connsiteX14" fmla="*/ 148246 w 162304"/>
                <a:gd name="connsiteY14" fmla="*/ 112811 h 204740"/>
                <a:gd name="connsiteX15" fmla="*/ 84347 w 162304"/>
                <a:gd name="connsiteY15" fmla="*/ 112173 h 204740"/>
                <a:gd name="connsiteX16" fmla="*/ 46646 w 162304"/>
                <a:gd name="connsiteY16" fmla="*/ 96851 h 204740"/>
                <a:gd name="connsiteX17" fmla="*/ 12141 w 162304"/>
                <a:gd name="connsiteY17" fmla="*/ 105789 h 204740"/>
                <a:gd name="connsiteX18" fmla="*/ 12141 w 162304"/>
                <a:gd name="connsiteY18" fmla="*/ 23435 h 204740"/>
                <a:gd name="connsiteX19" fmla="*/ 76040 w 162304"/>
                <a:gd name="connsiteY19" fmla="*/ 24712 h 204740"/>
                <a:gd name="connsiteX20" fmla="*/ 148885 w 162304"/>
                <a:gd name="connsiteY20" fmla="*/ 31096 h 204740"/>
                <a:gd name="connsiteX21" fmla="*/ 148246 w 162304"/>
                <a:gd name="connsiteY21" fmla="*/ 112811 h 20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04" h="204740">
                  <a:moveTo>
                    <a:pt x="157831" y="14498"/>
                  </a:moveTo>
                  <a:cubicBezTo>
                    <a:pt x="155914" y="13221"/>
                    <a:pt x="153358" y="13859"/>
                    <a:pt x="151441" y="14498"/>
                  </a:cubicBezTo>
                  <a:cubicBezTo>
                    <a:pt x="150802" y="14498"/>
                    <a:pt x="110546" y="41311"/>
                    <a:pt x="84986" y="15136"/>
                  </a:cubicBezTo>
                  <a:cubicBezTo>
                    <a:pt x="58148" y="-11677"/>
                    <a:pt x="19170" y="3007"/>
                    <a:pt x="2556" y="14498"/>
                  </a:cubicBezTo>
                  <a:cubicBezTo>
                    <a:pt x="639" y="15775"/>
                    <a:pt x="0" y="17690"/>
                    <a:pt x="0" y="19605"/>
                  </a:cubicBezTo>
                  <a:lnTo>
                    <a:pt x="0" y="198356"/>
                  </a:lnTo>
                  <a:cubicBezTo>
                    <a:pt x="0" y="202187"/>
                    <a:pt x="2556" y="204740"/>
                    <a:pt x="6390" y="204740"/>
                  </a:cubicBezTo>
                  <a:cubicBezTo>
                    <a:pt x="10224" y="204740"/>
                    <a:pt x="12780" y="202187"/>
                    <a:pt x="12780" y="198356"/>
                  </a:cubicBezTo>
                  <a:lnTo>
                    <a:pt x="12780" y="119834"/>
                  </a:lnTo>
                  <a:cubicBezTo>
                    <a:pt x="22365" y="114088"/>
                    <a:pt x="53675" y="98128"/>
                    <a:pt x="76679" y="121110"/>
                  </a:cubicBezTo>
                  <a:cubicBezTo>
                    <a:pt x="102878" y="147285"/>
                    <a:pt x="141856" y="133240"/>
                    <a:pt x="159109" y="121749"/>
                  </a:cubicBezTo>
                  <a:cubicBezTo>
                    <a:pt x="161026" y="120472"/>
                    <a:pt x="162304" y="118557"/>
                    <a:pt x="162304" y="116642"/>
                  </a:cubicBezTo>
                  <a:lnTo>
                    <a:pt x="162304" y="20243"/>
                  </a:lnTo>
                  <a:cubicBezTo>
                    <a:pt x="161665" y="17690"/>
                    <a:pt x="159748" y="15136"/>
                    <a:pt x="157831" y="14498"/>
                  </a:cubicBezTo>
                  <a:close/>
                  <a:moveTo>
                    <a:pt x="148246" y="112811"/>
                  </a:moveTo>
                  <a:cubicBezTo>
                    <a:pt x="138661" y="118557"/>
                    <a:pt x="106712" y="133878"/>
                    <a:pt x="84347" y="112173"/>
                  </a:cubicBezTo>
                  <a:cubicBezTo>
                    <a:pt x="74762" y="101958"/>
                    <a:pt x="60704" y="96851"/>
                    <a:pt x="46646" y="96851"/>
                  </a:cubicBezTo>
                  <a:cubicBezTo>
                    <a:pt x="34505" y="96851"/>
                    <a:pt x="23004" y="100043"/>
                    <a:pt x="12141" y="105789"/>
                  </a:cubicBezTo>
                  <a:lnTo>
                    <a:pt x="12141" y="23435"/>
                  </a:lnTo>
                  <a:cubicBezTo>
                    <a:pt x="21726" y="17690"/>
                    <a:pt x="53675" y="2368"/>
                    <a:pt x="76040" y="24712"/>
                  </a:cubicBezTo>
                  <a:cubicBezTo>
                    <a:pt x="98405" y="47056"/>
                    <a:pt x="129076" y="40672"/>
                    <a:pt x="148885" y="31096"/>
                  </a:cubicBezTo>
                  <a:lnTo>
                    <a:pt x="148246" y="112811"/>
                  </a:lnTo>
                  <a:close/>
                </a:path>
              </a:pathLst>
            </a:custGeom>
            <a:grpFill/>
            <a:ln w="6390" cap="flat">
              <a:noFill/>
              <a:prstDash val="solid"/>
              <a:miter/>
            </a:ln>
          </p:spPr>
          <p:txBody>
            <a:bodyPr rtlCol="0" anchor="ctr"/>
            <a:lstStyle/>
            <a:p>
              <a:endParaRPr lang="en-US"/>
            </a:p>
          </p:txBody>
        </p:sp>
      </p:grpSp>
      <p:grpSp>
        <p:nvGrpSpPr>
          <p:cNvPr id="99" name="Graphic 4">
            <a:extLst>
              <a:ext uri="{FF2B5EF4-FFF2-40B4-BE49-F238E27FC236}">
                <a16:creationId xmlns:a16="http://schemas.microsoft.com/office/drawing/2014/main" id="{54738283-2CB8-604E-A61F-806F3A959D0E}"/>
              </a:ext>
            </a:extLst>
          </p:cNvPr>
          <p:cNvGrpSpPr/>
          <p:nvPr/>
        </p:nvGrpSpPr>
        <p:grpSpPr>
          <a:xfrm>
            <a:off x="6253957" y="228310"/>
            <a:ext cx="682651" cy="649914"/>
            <a:chOff x="1515054" y="3339623"/>
            <a:chExt cx="362309" cy="361971"/>
          </a:xfrm>
          <a:solidFill>
            <a:srgbClr val="9D8AD1"/>
          </a:solidFill>
        </p:grpSpPr>
        <p:sp>
          <p:nvSpPr>
            <p:cNvPr id="106" name="Graphic 4">
              <a:extLst>
                <a:ext uri="{FF2B5EF4-FFF2-40B4-BE49-F238E27FC236}">
                  <a16:creationId xmlns:a16="http://schemas.microsoft.com/office/drawing/2014/main" id="{D1948974-A8FB-3E49-B24D-523803677644}"/>
                </a:ext>
              </a:extLst>
            </p:cNvPr>
            <p:cNvSpPr/>
            <p:nvPr/>
          </p:nvSpPr>
          <p:spPr>
            <a:xfrm>
              <a:off x="1515054" y="3339623"/>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349204 h 361971"/>
                <a:gd name="connsiteX7" fmla="*/ 12780 w 362309"/>
                <a:gd name="connsiteY7" fmla="*/ 180667 h 361971"/>
                <a:gd name="connsiteX8" fmla="*/ 180835 w 362309"/>
                <a:gd name="connsiteY8" fmla="*/ 12768 h 361971"/>
                <a:gd name="connsiteX9" fmla="*/ 349529 w 362309"/>
                <a:gd name="connsiteY9" fmla="*/ 181305 h 361971"/>
                <a:gd name="connsiteX10" fmla="*/ 349529 w 362309"/>
                <a:gd name="connsiteY10" fmla="*/ 181305 h 361971"/>
                <a:gd name="connsiteX11" fmla="*/ 180835 w 362309"/>
                <a:gd name="connsiteY11" fmla="*/ 349204 h 361971"/>
                <a:gd name="connsiteX12" fmla="*/ 180835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lnTo>
                    <a:pt x="362309" y="180667"/>
                  </a:lnTo>
                  <a:cubicBezTo>
                    <a:pt x="361670" y="81077"/>
                    <a:pt x="280518"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108" name="Graphic 4">
              <a:extLst>
                <a:ext uri="{FF2B5EF4-FFF2-40B4-BE49-F238E27FC236}">
                  <a16:creationId xmlns:a16="http://schemas.microsoft.com/office/drawing/2014/main" id="{1F8E30CC-9764-8D4E-A709-B3FA6CBB24DA}"/>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endParaRPr lang="en-US"/>
            </a:p>
          </p:txBody>
        </p:sp>
        <p:sp>
          <p:nvSpPr>
            <p:cNvPr id="119" name="Graphic 4">
              <a:extLst>
                <a:ext uri="{FF2B5EF4-FFF2-40B4-BE49-F238E27FC236}">
                  <a16:creationId xmlns:a16="http://schemas.microsoft.com/office/drawing/2014/main" id="{011240CC-EE98-534B-83C4-3D7493261486}"/>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endParaRPr lang="en-US"/>
            </a:p>
          </p:txBody>
        </p:sp>
        <p:sp>
          <p:nvSpPr>
            <p:cNvPr id="120" name="Graphic 4">
              <a:extLst>
                <a:ext uri="{FF2B5EF4-FFF2-40B4-BE49-F238E27FC236}">
                  <a16:creationId xmlns:a16="http://schemas.microsoft.com/office/drawing/2014/main" id="{B798B56E-0A2C-2E4B-B916-652E298E2A29}"/>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endParaRPr lang="en-US"/>
            </a:p>
          </p:txBody>
        </p:sp>
        <p:sp>
          <p:nvSpPr>
            <p:cNvPr id="121" name="Graphic 4">
              <a:extLst>
                <a:ext uri="{FF2B5EF4-FFF2-40B4-BE49-F238E27FC236}">
                  <a16:creationId xmlns:a16="http://schemas.microsoft.com/office/drawing/2014/main" id="{2B126A50-E3CC-344F-BB1E-DEF359DFE8AD}"/>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endParaRPr lang="en-US"/>
            </a:p>
          </p:txBody>
        </p:sp>
        <p:sp>
          <p:nvSpPr>
            <p:cNvPr id="122" name="Graphic 4">
              <a:extLst>
                <a:ext uri="{FF2B5EF4-FFF2-40B4-BE49-F238E27FC236}">
                  <a16:creationId xmlns:a16="http://schemas.microsoft.com/office/drawing/2014/main" id="{3291ED62-20BE-534C-9C7A-A63FC4156956}"/>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endParaRPr lang="en-US"/>
            </a:p>
          </p:txBody>
        </p:sp>
        <p:sp>
          <p:nvSpPr>
            <p:cNvPr id="123" name="Graphic 4">
              <a:extLst>
                <a:ext uri="{FF2B5EF4-FFF2-40B4-BE49-F238E27FC236}">
                  <a16:creationId xmlns:a16="http://schemas.microsoft.com/office/drawing/2014/main" id="{7B59A211-9151-3B4F-A9F1-77B3FA21A1EA}"/>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endParaRPr lang="en-US"/>
            </a:p>
          </p:txBody>
        </p:sp>
        <p:sp>
          <p:nvSpPr>
            <p:cNvPr id="124" name="Graphic 4">
              <a:extLst>
                <a:ext uri="{FF2B5EF4-FFF2-40B4-BE49-F238E27FC236}">
                  <a16:creationId xmlns:a16="http://schemas.microsoft.com/office/drawing/2014/main" id="{5D0B7AC5-9AC0-7248-BAFB-A8958FF21CC5}"/>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endParaRPr lang="en-US"/>
            </a:p>
          </p:txBody>
        </p:sp>
        <p:sp>
          <p:nvSpPr>
            <p:cNvPr id="125" name="Graphic 4">
              <a:extLst>
                <a:ext uri="{FF2B5EF4-FFF2-40B4-BE49-F238E27FC236}">
                  <a16:creationId xmlns:a16="http://schemas.microsoft.com/office/drawing/2014/main" id="{F62A5753-9364-C348-9108-6992451FEB68}"/>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endParaRPr lang="en-US"/>
            </a:p>
          </p:txBody>
        </p:sp>
      </p:grpSp>
      <p:sp>
        <p:nvSpPr>
          <p:cNvPr id="126" name="Flowchart: Connector 13">
            <a:extLst>
              <a:ext uri="{FF2B5EF4-FFF2-40B4-BE49-F238E27FC236}">
                <a16:creationId xmlns:a16="http://schemas.microsoft.com/office/drawing/2014/main" id="{DDC67A1D-2E23-5B4F-9C4B-0D0837072252}"/>
              </a:ext>
            </a:extLst>
          </p:cNvPr>
          <p:cNvSpPr/>
          <p:nvPr/>
        </p:nvSpPr>
        <p:spPr>
          <a:xfrm>
            <a:off x="7111473"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27" name="Graphic 4">
            <a:extLst>
              <a:ext uri="{FF2B5EF4-FFF2-40B4-BE49-F238E27FC236}">
                <a16:creationId xmlns:a16="http://schemas.microsoft.com/office/drawing/2014/main" id="{9F1DD867-1D3B-8F44-9C26-4E7A16832E3A}"/>
              </a:ext>
            </a:extLst>
          </p:cNvPr>
          <p:cNvGrpSpPr/>
          <p:nvPr/>
        </p:nvGrpSpPr>
        <p:grpSpPr>
          <a:xfrm>
            <a:off x="7099189" y="228310"/>
            <a:ext cx="682651" cy="643653"/>
            <a:chOff x="467743" y="4308712"/>
            <a:chExt cx="361670" cy="361971"/>
          </a:xfrm>
          <a:solidFill>
            <a:srgbClr val="00A2DF"/>
          </a:solidFill>
        </p:grpSpPr>
        <p:sp>
          <p:nvSpPr>
            <p:cNvPr id="128" name="Graphic 4">
              <a:extLst>
                <a:ext uri="{FF2B5EF4-FFF2-40B4-BE49-F238E27FC236}">
                  <a16:creationId xmlns:a16="http://schemas.microsoft.com/office/drawing/2014/main" id="{E8D85D5C-05CD-4C48-8D19-3004988B5181}"/>
                </a:ext>
              </a:extLst>
            </p:cNvPr>
            <p:cNvSpPr/>
            <p:nvPr/>
          </p:nvSpPr>
          <p:spPr>
            <a:xfrm>
              <a:off x="467743" y="4308712"/>
              <a:ext cx="361670" cy="361971"/>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9204 h 361971"/>
                <a:gd name="connsiteX8" fmla="*/ 12780 w 361670"/>
                <a:gd name="connsiteY8" fmla="*/ 181305 h 361971"/>
                <a:gd name="connsiteX9" fmla="*/ 180835 w 361670"/>
                <a:gd name="connsiteY9" fmla="*/ 12768 h 361971"/>
                <a:gd name="connsiteX10" fmla="*/ 348891 w 361670"/>
                <a:gd name="connsiteY10" fmla="*/ 181305 h 361971"/>
                <a:gd name="connsiteX11" fmla="*/ 348891 w 361670"/>
                <a:gd name="connsiteY11" fmla="*/ 181305 h 361971"/>
                <a:gd name="connsiteX12" fmla="*/ 180835 w 361670"/>
                <a:gd name="connsiteY12" fmla="*/ 349204 h 361971"/>
                <a:gd name="connsiteX13" fmla="*/ 180835 w 361670"/>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1077"/>
                    <a:pt x="281157" y="0"/>
                    <a:pt x="180835" y="0"/>
                  </a:cubicBezTo>
                  <a:cubicBezTo>
                    <a:pt x="180835" y="0"/>
                    <a:pt x="180835" y="0"/>
                    <a:pt x="180835" y="0"/>
                  </a:cubicBezTo>
                  <a:close/>
                  <a:moveTo>
                    <a:pt x="180835" y="349204"/>
                  </a:moveTo>
                  <a:cubicBezTo>
                    <a:pt x="87542" y="349204"/>
                    <a:pt x="12780" y="273873"/>
                    <a:pt x="12780" y="181305"/>
                  </a:cubicBezTo>
                  <a:cubicBezTo>
                    <a:pt x="12780" y="88099"/>
                    <a:pt x="88181" y="12768"/>
                    <a:pt x="180835" y="12768"/>
                  </a:cubicBezTo>
                  <a:cubicBezTo>
                    <a:pt x="273489" y="12768"/>
                    <a:pt x="348891" y="88099"/>
                    <a:pt x="348891" y="181305"/>
                  </a:cubicBezTo>
                  <a:lnTo>
                    <a:pt x="348891"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129" name="Graphic 4">
              <a:extLst>
                <a:ext uri="{FF2B5EF4-FFF2-40B4-BE49-F238E27FC236}">
                  <a16:creationId xmlns:a16="http://schemas.microsoft.com/office/drawing/2014/main" id="{9FE75FFD-2090-ED4C-A699-17861A440CC5}"/>
                </a:ext>
              </a:extLst>
            </p:cNvPr>
            <p:cNvSpPr/>
            <p:nvPr/>
          </p:nvSpPr>
          <p:spPr>
            <a:xfrm>
              <a:off x="617431" y="4466396"/>
              <a:ext cx="61819" cy="127041"/>
            </a:xfrm>
            <a:custGeom>
              <a:avLst/>
              <a:gdLst>
                <a:gd name="connsiteX0" fmla="*/ 50956 w 61819"/>
                <a:gd name="connsiteY0" fmla="*/ 91930 h 127041"/>
                <a:gd name="connsiteX1" fmla="*/ 37537 w 61819"/>
                <a:gd name="connsiteY1" fmla="*/ 105336 h 127041"/>
                <a:gd name="connsiteX2" fmla="*/ 37537 w 61819"/>
                <a:gd name="connsiteY2" fmla="*/ 6384 h 127041"/>
                <a:gd name="connsiteX3" fmla="*/ 31147 w 61819"/>
                <a:gd name="connsiteY3" fmla="*/ 0 h 127041"/>
                <a:gd name="connsiteX4" fmla="*/ 24757 w 61819"/>
                <a:gd name="connsiteY4" fmla="*/ 6384 h 127041"/>
                <a:gd name="connsiteX5" fmla="*/ 24757 w 61819"/>
                <a:gd name="connsiteY5" fmla="*/ 105336 h 127041"/>
                <a:gd name="connsiteX6" fmla="*/ 11339 w 61819"/>
                <a:gd name="connsiteY6" fmla="*/ 91930 h 127041"/>
                <a:gd name="connsiteX7" fmla="*/ 2393 w 61819"/>
                <a:gd name="connsiteY7" fmla="*/ 90653 h 127041"/>
                <a:gd name="connsiteX8" fmla="*/ 1115 w 61819"/>
                <a:gd name="connsiteY8" fmla="*/ 99590 h 127041"/>
                <a:gd name="connsiteX9" fmla="*/ 2393 w 61819"/>
                <a:gd name="connsiteY9" fmla="*/ 100867 h 127041"/>
                <a:gd name="connsiteX10" fmla="*/ 26674 w 61819"/>
                <a:gd name="connsiteY10" fmla="*/ 125126 h 127041"/>
                <a:gd name="connsiteX11" fmla="*/ 28591 w 61819"/>
                <a:gd name="connsiteY11" fmla="*/ 126403 h 127041"/>
                <a:gd name="connsiteX12" fmla="*/ 31147 w 61819"/>
                <a:gd name="connsiteY12" fmla="*/ 127041 h 127041"/>
                <a:gd name="connsiteX13" fmla="*/ 33703 w 61819"/>
                <a:gd name="connsiteY13" fmla="*/ 126403 h 127041"/>
                <a:gd name="connsiteX14" fmla="*/ 35620 w 61819"/>
                <a:gd name="connsiteY14" fmla="*/ 125126 h 127041"/>
                <a:gd name="connsiteX15" fmla="*/ 59902 w 61819"/>
                <a:gd name="connsiteY15" fmla="*/ 100867 h 127041"/>
                <a:gd name="connsiteX16" fmla="*/ 59902 w 61819"/>
                <a:gd name="connsiteY16" fmla="*/ 91930 h 127041"/>
                <a:gd name="connsiteX17" fmla="*/ 50956 w 61819"/>
                <a:gd name="connsiteY17" fmla="*/ 91930 h 127041"/>
                <a:gd name="connsiteX18" fmla="*/ 50956 w 61819"/>
                <a:gd name="connsiteY18" fmla="*/ 91930 h 12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819" h="127041">
                  <a:moveTo>
                    <a:pt x="50956" y="91930"/>
                  </a:moveTo>
                  <a:lnTo>
                    <a:pt x="37537" y="105336"/>
                  </a:lnTo>
                  <a:lnTo>
                    <a:pt x="37537" y="6384"/>
                  </a:lnTo>
                  <a:cubicBezTo>
                    <a:pt x="37537" y="2554"/>
                    <a:pt x="34981" y="0"/>
                    <a:pt x="31147" y="0"/>
                  </a:cubicBezTo>
                  <a:cubicBezTo>
                    <a:pt x="27313" y="0"/>
                    <a:pt x="24757" y="2554"/>
                    <a:pt x="24757" y="6384"/>
                  </a:cubicBezTo>
                  <a:lnTo>
                    <a:pt x="24757" y="105336"/>
                  </a:lnTo>
                  <a:lnTo>
                    <a:pt x="11339" y="91930"/>
                  </a:lnTo>
                  <a:cubicBezTo>
                    <a:pt x="9422" y="89376"/>
                    <a:pt x="4949" y="88738"/>
                    <a:pt x="2393" y="90653"/>
                  </a:cubicBezTo>
                  <a:cubicBezTo>
                    <a:pt x="-163" y="92568"/>
                    <a:pt x="-802" y="97037"/>
                    <a:pt x="1115" y="99590"/>
                  </a:cubicBezTo>
                  <a:cubicBezTo>
                    <a:pt x="1754" y="100229"/>
                    <a:pt x="1754" y="100867"/>
                    <a:pt x="2393" y="100867"/>
                  </a:cubicBezTo>
                  <a:lnTo>
                    <a:pt x="26674" y="125126"/>
                  </a:lnTo>
                  <a:cubicBezTo>
                    <a:pt x="27313" y="125765"/>
                    <a:pt x="27952" y="126403"/>
                    <a:pt x="28591" y="126403"/>
                  </a:cubicBezTo>
                  <a:cubicBezTo>
                    <a:pt x="29230" y="126403"/>
                    <a:pt x="29869" y="127041"/>
                    <a:pt x="31147" y="127041"/>
                  </a:cubicBezTo>
                  <a:cubicBezTo>
                    <a:pt x="31786" y="127041"/>
                    <a:pt x="33064" y="127041"/>
                    <a:pt x="33703" y="126403"/>
                  </a:cubicBezTo>
                  <a:cubicBezTo>
                    <a:pt x="34342" y="125765"/>
                    <a:pt x="34981" y="125765"/>
                    <a:pt x="35620" y="125126"/>
                  </a:cubicBezTo>
                  <a:lnTo>
                    <a:pt x="59902" y="100867"/>
                  </a:lnTo>
                  <a:cubicBezTo>
                    <a:pt x="62458" y="98313"/>
                    <a:pt x="62458" y="94483"/>
                    <a:pt x="59902" y="91930"/>
                  </a:cubicBezTo>
                  <a:cubicBezTo>
                    <a:pt x="57985" y="89376"/>
                    <a:pt x="54151" y="89376"/>
                    <a:pt x="50956" y="91930"/>
                  </a:cubicBezTo>
                  <a:lnTo>
                    <a:pt x="50956" y="91930"/>
                  </a:lnTo>
                  <a:close/>
                </a:path>
              </a:pathLst>
            </a:custGeom>
            <a:grpFill/>
            <a:ln w="6390" cap="flat">
              <a:noFill/>
              <a:prstDash val="solid"/>
              <a:miter/>
            </a:ln>
          </p:spPr>
          <p:txBody>
            <a:bodyPr rtlCol="0" anchor="ctr"/>
            <a:lstStyle/>
            <a:p>
              <a:endParaRPr lang="en-US"/>
            </a:p>
          </p:txBody>
        </p:sp>
        <p:sp>
          <p:nvSpPr>
            <p:cNvPr id="130" name="Graphic 4">
              <a:extLst>
                <a:ext uri="{FF2B5EF4-FFF2-40B4-BE49-F238E27FC236}">
                  <a16:creationId xmlns:a16="http://schemas.microsoft.com/office/drawing/2014/main" id="{2962E139-7DBB-A64B-B47B-7730FF7CE82F}"/>
                </a:ext>
              </a:extLst>
            </p:cNvPr>
            <p:cNvSpPr/>
            <p:nvPr/>
          </p:nvSpPr>
          <p:spPr>
            <a:xfrm>
              <a:off x="527808" y="4385319"/>
              <a:ext cx="239640" cy="143001"/>
            </a:xfrm>
            <a:custGeom>
              <a:avLst/>
              <a:gdLst>
                <a:gd name="connsiteX0" fmla="*/ 202561 w 239640"/>
                <a:gd name="connsiteY0" fmla="*/ 65117 h 143001"/>
                <a:gd name="connsiteX1" fmla="*/ 197449 w 239640"/>
                <a:gd name="connsiteY1" fmla="*/ 65117 h 143001"/>
                <a:gd name="connsiteX2" fmla="*/ 197449 w 239640"/>
                <a:gd name="connsiteY2" fmla="*/ 63840 h 143001"/>
                <a:gd name="connsiteX3" fmla="*/ 133550 w 239640"/>
                <a:gd name="connsiteY3" fmla="*/ 0 h 143001"/>
                <a:gd name="connsiteX4" fmla="*/ 71567 w 239640"/>
                <a:gd name="connsiteY4" fmla="*/ 42773 h 143001"/>
                <a:gd name="connsiteX5" fmla="*/ 52398 w 239640"/>
                <a:gd name="connsiteY5" fmla="*/ 38304 h 143001"/>
                <a:gd name="connsiteX6" fmla="*/ 0 w 239640"/>
                <a:gd name="connsiteY6" fmla="*/ 90653 h 143001"/>
                <a:gd name="connsiteX7" fmla="*/ 52398 w 239640"/>
                <a:gd name="connsiteY7" fmla="*/ 143001 h 143001"/>
                <a:gd name="connsiteX8" fmla="*/ 52398 w 239640"/>
                <a:gd name="connsiteY8" fmla="*/ 143001 h 143001"/>
                <a:gd name="connsiteX9" fmla="*/ 79874 w 239640"/>
                <a:gd name="connsiteY9" fmla="*/ 143001 h 143001"/>
                <a:gd name="connsiteX10" fmla="*/ 86264 w 239640"/>
                <a:gd name="connsiteY10" fmla="*/ 136617 h 143001"/>
                <a:gd name="connsiteX11" fmla="*/ 79874 w 239640"/>
                <a:gd name="connsiteY11" fmla="*/ 130233 h 143001"/>
                <a:gd name="connsiteX12" fmla="*/ 52398 w 239640"/>
                <a:gd name="connsiteY12" fmla="*/ 130233 h 143001"/>
                <a:gd name="connsiteX13" fmla="*/ 12780 w 239640"/>
                <a:gd name="connsiteY13" fmla="*/ 90653 h 143001"/>
                <a:gd name="connsiteX14" fmla="*/ 52398 w 239640"/>
                <a:gd name="connsiteY14" fmla="*/ 51072 h 143001"/>
                <a:gd name="connsiteX15" fmla="*/ 72206 w 239640"/>
                <a:gd name="connsiteY15" fmla="*/ 57456 h 143001"/>
                <a:gd name="connsiteX16" fmla="*/ 73484 w 239640"/>
                <a:gd name="connsiteY16" fmla="*/ 58094 h 143001"/>
                <a:gd name="connsiteX17" fmla="*/ 74123 w 239640"/>
                <a:gd name="connsiteY17" fmla="*/ 58094 h 143001"/>
                <a:gd name="connsiteX18" fmla="*/ 74123 w 239640"/>
                <a:gd name="connsiteY18" fmla="*/ 58094 h 143001"/>
                <a:gd name="connsiteX19" fmla="*/ 79235 w 239640"/>
                <a:gd name="connsiteY19" fmla="*/ 56818 h 143001"/>
                <a:gd name="connsiteX20" fmla="*/ 80513 w 239640"/>
                <a:gd name="connsiteY20" fmla="*/ 55541 h 143001"/>
                <a:gd name="connsiteX21" fmla="*/ 80513 w 239640"/>
                <a:gd name="connsiteY21" fmla="*/ 55541 h 143001"/>
                <a:gd name="connsiteX22" fmla="*/ 81152 w 239640"/>
                <a:gd name="connsiteY22" fmla="*/ 54264 h 143001"/>
                <a:gd name="connsiteX23" fmla="*/ 81791 w 239640"/>
                <a:gd name="connsiteY23" fmla="*/ 53626 h 143001"/>
                <a:gd name="connsiteX24" fmla="*/ 81791 w 239640"/>
                <a:gd name="connsiteY24" fmla="*/ 53626 h 143001"/>
                <a:gd name="connsiteX25" fmla="*/ 132911 w 239640"/>
                <a:gd name="connsiteY25" fmla="*/ 12768 h 143001"/>
                <a:gd name="connsiteX26" fmla="*/ 184030 w 239640"/>
                <a:gd name="connsiteY26" fmla="*/ 63840 h 143001"/>
                <a:gd name="connsiteX27" fmla="*/ 183391 w 239640"/>
                <a:gd name="connsiteY27" fmla="*/ 70224 h 143001"/>
                <a:gd name="connsiteX28" fmla="*/ 183391 w 239640"/>
                <a:gd name="connsiteY28" fmla="*/ 71501 h 143001"/>
                <a:gd name="connsiteX29" fmla="*/ 185947 w 239640"/>
                <a:gd name="connsiteY29" fmla="*/ 81077 h 143001"/>
                <a:gd name="connsiteX30" fmla="*/ 193615 w 239640"/>
                <a:gd name="connsiteY30" fmla="*/ 79800 h 143001"/>
                <a:gd name="connsiteX31" fmla="*/ 195532 w 239640"/>
                <a:gd name="connsiteY31" fmla="*/ 78523 h 143001"/>
                <a:gd name="connsiteX32" fmla="*/ 201922 w 239640"/>
                <a:gd name="connsiteY32" fmla="*/ 77885 h 143001"/>
                <a:gd name="connsiteX33" fmla="*/ 226843 w 239640"/>
                <a:gd name="connsiteY33" fmla="*/ 105336 h 143001"/>
                <a:gd name="connsiteX34" fmla="*/ 201922 w 239640"/>
                <a:gd name="connsiteY34" fmla="*/ 130233 h 143001"/>
                <a:gd name="connsiteX35" fmla="*/ 161026 w 239640"/>
                <a:gd name="connsiteY35" fmla="*/ 130233 h 143001"/>
                <a:gd name="connsiteX36" fmla="*/ 154637 w 239640"/>
                <a:gd name="connsiteY36" fmla="*/ 136617 h 143001"/>
                <a:gd name="connsiteX37" fmla="*/ 161026 w 239640"/>
                <a:gd name="connsiteY37" fmla="*/ 143001 h 143001"/>
                <a:gd name="connsiteX38" fmla="*/ 201922 w 239640"/>
                <a:gd name="connsiteY38" fmla="*/ 143001 h 143001"/>
                <a:gd name="connsiteX39" fmla="*/ 239623 w 239640"/>
                <a:gd name="connsiteY39" fmla="*/ 102144 h 143001"/>
                <a:gd name="connsiteX40" fmla="*/ 202561 w 239640"/>
                <a:gd name="connsiteY40" fmla="*/ 65117 h 143001"/>
                <a:gd name="connsiteX41" fmla="*/ 202561 w 239640"/>
                <a:gd name="connsiteY41" fmla="*/ 65117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9640" h="143001">
                  <a:moveTo>
                    <a:pt x="202561" y="65117"/>
                  </a:moveTo>
                  <a:cubicBezTo>
                    <a:pt x="200644" y="65117"/>
                    <a:pt x="199366" y="65117"/>
                    <a:pt x="197449" y="65117"/>
                  </a:cubicBezTo>
                  <a:lnTo>
                    <a:pt x="197449" y="63840"/>
                  </a:lnTo>
                  <a:cubicBezTo>
                    <a:pt x="197449" y="28728"/>
                    <a:pt x="168694" y="0"/>
                    <a:pt x="133550" y="0"/>
                  </a:cubicBezTo>
                  <a:cubicBezTo>
                    <a:pt x="106073" y="0"/>
                    <a:pt x="81152" y="17237"/>
                    <a:pt x="71567" y="42773"/>
                  </a:cubicBezTo>
                  <a:cubicBezTo>
                    <a:pt x="65816" y="39581"/>
                    <a:pt x="58787" y="38304"/>
                    <a:pt x="52398" y="38304"/>
                  </a:cubicBezTo>
                  <a:cubicBezTo>
                    <a:pt x="23643" y="38304"/>
                    <a:pt x="0" y="61925"/>
                    <a:pt x="0" y="90653"/>
                  </a:cubicBezTo>
                  <a:cubicBezTo>
                    <a:pt x="0" y="119381"/>
                    <a:pt x="23643" y="143001"/>
                    <a:pt x="52398" y="143001"/>
                  </a:cubicBezTo>
                  <a:lnTo>
                    <a:pt x="52398" y="143001"/>
                  </a:lnTo>
                  <a:lnTo>
                    <a:pt x="79874" y="143001"/>
                  </a:lnTo>
                  <a:cubicBezTo>
                    <a:pt x="83708" y="143001"/>
                    <a:pt x="86264" y="140448"/>
                    <a:pt x="86264" y="136617"/>
                  </a:cubicBezTo>
                  <a:cubicBezTo>
                    <a:pt x="86264" y="132787"/>
                    <a:pt x="83708" y="130233"/>
                    <a:pt x="79874" y="130233"/>
                  </a:cubicBezTo>
                  <a:lnTo>
                    <a:pt x="52398" y="130233"/>
                  </a:lnTo>
                  <a:cubicBezTo>
                    <a:pt x="30672" y="130233"/>
                    <a:pt x="12780" y="112358"/>
                    <a:pt x="12780" y="90653"/>
                  </a:cubicBezTo>
                  <a:cubicBezTo>
                    <a:pt x="12780" y="68947"/>
                    <a:pt x="30672" y="51072"/>
                    <a:pt x="52398" y="51072"/>
                  </a:cubicBezTo>
                  <a:cubicBezTo>
                    <a:pt x="59426" y="51072"/>
                    <a:pt x="66455" y="52987"/>
                    <a:pt x="72206" y="57456"/>
                  </a:cubicBezTo>
                  <a:cubicBezTo>
                    <a:pt x="72845" y="57456"/>
                    <a:pt x="72845" y="58094"/>
                    <a:pt x="73484" y="58094"/>
                  </a:cubicBezTo>
                  <a:lnTo>
                    <a:pt x="74123" y="58094"/>
                  </a:lnTo>
                  <a:lnTo>
                    <a:pt x="74123" y="58094"/>
                  </a:lnTo>
                  <a:cubicBezTo>
                    <a:pt x="76040" y="58733"/>
                    <a:pt x="77957" y="58094"/>
                    <a:pt x="79235" y="56818"/>
                  </a:cubicBezTo>
                  <a:cubicBezTo>
                    <a:pt x="79874" y="56179"/>
                    <a:pt x="80513" y="56179"/>
                    <a:pt x="80513" y="55541"/>
                  </a:cubicBezTo>
                  <a:lnTo>
                    <a:pt x="80513" y="55541"/>
                  </a:lnTo>
                  <a:cubicBezTo>
                    <a:pt x="80513" y="54902"/>
                    <a:pt x="81152" y="54902"/>
                    <a:pt x="81152" y="54264"/>
                  </a:cubicBezTo>
                  <a:cubicBezTo>
                    <a:pt x="81152" y="54264"/>
                    <a:pt x="81152" y="53626"/>
                    <a:pt x="81791" y="53626"/>
                  </a:cubicBezTo>
                  <a:lnTo>
                    <a:pt x="81791" y="53626"/>
                  </a:lnTo>
                  <a:cubicBezTo>
                    <a:pt x="87542" y="30005"/>
                    <a:pt x="108629" y="12768"/>
                    <a:pt x="132911" y="12768"/>
                  </a:cubicBezTo>
                  <a:cubicBezTo>
                    <a:pt x="161026" y="12768"/>
                    <a:pt x="184030" y="35751"/>
                    <a:pt x="184030" y="63840"/>
                  </a:cubicBezTo>
                  <a:cubicBezTo>
                    <a:pt x="184030" y="65755"/>
                    <a:pt x="184030" y="68309"/>
                    <a:pt x="183391" y="70224"/>
                  </a:cubicBezTo>
                  <a:cubicBezTo>
                    <a:pt x="183391" y="70224"/>
                    <a:pt x="183391" y="70862"/>
                    <a:pt x="183391" y="71501"/>
                  </a:cubicBezTo>
                  <a:cubicBezTo>
                    <a:pt x="182113" y="74693"/>
                    <a:pt x="182752" y="78523"/>
                    <a:pt x="185947" y="81077"/>
                  </a:cubicBezTo>
                  <a:cubicBezTo>
                    <a:pt x="188503" y="82354"/>
                    <a:pt x="191698" y="82354"/>
                    <a:pt x="193615" y="79800"/>
                  </a:cubicBezTo>
                  <a:cubicBezTo>
                    <a:pt x="194254" y="79162"/>
                    <a:pt x="194893" y="79162"/>
                    <a:pt x="195532" y="78523"/>
                  </a:cubicBezTo>
                  <a:cubicBezTo>
                    <a:pt x="197449" y="77885"/>
                    <a:pt x="200005" y="77885"/>
                    <a:pt x="201922" y="77885"/>
                  </a:cubicBezTo>
                  <a:cubicBezTo>
                    <a:pt x="216619" y="78523"/>
                    <a:pt x="227482" y="90653"/>
                    <a:pt x="226843" y="105336"/>
                  </a:cubicBezTo>
                  <a:cubicBezTo>
                    <a:pt x="226204" y="118742"/>
                    <a:pt x="215341" y="129595"/>
                    <a:pt x="201922" y="130233"/>
                  </a:cubicBezTo>
                  <a:lnTo>
                    <a:pt x="161026" y="130233"/>
                  </a:lnTo>
                  <a:cubicBezTo>
                    <a:pt x="157192" y="130233"/>
                    <a:pt x="154637" y="132787"/>
                    <a:pt x="154637" y="136617"/>
                  </a:cubicBezTo>
                  <a:cubicBezTo>
                    <a:pt x="154637" y="140448"/>
                    <a:pt x="157192" y="143001"/>
                    <a:pt x="161026" y="143001"/>
                  </a:cubicBezTo>
                  <a:lnTo>
                    <a:pt x="201922" y="143001"/>
                  </a:lnTo>
                  <a:cubicBezTo>
                    <a:pt x="223648" y="142363"/>
                    <a:pt x="240262" y="123849"/>
                    <a:pt x="239623" y="102144"/>
                  </a:cubicBezTo>
                  <a:cubicBezTo>
                    <a:pt x="238984" y="81715"/>
                    <a:pt x="222370" y="65117"/>
                    <a:pt x="202561" y="65117"/>
                  </a:cubicBezTo>
                  <a:lnTo>
                    <a:pt x="202561" y="65117"/>
                  </a:lnTo>
                  <a:close/>
                </a:path>
              </a:pathLst>
            </a:custGeom>
            <a:grpFill/>
            <a:ln w="6390" cap="flat">
              <a:noFill/>
              <a:prstDash val="solid"/>
              <a:miter/>
            </a:ln>
          </p:spPr>
          <p:txBody>
            <a:bodyPr rtlCol="0" anchor="ctr"/>
            <a:lstStyle/>
            <a:p>
              <a:endParaRPr lang="en-US"/>
            </a:p>
          </p:txBody>
        </p:sp>
      </p:grpSp>
      <p:sp>
        <p:nvSpPr>
          <p:cNvPr id="131" name="Flowchart: Connector 13">
            <a:extLst>
              <a:ext uri="{FF2B5EF4-FFF2-40B4-BE49-F238E27FC236}">
                <a16:creationId xmlns:a16="http://schemas.microsoft.com/office/drawing/2014/main" id="{097884F7-6D68-A749-8D82-031908C87C43}"/>
              </a:ext>
            </a:extLst>
          </p:cNvPr>
          <p:cNvSpPr/>
          <p:nvPr/>
        </p:nvSpPr>
        <p:spPr>
          <a:xfrm>
            <a:off x="7954925"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2" name="Graphic 4">
            <a:extLst>
              <a:ext uri="{FF2B5EF4-FFF2-40B4-BE49-F238E27FC236}">
                <a16:creationId xmlns:a16="http://schemas.microsoft.com/office/drawing/2014/main" id="{5BE00CF5-64DC-1A4D-B80A-6BBEE5B3E64D}"/>
              </a:ext>
            </a:extLst>
          </p:cNvPr>
          <p:cNvGrpSpPr/>
          <p:nvPr/>
        </p:nvGrpSpPr>
        <p:grpSpPr>
          <a:xfrm>
            <a:off x="7944421" y="228310"/>
            <a:ext cx="682650" cy="643653"/>
            <a:chOff x="6754802" y="2371173"/>
            <a:chExt cx="361670" cy="361333"/>
          </a:xfrm>
          <a:solidFill>
            <a:srgbClr val="CBBEA5"/>
          </a:solidFill>
        </p:grpSpPr>
        <p:sp>
          <p:nvSpPr>
            <p:cNvPr id="137" name="Graphic 4">
              <a:extLst>
                <a:ext uri="{FF2B5EF4-FFF2-40B4-BE49-F238E27FC236}">
                  <a16:creationId xmlns:a16="http://schemas.microsoft.com/office/drawing/2014/main" id="{1BCC762D-C7CF-F14D-8CD5-2AEDB4794A7C}"/>
                </a:ext>
              </a:extLst>
            </p:cNvPr>
            <p:cNvSpPr/>
            <p:nvPr/>
          </p:nvSpPr>
          <p:spPr>
            <a:xfrm>
              <a:off x="6754802" y="2371173"/>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0836 w 361670"/>
                <a:gd name="connsiteY5" fmla="*/ 349204 h 361333"/>
                <a:gd name="connsiteX6" fmla="*/ 12780 w 361670"/>
                <a:gd name="connsiteY6" fmla="*/ 181305 h 361333"/>
                <a:gd name="connsiteX7" fmla="*/ 180836 w 361670"/>
                <a:gd name="connsiteY7" fmla="*/ 13406 h 361333"/>
                <a:gd name="connsiteX8" fmla="*/ 348890 w 361670"/>
                <a:gd name="connsiteY8" fmla="*/ 181305 h 361333"/>
                <a:gd name="connsiteX9" fmla="*/ 180836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6" y="0"/>
                  </a:moveTo>
                  <a:cubicBezTo>
                    <a:pt x="80513" y="0"/>
                    <a:pt x="0" y="81077"/>
                    <a:pt x="0" y="180667"/>
                  </a:cubicBezTo>
                  <a:cubicBezTo>
                    <a:pt x="0" y="280257"/>
                    <a:pt x="81153" y="361333"/>
                    <a:pt x="180836" y="361333"/>
                  </a:cubicBezTo>
                  <a:cubicBezTo>
                    <a:pt x="281157" y="361333"/>
                    <a:pt x="361670" y="280257"/>
                    <a:pt x="361670" y="180667"/>
                  </a:cubicBezTo>
                  <a:cubicBezTo>
                    <a:pt x="361670" y="81077"/>
                    <a:pt x="280518" y="0"/>
                    <a:pt x="180836" y="0"/>
                  </a:cubicBezTo>
                  <a:close/>
                  <a:moveTo>
                    <a:pt x="180836" y="349204"/>
                  </a:moveTo>
                  <a:cubicBezTo>
                    <a:pt x="88181" y="349204"/>
                    <a:pt x="12780" y="273873"/>
                    <a:pt x="12780" y="181305"/>
                  </a:cubicBezTo>
                  <a:cubicBezTo>
                    <a:pt x="12780" y="88738"/>
                    <a:pt x="88181" y="13406"/>
                    <a:pt x="180836" y="13406"/>
                  </a:cubicBezTo>
                  <a:cubicBezTo>
                    <a:pt x="273490" y="13406"/>
                    <a:pt x="348890" y="88738"/>
                    <a:pt x="348890" y="181305"/>
                  </a:cubicBezTo>
                  <a:cubicBezTo>
                    <a:pt x="348890" y="273873"/>
                    <a:pt x="273490" y="349204"/>
                    <a:pt x="180836" y="349204"/>
                  </a:cubicBezTo>
                  <a:close/>
                </a:path>
              </a:pathLst>
            </a:custGeom>
            <a:grpFill/>
            <a:ln w="6390" cap="flat">
              <a:noFill/>
              <a:prstDash val="solid"/>
              <a:miter/>
            </a:ln>
          </p:spPr>
          <p:txBody>
            <a:bodyPr rtlCol="0" anchor="ctr"/>
            <a:lstStyle/>
            <a:p>
              <a:endParaRPr lang="en-US"/>
            </a:p>
          </p:txBody>
        </p:sp>
        <p:sp>
          <p:nvSpPr>
            <p:cNvPr id="138" name="Graphic 4">
              <a:extLst>
                <a:ext uri="{FF2B5EF4-FFF2-40B4-BE49-F238E27FC236}">
                  <a16:creationId xmlns:a16="http://schemas.microsoft.com/office/drawing/2014/main" id="{8EC0B580-D446-7147-B603-93876A3A90AD}"/>
                </a:ext>
              </a:extLst>
            </p:cNvPr>
            <p:cNvSpPr/>
            <p:nvPr/>
          </p:nvSpPr>
          <p:spPr>
            <a:xfrm>
              <a:off x="6873016" y="2533326"/>
              <a:ext cx="125242" cy="109804"/>
            </a:xfrm>
            <a:custGeom>
              <a:avLst/>
              <a:gdLst>
                <a:gd name="connsiteX0" fmla="*/ 62622 w 125242"/>
                <a:gd name="connsiteY0" fmla="*/ 0 h 109804"/>
                <a:gd name="connsiteX1" fmla="*/ 0 w 125242"/>
                <a:gd name="connsiteY1" fmla="*/ 37027 h 109804"/>
                <a:gd name="connsiteX2" fmla="*/ 0 w 125242"/>
                <a:gd name="connsiteY2" fmla="*/ 103420 h 109804"/>
                <a:gd name="connsiteX3" fmla="*/ 6390 w 125242"/>
                <a:gd name="connsiteY3" fmla="*/ 109804 h 109804"/>
                <a:gd name="connsiteX4" fmla="*/ 12780 w 125242"/>
                <a:gd name="connsiteY4" fmla="*/ 103420 h 109804"/>
                <a:gd name="connsiteX5" fmla="*/ 12780 w 125242"/>
                <a:gd name="connsiteY5" fmla="*/ 37027 h 109804"/>
                <a:gd name="connsiteX6" fmla="*/ 62622 w 125242"/>
                <a:gd name="connsiteY6" fmla="*/ 12768 h 109804"/>
                <a:gd name="connsiteX7" fmla="*/ 112463 w 125242"/>
                <a:gd name="connsiteY7" fmla="*/ 37027 h 109804"/>
                <a:gd name="connsiteX8" fmla="*/ 112463 w 125242"/>
                <a:gd name="connsiteY8" fmla="*/ 103420 h 109804"/>
                <a:gd name="connsiteX9" fmla="*/ 118853 w 125242"/>
                <a:gd name="connsiteY9" fmla="*/ 109804 h 109804"/>
                <a:gd name="connsiteX10" fmla="*/ 125243 w 125242"/>
                <a:gd name="connsiteY10" fmla="*/ 103420 h 109804"/>
                <a:gd name="connsiteX11" fmla="*/ 125243 w 125242"/>
                <a:gd name="connsiteY11" fmla="*/ 37027 h 109804"/>
                <a:gd name="connsiteX12" fmla="*/ 62622 w 125242"/>
                <a:gd name="connsiteY12" fmla="*/ 0 h 10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242" h="109804">
                  <a:moveTo>
                    <a:pt x="62622" y="0"/>
                  </a:moveTo>
                  <a:cubicBezTo>
                    <a:pt x="40257" y="0"/>
                    <a:pt x="0" y="14045"/>
                    <a:pt x="0" y="37027"/>
                  </a:cubicBezTo>
                  <a:lnTo>
                    <a:pt x="0" y="103420"/>
                  </a:lnTo>
                  <a:cubicBezTo>
                    <a:pt x="0" y="107251"/>
                    <a:pt x="2556" y="109804"/>
                    <a:pt x="6390" y="109804"/>
                  </a:cubicBezTo>
                  <a:cubicBezTo>
                    <a:pt x="10224" y="109804"/>
                    <a:pt x="12780" y="107251"/>
                    <a:pt x="12780" y="103420"/>
                  </a:cubicBezTo>
                  <a:lnTo>
                    <a:pt x="12780" y="37027"/>
                  </a:lnTo>
                  <a:cubicBezTo>
                    <a:pt x="12780" y="24897"/>
                    <a:pt x="44091" y="12768"/>
                    <a:pt x="62622" y="12768"/>
                  </a:cubicBezTo>
                  <a:cubicBezTo>
                    <a:pt x="81153" y="12768"/>
                    <a:pt x="112463" y="24897"/>
                    <a:pt x="112463" y="37027"/>
                  </a:cubicBezTo>
                  <a:lnTo>
                    <a:pt x="112463" y="103420"/>
                  </a:lnTo>
                  <a:cubicBezTo>
                    <a:pt x="112463" y="107251"/>
                    <a:pt x="115019" y="109804"/>
                    <a:pt x="118853" y="109804"/>
                  </a:cubicBezTo>
                  <a:cubicBezTo>
                    <a:pt x="122687" y="109804"/>
                    <a:pt x="125243" y="107251"/>
                    <a:pt x="125243" y="103420"/>
                  </a:cubicBezTo>
                  <a:lnTo>
                    <a:pt x="125243" y="37027"/>
                  </a:lnTo>
                  <a:cubicBezTo>
                    <a:pt x="125243" y="14045"/>
                    <a:pt x="84986" y="0"/>
                    <a:pt x="62622" y="0"/>
                  </a:cubicBezTo>
                  <a:close/>
                </a:path>
              </a:pathLst>
            </a:custGeom>
            <a:grpFill/>
            <a:ln w="6390" cap="flat">
              <a:noFill/>
              <a:prstDash val="solid"/>
              <a:miter/>
            </a:ln>
          </p:spPr>
          <p:txBody>
            <a:bodyPr rtlCol="0" anchor="ctr"/>
            <a:lstStyle/>
            <a:p>
              <a:endParaRPr lang="en-US"/>
            </a:p>
          </p:txBody>
        </p:sp>
        <p:sp>
          <p:nvSpPr>
            <p:cNvPr id="139" name="Graphic 4">
              <a:extLst>
                <a:ext uri="{FF2B5EF4-FFF2-40B4-BE49-F238E27FC236}">
                  <a16:creationId xmlns:a16="http://schemas.microsoft.com/office/drawing/2014/main" id="{0AAA168A-AA08-8848-829B-8031E212E58B}"/>
                </a:ext>
              </a:extLst>
            </p:cNvPr>
            <p:cNvSpPr/>
            <p:nvPr/>
          </p:nvSpPr>
          <p:spPr>
            <a:xfrm>
              <a:off x="6990591" y="2543541"/>
              <a:ext cx="69011" cy="94483"/>
            </a:xfrm>
            <a:custGeom>
              <a:avLst/>
              <a:gdLst>
                <a:gd name="connsiteX0" fmla="*/ 11502 w 69011"/>
                <a:gd name="connsiteY0" fmla="*/ 0 h 94483"/>
                <a:gd name="connsiteX1" fmla="*/ 6390 w 69011"/>
                <a:gd name="connsiteY1" fmla="*/ 0 h 94483"/>
                <a:gd name="connsiteX2" fmla="*/ 0 w 69011"/>
                <a:gd name="connsiteY2" fmla="*/ 6384 h 94483"/>
                <a:gd name="connsiteX3" fmla="*/ 6390 w 69011"/>
                <a:gd name="connsiteY3" fmla="*/ 12768 h 94483"/>
                <a:gd name="connsiteX4" fmla="*/ 11502 w 69011"/>
                <a:gd name="connsiteY4" fmla="*/ 12768 h 94483"/>
                <a:gd name="connsiteX5" fmla="*/ 56232 w 69011"/>
                <a:gd name="connsiteY5" fmla="*/ 37027 h 94483"/>
                <a:gd name="connsiteX6" fmla="*/ 56232 w 69011"/>
                <a:gd name="connsiteY6" fmla="*/ 88099 h 94483"/>
                <a:gd name="connsiteX7" fmla="*/ 62622 w 69011"/>
                <a:gd name="connsiteY7" fmla="*/ 94483 h 94483"/>
                <a:gd name="connsiteX8" fmla="*/ 69012 w 69011"/>
                <a:gd name="connsiteY8" fmla="*/ 88099 h 94483"/>
                <a:gd name="connsiteX9" fmla="*/ 69012 w 69011"/>
                <a:gd name="connsiteY9" fmla="*/ 37027 h 94483"/>
                <a:gd name="connsiteX10" fmla="*/ 11502 w 69011"/>
                <a:gd name="connsiteY10" fmla="*/ 0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11502" y="0"/>
                  </a:moveTo>
                  <a:lnTo>
                    <a:pt x="6390" y="0"/>
                  </a:lnTo>
                  <a:cubicBezTo>
                    <a:pt x="2556" y="0"/>
                    <a:pt x="0" y="2554"/>
                    <a:pt x="0" y="6384"/>
                  </a:cubicBezTo>
                  <a:cubicBezTo>
                    <a:pt x="0" y="10214"/>
                    <a:pt x="2556" y="12768"/>
                    <a:pt x="6390" y="12768"/>
                  </a:cubicBezTo>
                  <a:lnTo>
                    <a:pt x="11502" y="12768"/>
                  </a:lnTo>
                  <a:cubicBezTo>
                    <a:pt x="28755" y="12768"/>
                    <a:pt x="56232" y="26174"/>
                    <a:pt x="56232" y="37027"/>
                  </a:cubicBezTo>
                  <a:lnTo>
                    <a:pt x="56232" y="88099"/>
                  </a:lnTo>
                  <a:cubicBezTo>
                    <a:pt x="56232" y="91930"/>
                    <a:pt x="58787" y="94483"/>
                    <a:pt x="62622" y="94483"/>
                  </a:cubicBezTo>
                  <a:cubicBezTo>
                    <a:pt x="66456" y="94483"/>
                    <a:pt x="69012" y="91930"/>
                    <a:pt x="69012" y="88099"/>
                  </a:cubicBezTo>
                  <a:lnTo>
                    <a:pt x="69012" y="37027"/>
                  </a:lnTo>
                  <a:cubicBezTo>
                    <a:pt x="69012" y="15322"/>
                    <a:pt x="31950" y="0"/>
                    <a:pt x="11502" y="0"/>
                  </a:cubicBezTo>
                  <a:close/>
                </a:path>
              </a:pathLst>
            </a:custGeom>
            <a:grpFill/>
            <a:ln w="6390" cap="flat">
              <a:noFill/>
              <a:prstDash val="solid"/>
              <a:miter/>
            </a:ln>
          </p:spPr>
          <p:txBody>
            <a:bodyPr rtlCol="0" anchor="ctr"/>
            <a:lstStyle/>
            <a:p>
              <a:endParaRPr lang="en-US"/>
            </a:p>
          </p:txBody>
        </p:sp>
        <p:sp>
          <p:nvSpPr>
            <p:cNvPr id="140" name="Graphic 4">
              <a:extLst>
                <a:ext uri="{FF2B5EF4-FFF2-40B4-BE49-F238E27FC236}">
                  <a16:creationId xmlns:a16="http://schemas.microsoft.com/office/drawing/2014/main" id="{A5CE1B88-CA91-8341-A6AA-456F48F2A694}"/>
                </a:ext>
              </a:extLst>
            </p:cNvPr>
            <p:cNvSpPr/>
            <p:nvPr/>
          </p:nvSpPr>
          <p:spPr>
            <a:xfrm>
              <a:off x="6811672" y="2543541"/>
              <a:ext cx="69011" cy="94483"/>
            </a:xfrm>
            <a:custGeom>
              <a:avLst/>
              <a:gdLst>
                <a:gd name="connsiteX0" fmla="*/ 69012 w 69011"/>
                <a:gd name="connsiteY0" fmla="*/ 6384 h 94483"/>
                <a:gd name="connsiteX1" fmla="*/ 62622 w 69011"/>
                <a:gd name="connsiteY1" fmla="*/ 0 h 94483"/>
                <a:gd name="connsiteX2" fmla="*/ 57509 w 69011"/>
                <a:gd name="connsiteY2" fmla="*/ 0 h 94483"/>
                <a:gd name="connsiteX3" fmla="*/ 0 w 69011"/>
                <a:gd name="connsiteY3" fmla="*/ 37027 h 94483"/>
                <a:gd name="connsiteX4" fmla="*/ 0 w 69011"/>
                <a:gd name="connsiteY4" fmla="*/ 88099 h 94483"/>
                <a:gd name="connsiteX5" fmla="*/ 6390 w 69011"/>
                <a:gd name="connsiteY5" fmla="*/ 94483 h 94483"/>
                <a:gd name="connsiteX6" fmla="*/ 12780 w 69011"/>
                <a:gd name="connsiteY6" fmla="*/ 88099 h 94483"/>
                <a:gd name="connsiteX7" fmla="*/ 12780 w 69011"/>
                <a:gd name="connsiteY7" fmla="*/ 37027 h 94483"/>
                <a:gd name="connsiteX8" fmla="*/ 57509 w 69011"/>
                <a:gd name="connsiteY8" fmla="*/ 12768 h 94483"/>
                <a:gd name="connsiteX9" fmla="*/ 62622 w 69011"/>
                <a:gd name="connsiteY9" fmla="*/ 12768 h 94483"/>
                <a:gd name="connsiteX10" fmla="*/ 69012 w 69011"/>
                <a:gd name="connsiteY10" fmla="*/ 6384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69012" y="6384"/>
                  </a:moveTo>
                  <a:cubicBezTo>
                    <a:pt x="69012" y="2554"/>
                    <a:pt x="66456" y="0"/>
                    <a:pt x="62622" y="0"/>
                  </a:cubicBezTo>
                  <a:lnTo>
                    <a:pt x="57509" y="0"/>
                  </a:lnTo>
                  <a:cubicBezTo>
                    <a:pt x="37062" y="0"/>
                    <a:pt x="0" y="15322"/>
                    <a:pt x="0" y="37027"/>
                  </a:cubicBezTo>
                  <a:lnTo>
                    <a:pt x="0" y="88099"/>
                  </a:lnTo>
                  <a:cubicBezTo>
                    <a:pt x="0" y="91930"/>
                    <a:pt x="2556" y="94483"/>
                    <a:pt x="6390" y="94483"/>
                  </a:cubicBezTo>
                  <a:cubicBezTo>
                    <a:pt x="10224" y="94483"/>
                    <a:pt x="12780" y="91930"/>
                    <a:pt x="12780" y="88099"/>
                  </a:cubicBezTo>
                  <a:lnTo>
                    <a:pt x="12780" y="37027"/>
                  </a:lnTo>
                  <a:cubicBezTo>
                    <a:pt x="12780" y="26174"/>
                    <a:pt x="40257" y="12768"/>
                    <a:pt x="57509" y="12768"/>
                  </a:cubicBezTo>
                  <a:lnTo>
                    <a:pt x="62622" y="12768"/>
                  </a:lnTo>
                  <a:cubicBezTo>
                    <a:pt x="65817" y="12768"/>
                    <a:pt x="69012" y="10214"/>
                    <a:pt x="69012" y="6384"/>
                  </a:cubicBezTo>
                  <a:close/>
                </a:path>
              </a:pathLst>
            </a:custGeom>
            <a:grpFill/>
            <a:ln w="6390" cap="flat">
              <a:noFill/>
              <a:prstDash val="solid"/>
              <a:miter/>
            </a:ln>
          </p:spPr>
          <p:txBody>
            <a:bodyPr rtlCol="0" anchor="ctr"/>
            <a:lstStyle/>
            <a:p>
              <a:endParaRPr lang="en-US"/>
            </a:p>
          </p:txBody>
        </p:sp>
        <p:sp>
          <p:nvSpPr>
            <p:cNvPr id="141" name="Graphic 4">
              <a:extLst>
                <a:ext uri="{FF2B5EF4-FFF2-40B4-BE49-F238E27FC236}">
                  <a16:creationId xmlns:a16="http://schemas.microsoft.com/office/drawing/2014/main" id="{3CBCFF67-65E5-774A-B85F-2D6D04EAC44C}"/>
                </a:ext>
              </a:extLst>
            </p:cNvPr>
            <p:cNvSpPr/>
            <p:nvPr/>
          </p:nvSpPr>
          <p:spPr>
            <a:xfrm>
              <a:off x="6896019" y="2447781"/>
              <a:ext cx="79235" cy="79161"/>
            </a:xfrm>
            <a:custGeom>
              <a:avLst/>
              <a:gdLst>
                <a:gd name="connsiteX0" fmla="*/ 39618 w 79235"/>
                <a:gd name="connsiteY0" fmla="*/ 79162 h 79161"/>
                <a:gd name="connsiteX1" fmla="*/ 79235 w 79235"/>
                <a:gd name="connsiteY1" fmla="*/ 39581 h 79161"/>
                <a:gd name="connsiteX2" fmla="*/ 39618 w 79235"/>
                <a:gd name="connsiteY2" fmla="*/ 0 h 79161"/>
                <a:gd name="connsiteX3" fmla="*/ 0 w 79235"/>
                <a:gd name="connsiteY3" fmla="*/ 39581 h 79161"/>
                <a:gd name="connsiteX4" fmla="*/ 39618 w 79235"/>
                <a:gd name="connsiteY4" fmla="*/ 79162 h 79161"/>
                <a:gd name="connsiteX5" fmla="*/ 39618 w 79235"/>
                <a:gd name="connsiteY5" fmla="*/ 12130 h 79161"/>
                <a:gd name="connsiteX6" fmla="*/ 66456 w 79235"/>
                <a:gd name="connsiteY6" fmla="*/ 38942 h 79161"/>
                <a:gd name="connsiteX7" fmla="*/ 39618 w 79235"/>
                <a:gd name="connsiteY7" fmla="*/ 65755 h 79161"/>
                <a:gd name="connsiteX8" fmla="*/ 12780 w 79235"/>
                <a:gd name="connsiteY8" fmla="*/ 38942 h 79161"/>
                <a:gd name="connsiteX9" fmla="*/ 39618 w 79235"/>
                <a:gd name="connsiteY9" fmla="*/ 12130 h 7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35" h="79161">
                  <a:moveTo>
                    <a:pt x="39618" y="79162"/>
                  </a:moveTo>
                  <a:cubicBezTo>
                    <a:pt x="61344" y="79162"/>
                    <a:pt x="79235" y="61286"/>
                    <a:pt x="79235" y="39581"/>
                  </a:cubicBezTo>
                  <a:cubicBezTo>
                    <a:pt x="79235" y="17875"/>
                    <a:pt x="61344" y="0"/>
                    <a:pt x="39618" y="0"/>
                  </a:cubicBezTo>
                  <a:cubicBezTo>
                    <a:pt x="17892" y="0"/>
                    <a:pt x="0" y="17875"/>
                    <a:pt x="0" y="39581"/>
                  </a:cubicBezTo>
                  <a:cubicBezTo>
                    <a:pt x="0" y="61286"/>
                    <a:pt x="17892" y="79162"/>
                    <a:pt x="39618" y="79162"/>
                  </a:cubicBezTo>
                  <a:close/>
                  <a:moveTo>
                    <a:pt x="39618" y="12130"/>
                  </a:moveTo>
                  <a:cubicBezTo>
                    <a:pt x="54314" y="12130"/>
                    <a:pt x="66456" y="24259"/>
                    <a:pt x="66456" y="38942"/>
                  </a:cubicBezTo>
                  <a:cubicBezTo>
                    <a:pt x="66456" y="53626"/>
                    <a:pt x="54314" y="65755"/>
                    <a:pt x="39618" y="65755"/>
                  </a:cubicBezTo>
                  <a:cubicBezTo>
                    <a:pt x="24921" y="65755"/>
                    <a:pt x="12780" y="53626"/>
                    <a:pt x="12780" y="38942"/>
                  </a:cubicBezTo>
                  <a:cubicBezTo>
                    <a:pt x="12780" y="24259"/>
                    <a:pt x="24921" y="12130"/>
                    <a:pt x="39618" y="12130"/>
                  </a:cubicBezTo>
                  <a:close/>
                </a:path>
              </a:pathLst>
            </a:custGeom>
            <a:grpFill/>
            <a:ln w="6390" cap="flat">
              <a:noFill/>
              <a:prstDash val="solid"/>
              <a:miter/>
            </a:ln>
          </p:spPr>
          <p:txBody>
            <a:bodyPr rtlCol="0" anchor="ctr"/>
            <a:lstStyle/>
            <a:p>
              <a:endParaRPr lang="en-US"/>
            </a:p>
          </p:txBody>
        </p:sp>
        <p:sp>
          <p:nvSpPr>
            <p:cNvPr id="142" name="Graphic 4">
              <a:extLst>
                <a:ext uri="{FF2B5EF4-FFF2-40B4-BE49-F238E27FC236}">
                  <a16:creationId xmlns:a16="http://schemas.microsoft.com/office/drawing/2014/main" id="{7B807516-428C-D543-B581-37E7971C7830}"/>
                </a:ext>
              </a:extLst>
            </p:cNvPr>
            <p:cNvSpPr/>
            <p:nvPr/>
          </p:nvSpPr>
          <p:spPr>
            <a:xfrm>
              <a:off x="6825730" y="2469487"/>
              <a:ext cx="65177" cy="65116"/>
            </a:xfrm>
            <a:custGeom>
              <a:avLst/>
              <a:gdLst>
                <a:gd name="connsiteX0" fmla="*/ 32589 w 65177"/>
                <a:gd name="connsiteY0" fmla="*/ 65117 h 65116"/>
                <a:gd name="connsiteX1" fmla="*/ 65178 w 65177"/>
                <a:gd name="connsiteY1" fmla="*/ 32558 h 65116"/>
                <a:gd name="connsiteX2" fmla="*/ 32589 w 65177"/>
                <a:gd name="connsiteY2" fmla="*/ 0 h 65116"/>
                <a:gd name="connsiteX3" fmla="*/ 0 w 65177"/>
                <a:gd name="connsiteY3" fmla="*/ 32558 h 65116"/>
                <a:gd name="connsiteX4" fmla="*/ 32589 w 65177"/>
                <a:gd name="connsiteY4" fmla="*/ 65117 h 65116"/>
                <a:gd name="connsiteX5" fmla="*/ 32589 w 65177"/>
                <a:gd name="connsiteY5" fmla="*/ 12768 h 65116"/>
                <a:gd name="connsiteX6" fmla="*/ 52398 w 65177"/>
                <a:gd name="connsiteY6" fmla="*/ 32558 h 65116"/>
                <a:gd name="connsiteX7" fmla="*/ 32589 w 65177"/>
                <a:gd name="connsiteY7" fmla="*/ 52349 h 65116"/>
                <a:gd name="connsiteX8" fmla="*/ 12780 w 65177"/>
                <a:gd name="connsiteY8" fmla="*/ 32558 h 65116"/>
                <a:gd name="connsiteX9" fmla="*/ 32589 w 6517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5116">
                  <a:moveTo>
                    <a:pt x="32589" y="65117"/>
                  </a:moveTo>
                  <a:cubicBezTo>
                    <a:pt x="50481" y="65117"/>
                    <a:pt x="65178" y="50433"/>
                    <a:pt x="65178" y="32558"/>
                  </a:cubicBezTo>
                  <a:cubicBezTo>
                    <a:pt x="65178" y="14683"/>
                    <a:pt x="50481" y="0"/>
                    <a:pt x="32589" y="0"/>
                  </a:cubicBezTo>
                  <a:cubicBezTo>
                    <a:pt x="14697" y="0"/>
                    <a:pt x="0" y="14683"/>
                    <a:pt x="0" y="32558"/>
                  </a:cubicBezTo>
                  <a:cubicBezTo>
                    <a:pt x="0" y="50433"/>
                    <a:pt x="14697" y="65117"/>
                    <a:pt x="32589" y="65117"/>
                  </a:cubicBezTo>
                  <a:close/>
                  <a:moveTo>
                    <a:pt x="32589" y="12768"/>
                  </a:moveTo>
                  <a:cubicBezTo>
                    <a:pt x="43452" y="12768"/>
                    <a:pt x="52398" y="21706"/>
                    <a:pt x="52398" y="32558"/>
                  </a:cubicBezTo>
                  <a:cubicBezTo>
                    <a:pt x="52398" y="43411"/>
                    <a:pt x="43452" y="52349"/>
                    <a:pt x="32589" y="52349"/>
                  </a:cubicBezTo>
                  <a:cubicBezTo>
                    <a:pt x="21726" y="52349"/>
                    <a:pt x="12780" y="43411"/>
                    <a:pt x="12780" y="32558"/>
                  </a:cubicBezTo>
                  <a:cubicBezTo>
                    <a:pt x="12780" y="21706"/>
                    <a:pt x="21726" y="12768"/>
                    <a:pt x="32589" y="12768"/>
                  </a:cubicBezTo>
                  <a:close/>
                </a:path>
              </a:pathLst>
            </a:custGeom>
            <a:grpFill/>
            <a:ln w="6390" cap="flat">
              <a:noFill/>
              <a:prstDash val="solid"/>
              <a:miter/>
            </a:ln>
          </p:spPr>
          <p:txBody>
            <a:bodyPr rtlCol="0" anchor="ctr"/>
            <a:lstStyle/>
            <a:p>
              <a:endParaRPr lang="en-US"/>
            </a:p>
          </p:txBody>
        </p:sp>
        <p:sp>
          <p:nvSpPr>
            <p:cNvPr id="143" name="Graphic 4">
              <a:extLst>
                <a:ext uri="{FF2B5EF4-FFF2-40B4-BE49-F238E27FC236}">
                  <a16:creationId xmlns:a16="http://schemas.microsoft.com/office/drawing/2014/main" id="{136DDB30-5121-FD46-B8F6-62861A0389DE}"/>
                </a:ext>
              </a:extLst>
            </p:cNvPr>
            <p:cNvSpPr/>
            <p:nvPr/>
          </p:nvSpPr>
          <p:spPr>
            <a:xfrm>
              <a:off x="6980986" y="2469487"/>
              <a:ext cx="65197" cy="65116"/>
            </a:xfrm>
            <a:custGeom>
              <a:avLst/>
              <a:gdLst>
                <a:gd name="connsiteX0" fmla="*/ 32609 w 65197"/>
                <a:gd name="connsiteY0" fmla="*/ 65117 h 65116"/>
                <a:gd name="connsiteX1" fmla="*/ 65197 w 65197"/>
                <a:gd name="connsiteY1" fmla="*/ 32558 h 65116"/>
                <a:gd name="connsiteX2" fmla="*/ 32609 w 65197"/>
                <a:gd name="connsiteY2" fmla="*/ 0 h 65116"/>
                <a:gd name="connsiteX3" fmla="*/ 20 w 65197"/>
                <a:gd name="connsiteY3" fmla="*/ 32558 h 65116"/>
                <a:gd name="connsiteX4" fmla="*/ 32609 w 65197"/>
                <a:gd name="connsiteY4" fmla="*/ 65117 h 65116"/>
                <a:gd name="connsiteX5" fmla="*/ 32609 w 65197"/>
                <a:gd name="connsiteY5" fmla="*/ 12768 h 65116"/>
                <a:gd name="connsiteX6" fmla="*/ 52417 w 65197"/>
                <a:gd name="connsiteY6" fmla="*/ 32558 h 65116"/>
                <a:gd name="connsiteX7" fmla="*/ 32609 w 65197"/>
                <a:gd name="connsiteY7" fmla="*/ 52349 h 65116"/>
                <a:gd name="connsiteX8" fmla="*/ 12800 w 65197"/>
                <a:gd name="connsiteY8" fmla="*/ 32558 h 65116"/>
                <a:gd name="connsiteX9" fmla="*/ 32609 w 6519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7" h="65116">
                  <a:moveTo>
                    <a:pt x="32609" y="65117"/>
                  </a:moveTo>
                  <a:cubicBezTo>
                    <a:pt x="50501" y="65117"/>
                    <a:pt x="65197" y="50433"/>
                    <a:pt x="65197" y="32558"/>
                  </a:cubicBezTo>
                  <a:cubicBezTo>
                    <a:pt x="65197" y="14683"/>
                    <a:pt x="50501" y="0"/>
                    <a:pt x="32609" y="0"/>
                  </a:cubicBezTo>
                  <a:cubicBezTo>
                    <a:pt x="14717" y="0"/>
                    <a:pt x="20" y="14683"/>
                    <a:pt x="20" y="32558"/>
                  </a:cubicBezTo>
                  <a:cubicBezTo>
                    <a:pt x="-619" y="50433"/>
                    <a:pt x="14078" y="65117"/>
                    <a:pt x="32609" y="65117"/>
                  </a:cubicBezTo>
                  <a:close/>
                  <a:moveTo>
                    <a:pt x="32609" y="12768"/>
                  </a:moveTo>
                  <a:cubicBezTo>
                    <a:pt x="43472" y="12768"/>
                    <a:pt x="52417" y="21706"/>
                    <a:pt x="52417" y="32558"/>
                  </a:cubicBezTo>
                  <a:cubicBezTo>
                    <a:pt x="52417" y="43411"/>
                    <a:pt x="43472" y="52349"/>
                    <a:pt x="32609" y="52349"/>
                  </a:cubicBezTo>
                  <a:cubicBezTo>
                    <a:pt x="21746" y="52349"/>
                    <a:pt x="12800" y="43411"/>
                    <a:pt x="12800" y="32558"/>
                  </a:cubicBezTo>
                  <a:cubicBezTo>
                    <a:pt x="12800" y="21706"/>
                    <a:pt x="21107" y="12768"/>
                    <a:pt x="32609" y="12768"/>
                  </a:cubicBezTo>
                  <a:close/>
                </a:path>
              </a:pathLst>
            </a:custGeom>
            <a:grpFill/>
            <a:ln w="6390" cap="flat">
              <a:noFill/>
              <a:prstDash val="solid"/>
              <a:miter/>
            </a:ln>
          </p:spPr>
          <p:txBody>
            <a:bodyPr rtlCol="0" anchor="ctr"/>
            <a:lstStyle/>
            <a:p>
              <a:endParaRPr lang="en-US"/>
            </a:p>
          </p:txBody>
        </p:sp>
      </p:grpSp>
      <p:sp>
        <p:nvSpPr>
          <p:cNvPr id="144" name="Flowchart: Connector 13">
            <a:extLst>
              <a:ext uri="{FF2B5EF4-FFF2-40B4-BE49-F238E27FC236}">
                <a16:creationId xmlns:a16="http://schemas.microsoft.com/office/drawing/2014/main" id="{72B6258C-6261-FA4F-8572-9AE11E77A00E}"/>
              </a:ext>
            </a:extLst>
          </p:cNvPr>
          <p:cNvSpPr/>
          <p:nvPr/>
        </p:nvSpPr>
        <p:spPr>
          <a:xfrm>
            <a:off x="8798378" y="225615"/>
            <a:ext cx="666807" cy="643653"/>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5" name="Graphic 4">
            <a:extLst>
              <a:ext uri="{FF2B5EF4-FFF2-40B4-BE49-F238E27FC236}">
                <a16:creationId xmlns:a16="http://schemas.microsoft.com/office/drawing/2014/main" id="{156F5C77-97C5-7B4D-AFBA-9AEC2C96EE35}"/>
              </a:ext>
            </a:extLst>
          </p:cNvPr>
          <p:cNvGrpSpPr/>
          <p:nvPr/>
        </p:nvGrpSpPr>
        <p:grpSpPr>
          <a:xfrm>
            <a:off x="8789650" y="228310"/>
            <a:ext cx="682651" cy="666300"/>
            <a:chOff x="467743" y="918179"/>
            <a:chExt cx="361670" cy="361333"/>
          </a:xfrm>
          <a:solidFill>
            <a:srgbClr val="197593"/>
          </a:solidFill>
        </p:grpSpPr>
        <p:sp>
          <p:nvSpPr>
            <p:cNvPr id="146" name="Graphic 4">
              <a:extLst>
                <a:ext uri="{FF2B5EF4-FFF2-40B4-BE49-F238E27FC236}">
                  <a16:creationId xmlns:a16="http://schemas.microsoft.com/office/drawing/2014/main" id="{D3846AAD-2A53-FA4C-906D-D1E3E30194B8}"/>
                </a:ext>
              </a:extLst>
            </p:cNvPr>
            <p:cNvSpPr/>
            <p:nvPr/>
          </p:nvSpPr>
          <p:spPr>
            <a:xfrm>
              <a:off x="467743" y="918179"/>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234"/>
                    <a:pt x="273489" y="349204"/>
                    <a:pt x="180835" y="349204"/>
                  </a:cubicBezTo>
                  <a:close/>
                </a:path>
              </a:pathLst>
            </a:custGeom>
            <a:grpFill/>
            <a:ln w="6390" cap="flat">
              <a:noFill/>
              <a:prstDash val="solid"/>
              <a:miter/>
            </a:ln>
          </p:spPr>
          <p:txBody>
            <a:bodyPr rtlCol="0" anchor="ctr"/>
            <a:lstStyle/>
            <a:p>
              <a:endParaRPr lang="en-US"/>
            </a:p>
          </p:txBody>
        </p:sp>
        <p:sp>
          <p:nvSpPr>
            <p:cNvPr id="147" name="Graphic 4">
              <a:extLst>
                <a:ext uri="{FF2B5EF4-FFF2-40B4-BE49-F238E27FC236}">
                  <a16:creationId xmlns:a16="http://schemas.microsoft.com/office/drawing/2014/main" id="{8DE8D086-9BC9-FA49-AEFF-685ACA2B4AA0}"/>
                </a:ext>
              </a:extLst>
            </p:cNvPr>
            <p:cNvSpPr/>
            <p:nvPr/>
          </p:nvSpPr>
          <p:spPr>
            <a:xfrm>
              <a:off x="540588" y="999894"/>
              <a:ext cx="215463" cy="198541"/>
            </a:xfrm>
            <a:custGeom>
              <a:avLst/>
              <a:gdLst>
                <a:gd name="connsiteX0" fmla="*/ 201283 w 215463"/>
                <a:gd name="connsiteY0" fmla="*/ 0 h 198541"/>
                <a:gd name="connsiteX1" fmla="*/ 76040 w 215463"/>
                <a:gd name="connsiteY1" fmla="*/ 0 h 198541"/>
                <a:gd name="connsiteX2" fmla="*/ 62621 w 215463"/>
                <a:gd name="connsiteY2" fmla="*/ 14683 h 198541"/>
                <a:gd name="connsiteX3" fmla="*/ 62621 w 215463"/>
                <a:gd name="connsiteY3" fmla="*/ 74054 h 198541"/>
                <a:gd name="connsiteX4" fmla="*/ 13419 w 215463"/>
                <a:gd name="connsiteY4" fmla="*/ 74054 h 198541"/>
                <a:gd name="connsiteX5" fmla="*/ 1278 w 215463"/>
                <a:gd name="connsiteY5" fmla="*/ 87461 h 198541"/>
                <a:gd name="connsiteX6" fmla="*/ 0 w 215463"/>
                <a:gd name="connsiteY6" fmla="*/ 158323 h 198541"/>
                <a:gd name="connsiteX7" fmla="*/ 4473 w 215463"/>
                <a:gd name="connsiteY7" fmla="*/ 169814 h 198541"/>
                <a:gd name="connsiteX8" fmla="*/ 13419 w 215463"/>
                <a:gd name="connsiteY8" fmla="*/ 173644 h 198541"/>
                <a:gd name="connsiteX9" fmla="*/ 13419 w 215463"/>
                <a:gd name="connsiteY9" fmla="*/ 173644 h 198541"/>
                <a:gd name="connsiteX10" fmla="*/ 27477 w 215463"/>
                <a:gd name="connsiteY10" fmla="*/ 173644 h 198541"/>
                <a:gd name="connsiteX11" fmla="*/ 39618 w 215463"/>
                <a:gd name="connsiteY11" fmla="*/ 195350 h 198541"/>
                <a:gd name="connsiteX12" fmla="*/ 40257 w 215463"/>
                <a:gd name="connsiteY12" fmla="*/ 195988 h 198541"/>
                <a:gd name="connsiteX13" fmla="*/ 40896 w 215463"/>
                <a:gd name="connsiteY13" fmla="*/ 196627 h 198541"/>
                <a:gd name="connsiteX14" fmla="*/ 42174 w 215463"/>
                <a:gd name="connsiteY14" fmla="*/ 197265 h 198541"/>
                <a:gd name="connsiteX15" fmla="*/ 42813 w 215463"/>
                <a:gd name="connsiteY15" fmla="*/ 197903 h 198541"/>
                <a:gd name="connsiteX16" fmla="*/ 44730 w 215463"/>
                <a:gd name="connsiteY16" fmla="*/ 198542 h 198541"/>
                <a:gd name="connsiteX17" fmla="*/ 44730 w 215463"/>
                <a:gd name="connsiteY17" fmla="*/ 198542 h 198541"/>
                <a:gd name="connsiteX18" fmla="*/ 46008 w 215463"/>
                <a:gd name="connsiteY18" fmla="*/ 198542 h 198541"/>
                <a:gd name="connsiteX19" fmla="*/ 47925 w 215463"/>
                <a:gd name="connsiteY19" fmla="*/ 198542 h 198541"/>
                <a:gd name="connsiteX20" fmla="*/ 48564 w 215463"/>
                <a:gd name="connsiteY20" fmla="*/ 198542 h 198541"/>
                <a:gd name="connsiteX21" fmla="*/ 49203 w 215463"/>
                <a:gd name="connsiteY21" fmla="*/ 198542 h 198541"/>
                <a:gd name="connsiteX22" fmla="*/ 49203 w 215463"/>
                <a:gd name="connsiteY22" fmla="*/ 198542 h 198541"/>
                <a:gd name="connsiteX23" fmla="*/ 50481 w 215463"/>
                <a:gd name="connsiteY23" fmla="*/ 197265 h 198541"/>
                <a:gd name="connsiteX24" fmla="*/ 51119 w 215463"/>
                <a:gd name="connsiteY24" fmla="*/ 196627 h 198541"/>
                <a:gd name="connsiteX25" fmla="*/ 51758 w 215463"/>
                <a:gd name="connsiteY25" fmla="*/ 195350 h 198541"/>
                <a:gd name="connsiteX26" fmla="*/ 51758 w 215463"/>
                <a:gd name="connsiteY26" fmla="*/ 194711 h 198541"/>
                <a:gd name="connsiteX27" fmla="*/ 51758 w 215463"/>
                <a:gd name="connsiteY27" fmla="*/ 194711 h 198541"/>
                <a:gd name="connsiteX28" fmla="*/ 56231 w 215463"/>
                <a:gd name="connsiteY28" fmla="*/ 176198 h 198541"/>
                <a:gd name="connsiteX29" fmla="*/ 125882 w 215463"/>
                <a:gd name="connsiteY29" fmla="*/ 176198 h 198541"/>
                <a:gd name="connsiteX30" fmla="*/ 138023 w 215463"/>
                <a:gd name="connsiteY30" fmla="*/ 162792 h 198541"/>
                <a:gd name="connsiteX31" fmla="*/ 138023 w 215463"/>
                <a:gd name="connsiteY31" fmla="*/ 112996 h 198541"/>
                <a:gd name="connsiteX32" fmla="*/ 153997 w 215463"/>
                <a:gd name="connsiteY32" fmla="*/ 112996 h 198541"/>
                <a:gd name="connsiteX33" fmla="*/ 159109 w 215463"/>
                <a:gd name="connsiteY33" fmla="*/ 134064 h 198541"/>
                <a:gd name="connsiteX34" fmla="*/ 159109 w 215463"/>
                <a:gd name="connsiteY34" fmla="*/ 134064 h 198541"/>
                <a:gd name="connsiteX35" fmla="*/ 159109 w 215463"/>
                <a:gd name="connsiteY35" fmla="*/ 134702 h 198541"/>
                <a:gd name="connsiteX36" fmla="*/ 159748 w 215463"/>
                <a:gd name="connsiteY36" fmla="*/ 135979 h 198541"/>
                <a:gd name="connsiteX37" fmla="*/ 160387 w 215463"/>
                <a:gd name="connsiteY37" fmla="*/ 136617 h 198541"/>
                <a:gd name="connsiteX38" fmla="*/ 161665 w 215463"/>
                <a:gd name="connsiteY38" fmla="*/ 137894 h 198541"/>
                <a:gd name="connsiteX39" fmla="*/ 161665 w 215463"/>
                <a:gd name="connsiteY39" fmla="*/ 137894 h 198541"/>
                <a:gd name="connsiteX40" fmla="*/ 162304 w 215463"/>
                <a:gd name="connsiteY40" fmla="*/ 137894 h 198541"/>
                <a:gd name="connsiteX41" fmla="*/ 162943 w 215463"/>
                <a:gd name="connsiteY41" fmla="*/ 137894 h 198541"/>
                <a:gd name="connsiteX42" fmla="*/ 164860 w 215463"/>
                <a:gd name="connsiteY42" fmla="*/ 137894 h 198541"/>
                <a:gd name="connsiteX43" fmla="*/ 166138 w 215463"/>
                <a:gd name="connsiteY43" fmla="*/ 137894 h 198541"/>
                <a:gd name="connsiteX44" fmla="*/ 166138 w 215463"/>
                <a:gd name="connsiteY44" fmla="*/ 137894 h 198541"/>
                <a:gd name="connsiteX45" fmla="*/ 168055 w 215463"/>
                <a:gd name="connsiteY45" fmla="*/ 137256 h 198541"/>
                <a:gd name="connsiteX46" fmla="*/ 168694 w 215463"/>
                <a:gd name="connsiteY46" fmla="*/ 136617 h 198541"/>
                <a:gd name="connsiteX47" fmla="*/ 169972 w 215463"/>
                <a:gd name="connsiteY47" fmla="*/ 135979 h 198541"/>
                <a:gd name="connsiteX48" fmla="*/ 170611 w 215463"/>
                <a:gd name="connsiteY48" fmla="*/ 135340 h 198541"/>
                <a:gd name="connsiteX49" fmla="*/ 171250 w 215463"/>
                <a:gd name="connsiteY49" fmla="*/ 134702 h 198541"/>
                <a:gd name="connsiteX50" fmla="*/ 185308 w 215463"/>
                <a:gd name="connsiteY50" fmla="*/ 109804 h 198541"/>
                <a:gd name="connsiteX51" fmla="*/ 201283 w 215463"/>
                <a:gd name="connsiteY51" fmla="*/ 109804 h 198541"/>
                <a:gd name="connsiteX52" fmla="*/ 210868 w 215463"/>
                <a:gd name="connsiteY52" fmla="*/ 105974 h 198541"/>
                <a:gd name="connsiteX53" fmla="*/ 215341 w 215463"/>
                <a:gd name="connsiteY53" fmla="*/ 93845 h 198541"/>
                <a:gd name="connsiteX54" fmla="*/ 214063 w 215463"/>
                <a:gd name="connsiteY54" fmla="*/ 15322 h 198541"/>
                <a:gd name="connsiteX55" fmla="*/ 201283 w 215463"/>
                <a:gd name="connsiteY55" fmla="*/ 0 h 198541"/>
                <a:gd name="connsiteX56" fmla="*/ 125882 w 215463"/>
                <a:gd name="connsiteY56" fmla="*/ 161515 h 198541"/>
                <a:gd name="connsiteX57" fmla="*/ 125882 w 215463"/>
                <a:gd name="connsiteY57" fmla="*/ 162153 h 198541"/>
                <a:gd name="connsiteX58" fmla="*/ 52398 w 215463"/>
                <a:gd name="connsiteY58" fmla="*/ 162153 h 198541"/>
                <a:gd name="connsiteX59" fmla="*/ 51758 w 215463"/>
                <a:gd name="connsiteY59" fmla="*/ 162153 h 198541"/>
                <a:gd name="connsiteX60" fmla="*/ 45369 w 215463"/>
                <a:gd name="connsiteY60" fmla="*/ 166622 h 198541"/>
                <a:gd name="connsiteX61" fmla="*/ 43452 w 215463"/>
                <a:gd name="connsiteY61" fmla="*/ 174283 h 198541"/>
                <a:gd name="connsiteX62" fmla="*/ 37062 w 215463"/>
                <a:gd name="connsiteY62" fmla="*/ 163430 h 198541"/>
                <a:gd name="connsiteX63" fmla="*/ 36423 w 215463"/>
                <a:gd name="connsiteY63" fmla="*/ 162792 h 198541"/>
                <a:gd name="connsiteX64" fmla="*/ 35784 w 215463"/>
                <a:gd name="connsiteY64" fmla="*/ 161515 h 198541"/>
                <a:gd name="connsiteX65" fmla="*/ 34506 w 215463"/>
                <a:gd name="connsiteY65" fmla="*/ 160876 h 198541"/>
                <a:gd name="connsiteX66" fmla="*/ 33228 w 215463"/>
                <a:gd name="connsiteY66" fmla="*/ 160238 h 198541"/>
                <a:gd name="connsiteX67" fmla="*/ 31950 w 215463"/>
                <a:gd name="connsiteY67" fmla="*/ 160238 h 198541"/>
                <a:gd name="connsiteX68" fmla="*/ 31311 w 215463"/>
                <a:gd name="connsiteY68" fmla="*/ 160238 h 198541"/>
                <a:gd name="connsiteX69" fmla="*/ 14058 w 215463"/>
                <a:gd name="connsiteY69" fmla="*/ 160876 h 198541"/>
                <a:gd name="connsiteX70" fmla="*/ 13419 w 215463"/>
                <a:gd name="connsiteY70" fmla="*/ 158323 h 198541"/>
                <a:gd name="connsiteX71" fmla="*/ 14697 w 215463"/>
                <a:gd name="connsiteY71" fmla="*/ 87461 h 198541"/>
                <a:gd name="connsiteX72" fmla="*/ 14697 w 215463"/>
                <a:gd name="connsiteY72" fmla="*/ 86822 h 198541"/>
                <a:gd name="connsiteX73" fmla="*/ 63260 w 215463"/>
                <a:gd name="connsiteY73" fmla="*/ 86822 h 198541"/>
                <a:gd name="connsiteX74" fmla="*/ 63260 w 215463"/>
                <a:gd name="connsiteY74" fmla="*/ 97037 h 198541"/>
                <a:gd name="connsiteX75" fmla="*/ 76679 w 215463"/>
                <a:gd name="connsiteY75" fmla="*/ 111720 h 198541"/>
                <a:gd name="connsiteX76" fmla="*/ 126521 w 215463"/>
                <a:gd name="connsiteY76" fmla="*/ 111720 h 198541"/>
                <a:gd name="connsiteX77" fmla="*/ 126521 w 215463"/>
                <a:gd name="connsiteY77" fmla="*/ 161515 h 198541"/>
                <a:gd name="connsiteX78" fmla="*/ 201283 w 215463"/>
                <a:gd name="connsiteY78" fmla="*/ 96398 h 198541"/>
                <a:gd name="connsiteX79" fmla="*/ 181474 w 215463"/>
                <a:gd name="connsiteY79" fmla="*/ 95760 h 198541"/>
                <a:gd name="connsiteX80" fmla="*/ 180835 w 215463"/>
                <a:gd name="connsiteY80" fmla="*/ 95760 h 198541"/>
                <a:gd name="connsiteX81" fmla="*/ 178918 w 215463"/>
                <a:gd name="connsiteY81" fmla="*/ 96398 h 198541"/>
                <a:gd name="connsiteX82" fmla="*/ 178279 w 215463"/>
                <a:gd name="connsiteY82" fmla="*/ 96398 h 198541"/>
                <a:gd name="connsiteX83" fmla="*/ 177001 w 215463"/>
                <a:gd name="connsiteY83" fmla="*/ 97037 h 198541"/>
                <a:gd name="connsiteX84" fmla="*/ 176362 w 215463"/>
                <a:gd name="connsiteY84" fmla="*/ 97675 h 198541"/>
                <a:gd name="connsiteX85" fmla="*/ 175723 w 215463"/>
                <a:gd name="connsiteY85" fmla="*/ 98313 h 198541"/>
                <a:gd name="connsiteX86" fmla="*/ 168055 w 215463"/>
                <a:gd name="connsiteY86" fmla="*/ 112358 h 198541"/>
                <a:gd name="connsiteX87" fmla="*/ 165499 w 215463"/>
                <a:gd name="connsiteY87" fmla="*/ 102144 h 198541"/>
                <a:gd name="connsiteX88" fmla="*/ 159109 w 215463"/>
                <a:gd name="connsiteY88" fmla="*/ 97675 h 198541"/>
                <a:gd name="connsiteX89" fmla="*/ 158470 w 215463"/>
                <a:gd name="connsiteY89" fmla="*/ 97675 h 198541"/>
                <a:gd name="connsiteX90" fmla="*/ 132272 w 215463"/>
                <a:gd name="connsiteY90" fmla="*/ 97675 h 198541"/>
                <a:gd name="connsiteX91" fmla="*/ 132272 w 215463"/>
                <a:gd name="connsiteY91" fmla="*/ 97675 h 198541"/>
                <a:gd name="connsiteX92" fmla="*/ 132272 w 215463"/>
                <a:gd name="connsiteY92" fmla="*/ 97675 h 198541"/>
                <a:gd name="connsiteX93" fmla="*/ 76679 w 215463"/>
                <a:gd name="connsiteY93" fmla="*/ 97675 h 198541"/>
                <a:gd name="connsiteX94" fmla="*/ 76040 w 215463"/>
                <a:gd name="connsiteY94" fmla="*/ 95760 h 198541"/>
                <a:gd name="connsiteX95" fmla="*/ 76040 w 215463"/>
                <a:gd name="connsiteY95" fmla="*/ 13406 h 198541"/>
                <a:gd name="connsiteX96" fmla="*/ 76679 w 215463"/>
                <a:gd name="connsiteY96" fmla="*/ 11491 h 198541"/>
                <a:gd name="connsiteX97" fmla="*/ 201922 w 215463"/>
                <a:gd name="connsiteY97" fmla="*/ 11491 h 198541"/>
                <a:gd name="connsiteX98" fmla="*/ 202561 w 215463"/>
                <a:gd name="connsiteY98" fmla="*/ 13406 h 198541"/>
                <a:gd name="connsiteX99" fmla="*/ 203839 w 215463"/>
                <a:gd name="connsiteY99" fmla="*/ 91929 h 198541"/>
                <a:gd name="connsiteX100" fmla="*/ 201283 w 215463"/>
                <a:gd name="connsiteY100" fmla="*/ 96398 h 1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15463" h="198541">
                  <a:moveTo>
                    <a:pt x="201283" y="0"/>
                  </a:moveTo>
                  <a:lnTo>
                    <a:pt x="76040" y="0"/>
                  </a:lnTo>
                  <a:cubicBezTo>
                    <a:pt x="69011" y="0"/>
                    <a:pt x="62621" y="6384"/>
                    <a:pt x="62621" y="14683"/>
                  </a:cubicBezTo>
                  <a:lnTo>
                    <a:pt x="62621" y="74054"/>
                  </a:lnTo>
                  <a:lnTo>
                    <a:pt x="13419" y="74054"/>
                  </a:lnTo>
                  <a:cubicBezTo>
                    <a:pt x="6390" y="74054"/>
                    <a:pt x="1278" y="80438"/>
                    <a:pt x="1278" y="87461"/>
                  </a:cubicBezTo>
                  <a:lnTo>
                    <a:pt x="0" y="158323"/>
                  </a:lnTo>
                  <a:cubicBezTo>
                    <a:pt x="0" y="162792"/>
                    <a:pt x="1278" y="166622"/>
                    <a:pt x="4473" y="169814"/>
                  </a:cubicBezTo>
                  <a:cubicBezTo>
                    <a:pt x="7029" y="172368"/>
                    <a:pt x="10224" y="173644"/>
                    <a:pt x="13419" y="173644"/>
                  </a:cubicBezTo>
                  <a:cubicBezTo>
                    <a:pt x="13419" y="173644"/>
                    <a:pt x="13419" y="173644"/>
                    <a:pt x="13419" y="173644"/>
                  </a:cubicBezTo>
                  <a:lnTo>
                    <a:pt x="27477" y="173644"/>
                  </a:lnTo>
                  <a:lnTo>
                    <a:pt x="39618" y="195350"/>
                  </a:lnTo>
                  <a:cubicBezTo>
                    <a:pt x="39618" y="195350"/>
                    <a:pt x="39618" y="195350"/>
                    <a:pt x="40257" y="195988"/>
                  </a:cubicBezTo>
                  <a:cubicBezTo>
                    <a:pt x="40257" y="195988"/>
                    <a:pt x="40257" y="196627"/>
                    <a:pt x="40896" y="196627"/>
                  </a:cubicBezTo>
                  <a:cubicBezTo>
                    <a:pt x="40896" y="197265"/>
                    <a:pt x="41535" y="197265"/>
                    <a:pt x="42174" y="197265"/>
                  </a:cubicBezTo>
                  <a:cubicBezTo>
                    <a:pt x="42174" y="197265"/>
                    <a:pt x="42174" y="197265"/>
                    <a:pt x="42813" y="197903"/>
                  </a:cubicBezTo>
                  <a:cubicBezTo>
                    <a:pt x="43452" y="198542"/>
                    <a:pt x="44091" y="198542"/>
                    <a:pt x="44730" y="198542"/>
                  </a:cubicBezTo>
                  <a:cubicBezTo>
                    <a:pt x="44730" y="198542"/>
                    <a:pt x="44730" y="198542"/>
                    <a:pt x="44730" y="198542"/>
                  </a:cubicBezTo>
                  <a:cubicBezTo>
                    <a:pt x="45369" y="198542"/>
                    <a:pt x="46008" y="198542"/>
                    <a:pt x="46008" y="198542"/>
                  </a:cubicBezTo>
                  <a:cubicBezTo>
                    <a:pt x="46647" y="198542"/>
                    <a:pt x="47286" y="198542"/>
                    <a:pt x="47925" y="198542"/>
                  </a:cubicBezTo>
                  <a:cubicBezTo>
                    <a:pt x="47925" y="198542"/>
                    <a:pt x="48564" y="198542"/>
                    <a:pt x="48564" y="198542"/>
                  </a:cubicBezTo>
                  <a:cubicBezTo>
                    <a:pt x="48564" y="198542"/>
                    <a:pt x="49203" y="198542"/>
                    <a:pt x="49203" y="198542"/>
                  </a:cubicBezTo>
                  <a:cubicBezTo>
                    <a:pt x="49203" y="198542"/>
                    <a:pt x="49203" y="198542"/>
                    <a:pt x="49203" y="198542"/>
                  </a:cubicBezTo>
                  <a:cubicBezTo>
                    <a:pt x="49842" y="198542"/>
                    <a:pt x="49842" y="197903"/>
                    <a:pt x="50481" y="197265"/>
                  </a:cubicBezTo>
                  <a:cubicBezTo>
                    <a:pt x="50481" y="197265"/>
                    <a:pt x="51119" y="196627"/>
                    <a:pt x="51119" y="196627"/>
                  </a:cubicBezTo>
                  <a:cubicBezTo>
                    <a:pt x="51119" y="195988"/>
                    <a:pt x="51758" y="195988"/>
                    <a:pt x="51758" y="195350"/>
                  </a:cubicBezTo>
                  <a:cubicBezTo>
                    <a:pt x="51758" y="195350"/>
                    <a:pt x="51758" y="194711"/>
                    <a:pt x="51758" y="194711"/>
                  </a:cubicBezTo>
                  <a:cubicBezTo>
                    <a:pt x="51758" y="194711"/>
                    <a:pt x="51758" y="194711"/>
                    <a:pt x="51758" y="194711"/>
                  </a:cubicBezTo>
                  <a:lnTo>
                    <a:pt x="56231" y="176198"/>
                  </a:lnTo>
                  <a:lnTo>
                    <a:pt x="125882" y="176198"/>
                  </a:lnTo>
                  <a:cubicBezTo>
                    <a:pt x="132911" y="176198"/>
                    <a:pt x="138023" y="169814"/>
                    <a:pt x="138023" y="162792"/>
                  </a:cubicBezTo>
                  <a:lnTo>
                    <a:pt x="138023" y="112996"/>
                  </a:lnTo>
                  <a:lnTo>
                    <a:pt x="153997" y="112996"/>
                  </a:lnTo>
                  <a:lnTo>
                    <a:pt x="159109" y="134064"/>
                  </a:lnTo>
                  <a:cubicBezTo>
                    <a:pt x="159109" y="134064"/>
                    <a:pt x="159109" y="134064"/>
                    <a:pt x="159109" y="134064"/>
                  </a:cubicBezTo>
                  <a:cubicBezTo>
                    <a:pt x="159109" y="134064"/>
                    <a:pt x="159109" y="134702"/>
                    <a:pt x="159109" y="134702"/>
                  </a:cubicBezTo>
                  <a:cubicBezTo>
                    <a:pt x="159109" y="135340"/>
                    <a:pt x="159748" y="135979"/>
                    <a:pt x="159748" y="135979"/>
                  </a:cubicBezTo>
                  <a:cubicBezTo>
                    <a:pt x="159748" y="135979"/>
                    <a:pt x="160387" y="136617"/>
                    <a:pt x="160387" y="136617"/>
                  </a:cubicBezTo>
                  <a:cubicBezTo>
                    <a:pt x="161026" y="137256"/>
                    <a:pt x="161026" y="137256"/>
                    <a:pt x="161665" y="137894"/>
                  </a:cubicBezTo>
                  <a:cubicBezTo>
                    <a:pt x="161665" y="137894"/>
                    <a:pt x="161665" y="137894"/>
                    <a:pt x="161665" y="137894"/>
                  </a:cubicBezTo>
                  <a:cubicBezTo>
                    <a:pt x="161665" y="137894"/>
                    <a:pt x="162304" y="137894"/>
                    <a:pt x="162304" y="137894"/>
                  </a:cubicBezTo>
                  <a:cubicBezTo>
                    <a:pt x="162304" y="137894"/>
                    <a:pt x="162943" y="137894"/>
                    <a:pt x="162943" y="137894"/>
                  </a:cubicBezTo>
                  <a:cubicBezTo>
                    <a:pt x="163582" y="137894"/>
                    <a:pt x="164221" y="137894"/>
                    <a:pt x="164860" y="137894"/>
                  </a:cubicBezTo>
                  <a:cubicBezTo>
                    <a:pt x="165499" y="137894"/>
                    <a:pt x="166138" y="137894"/>
                    <a:pt x="166138" y="137894"/>
                  </a:cubicBezTo>
                  <a:cubicBezTo>
                    <a:pt x="166138" y="137894"/>
                    <a:pt x="166138" y="137894"/>
                    <a:pt x="166138" y="137894"/>
                  </a:cubicBezTo>
                  <a:cubicBezTo>
                    <a:pt x="166777" y="137894"/>
                    <a:pt x="167416" y="137256"/>
                    <a:pt x="168055" y="137256"/>
                  </a:cubicBezTo>
                  <a:cubicBezTo>
                    <a:pt x="168055" y="137256"/>
                    <a:pt x="168055" y="137256"/>
                    <a:pt x="168694" y="136617"/>
                  </a:cubicBezTo>
                  <a:cubicBezTo>
                    <a:pt x="169333" y="136617"/>
                    <a:pt x="169333" y="135979"/>
                    <a:pt x="169972" y="135979"/>
                  </a:cubicBezTo>
                  <a:cubicBezTo>
                    <a:pt x="169972" y="135979"/>
                    <a:pt x="169972" y="135340"/>
                    <a:pt x="170611" y="135340"/>
                  </a:cubicBezTo>
                  <a:cubicBezTo>
                    <a:pt x="170611" y="135340"/>
                    <a:pt x="170611" y="135340"/>
                    <a:pt x="171250" y="134702"/>
                  </a:cubicBezTo>
                  <a:lnTo>
                    <a:pt x="185308" y="109804"/>
                  </a:lnTo>
                  <a:lnTo>
                    <a:pt x="201283" y="109804"/>
                  </a:lnTo>
                  <a:cubicBezTo>
                    <a:pt x="205117" y="109804"/>
                    <a:pt x="208312" y="108528"/>
                    <a:pt x="210868" y="105974"/>
                  </a:cubicBezTo>
                  <a:cubicBezTo>
                    <a:pt x="214063" y="102782"/>
                    <a:pt x="215980" y="98313"/>
                    <a:pt x="215341" y="93845"/>
                  </a:cubicBezTo>
                  <a:lnTo>
                    <a:pt x="214063" y="15322"/>
                  </a:lnTo>
                  <a:cubicBezTo>
                    <a:pt x="214702" y="6384"/>
                    <a:pt x="208951" y="0"/>
                    <a:pt x="201283" y="0"/>
                  </a:cubicBezTo>
                  <a:close/>
                  <a:moveTo>
                    <a:pt x="125882" y="161515"/>
                  </a:moveTo>
                  <a:cubicBezTo>
                    <a:pt x="125882" y="162153"/>
                    <a:pt x="125882" y="162153"/>
                    <a:pt x="125882" y="162153"/>
                  </a:cubicBezTo>
                  <a:lnTo>
                    <a:pt x="52398" y="162153"/>
                  </a:lnTo>
                  <a:cubicBezTo>
                    <a:pt x="52398" y="162153"/>
                    <a:pt x="51758" y="162153"/>
                    <a:pt x="51758" y="162153"/>
                  </a:cubicBezTo>
                  <a:cubicBezTo>
                    <a:pt x="48564" y="162153"/>
                    <a:pt x="46008" y="164068"/>
                    <a:pt x="45369" y="166622"/>
                  </a:cubicBezTo>
                  <a:lnTo>
                    <a:pt x="43452" y="174283"/>
                  </a:lnTo>
                  <a:lnTo>
                    <a:pt x="37062" y="163430"/>
                  </a:lnTo>
                  <a:cubicBezTo>
                    <a:pt x="37062" y="163430"/>
                    <a:pt x="36423" y="162792"/>
                    <a:pt x="36423" y="162792"/>
                  </a:cubicBezTo>
                  <a:cubicBezTo>
                    <a:pt x="36423" y="162153"/>
                    <a:pt x="35784" y="162153"/>
                    <a:pt x="35784" y="161515"/>
                  </a:cubicBezTo>
                  <a:cubicBezTo>
                    <a:pt x="35784" y="161515"/>
                    <a:pt x="35145" y="160876"/>
                    <a:pt x="34506" y="160876"/>
                  </a:cubicBezTo>
                  <a:cubicBezTo>
                    <a:pt x="33867" y="160876"/>
                    <a:pt x="33867" y="160238"/>
                    <a:pt x="33228" y="160238"/>
                  </a:cubicBezTo>
                  <a:cubicBezTo>
                    <a:pt x="32589" y="160238"/>
                    <a:pt x="32589" y="160238"/>
                    <a:pt x="31950" y="160238"/>
                  </a:cubicBezTo>
                  <a:cubicBezTo>
                    <a:pt x="31950" y="160238"/>
                    <a:pt x="31311" y="160238"/>
                    <a:pt x="31311" y="160238"/>
                  </a:cubicBezTo>
                  <a:lnTo>
                    <a:pt x="14058" y="160876"/>
                  </a:lnTo>
                  <a:cubicBezTo>
                    <a:pt x="14058" y="160876"/>
                    <a:pt x="13419" y="160238"/>
                    <a:pt x="13419" y="158323"/>
                  </a:cubicBezTo>
                  <a:lnTo>
                    <a:pt x="14697" y="87461"/>
                  </a:lnTo>
                  <a:cubicBezTo>
                    <a:pt x="14697" y="86822"/>
                    <a:pt x="14697" y="86822"/>
                    <a:pt x="14697" y="86822"/>
                  </a:cubicBezTo>
                  <a:lnTo>
                    <a:pt x="63260" y="86822"/>
                  </a:lnTo>
                  <a:lnTo>
                    <a:pt x="63260" y="97037"/>
                  </a:lnTo>
                  <a:cubicBezTo>
                    <a:pt x="63260" y="105336"/>
                    <a:pt x="69011" y="111720"/>
                    <a:pt x="76679" y="111720"/>
                  </a:cubicBezTo>
                  <a:lnTo>
                    <a:pt x="126521" y="111720"/>
                  </a:lnTo>
                  <a:lnTo>
                    <a:pt x="126521" y="161515"/>
                  </a:lnTo>
                  <a:close/>
                  <a:moveTo>
                    <a:pt x="201283" y="96398"/>
                  </a:moveTo>
                  <a:lnTo>
                    <a:pt x="181474" y="95760"/>
                  </a:lnTo>
                  <a:cubicBezTo>
                    <a:pt x="181474" y="95760"/>
                    <a:pt x="180835" y="95760"/>
                    <a:pt x="180835" y="95760"/>
                  </a:cubicBezTo>
                  <a:cubicBezTo>
                    <a:pt x="180196" y="95760"/>
                    <a:pt x="179557" y="95760"/>
                    <a:pt x="178918" y="96398"/>
                  </a:cubicBezTo>
                  <a:cubicBezTo>
                    <a:pt x="178918" y="96398"/>
                    <a:pt x="178279" y="96398"/>
                    <a:pt x="178279" y="96398"/>
                  </a:cubicBezTo>
                  <a:cubicBezTo>
                    <a:pt x="177640" y="96398"/>
                    <a:pt x="177001" y="97037"/>
                    <a:pt x="177001" y="97037"/>
                  </a:cubicBezTo>
                  <a:cubicBezTo>
                    <a:pt x="177001" y="97037"/>
                    <a:pt x="176362" y="97675"/>
                    <a:pt x="176362" y="97675"/>
                  </a:cubicBezTo>
                  <a:cubicBezTo>
                    <a:pt x="176362" y="97675"/>
                    <a:pt x="175723" y="98313"/>
                    <a:pt x="175723" y="98313"/>
                  </a:cubicBezTo>
                  <a:lnTo>
                    <a:pt x="168055" y="112358"/>
                  </a:lnTo>
                  <a:lnTo>
                    <a:pt x="165499" y="102144"/>
                  </a:lnTo>
                  <a:cubicBezTo>
                    <a:pt x="164860" y="98952"/>
                    <a:pt x="161665" y="97037"/>
                    <a:pt x="159109" y="97675"/>
                  </a:cubicBezTo>
                  <a:cubicBezTo>
                    <a:pt x="159109" y="97675"/>
                    <a:pt x="158470" y="97675"/>
                    <a:pt x="158470" y="97675"/>
                  </a:cubicBezTo>
                  <a:lnTo>
                    <a:pt x="132272" y="97675"/>
                  </a:lnTo>
                  <a:cubicBezTo>
                    <a:pt x="132272" y="97675"/>
                    <a:pt x="132272" y="97675"/>
                    <a:pt x="132272" y="97675"/>
                  </a:cubicBezTo>
                  <a:cubicBezTo>
                    <a:pt x="132272" y="97675"/>
                    <a:pt x="132272" y="97675"/>
                    <a:pt x="132272" y="97675"/>
                  </a:cubicBezTo>
                  <a:lnTo>
                    <a:pt x="76679" y="97675"/>
                  </a:lnTo>
                  <a:cubicBezTo>
                    <a:pt x="76679" y="97675"/>
                    <a:pt x="76040" y="97037"/>
                    <a:pt x="76040" y="95760"/>
                  </a:cubicBezTo>
                  <a:lnTo>
                    <a:pt x="76040" y="13406"/>
                  </a:lnTo>
                  <a:cubicBezTo>
                    <a:pt x="76040" y="12130"/>
                    <a:pt x="76679" y="11491"/>
                    <a:pt x="76679" y="11491"/>
                  </a:cubicBezTo>
                  <a:lnTo>
                    <a:pt x="201922" y="11491"/>
                  </a:lnTo>
                  <a:cubicBezTo>
                    <a:pt x="201922" y="11491"/>
                    <a:pt x="202561" y="12130"/>
                    <a:pt x="202561" y="13406"/>
                  </a:cubicBezTo>
                  <a:lnTo>
                    <a:pt x="203839" y="91929"/>
                  </a:lnTo>
                  <a:cubicBezTo>
                    <a:pt x="202561" y="94483"/>
                    <a:pt x="202561" y="95760"/>
                    <a:pt x="201283" y="96398"/>
                  </a:cubicBezTo>
                  <a:close/>
                </a:path>
              </a:pathLst>
            </a:custGeom>
            <a:grpFill/>
            <a:ln w="6390" cap="flat">
              <a:noFill/>
              <a:prstDash val="solid"/>
              <a:miter/>
            </a:ln>
          </p:spPr>
          <p:txBody>
            <a:bodyPr rtlCol="0" anchor="ctr"/>
            <a:lstStyle/>
            <a:p>
              <a:endParaRPr lang="en-US"/>
            </a:p>
          </p:txBody>
        </p:sp>
        <p:sp>
          <p:nvSpPr>
            <p:cNvPr id="148" name="Graphic 4">
              <a:extLst>
                <a:ext uri="{FF2B5EF4-FFF2-40B4-BE49-F238E27FC236}">
                  <a16:creationId xmlns:a16="http://schemas.microsoft.com/office/drawing/2014/main" id="{22EEACD7-FE79-AC41-AE7A-481992CEE3DB}"/>
                </a:ext>
              </a:extLst>
            </p:cNvPr>
            <p:cNvSpPr/>
            <p:nvPr/>
          </p:nvSpPr>
          <p:spPr>
            <a:xfrm>
              <a:off x="640910" y="1049050"/>
              <a:ext cx="12779" cy="12767"/>
            </a:xfrm>
            <a:custGeom>
              <a:avLst/>
              <a:gdLst>
                <a:gd name="connsiteX0" fmla="*/ 10863 w 12779"/>
                <a:gd name="connsiteY0" fmla="*/ 1915 h 12767"/>
                <a:gd name="connsiteX1" fmla="*/ 8946 w 12779"/>
                <a:gd name="connsiteY1" fmla="*/ 638 h 12767"/>
                <a:gd name="connsiteX2" fmla="*/ 5112 w 12779"/>
                <a:gd name="connsiteY2" fmla="*/ 0 h 12767"/>
                <a:gd name="connsiteX3" fmla="*/ 3834 w 12779"/>
                <a:gd name="connsiteY3" fmla="*/ 638 h 12767"/>
                <a:gd name="connsiteX4" fmla="*/ 2556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224" y="1277"/>
                    <a:pt x="9585" y="638"/>
                    <a:pt x="8946" y="638"/>
                  </a:cubicBezTo>
                  <a:cubicBezTo>
                    <a:pt x="7668" y="0"/>
                    <a:pt x="6390" y="0"/>
                    <a:pt x="5112" y="0"/>
                  </a:cubicBezTo>
                  <a:cubicBezTo>
                    <a:pt x="4473" y="0"/>
                    <a:pt x="4473" y="0"/>
                    <a:pt x="3834" y="638"/>
                  </a:cubicBezTo>
                  <a:cubicBezTo>
                    <a:pt x="3195" y="638"/>
                    <a:pt x="3195" y="1277"/>
                    <a:pt x="2556" y="1277"/>
                  </a:cubicBezTo>
                  <a:cubicBezTo>
                    <a:pt x="1917" y="1277"/>
                    <a:pt x="1917" y="1915"/>
                    <a:pt x="1917" y="1915"/>
                  </a:cubicBezTo>
                  <a:cubicBezTo>
                    <a:pt x="1278" y="2554"/>
                    <a:pt x="639" y="3192"/>
                    <a:pt x="639" y="3830"/>
                  </a:cubicBezTo>
                  <a:cubicBezTo>
                    <a:pt x="639"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149" name="Graphic 4">
              <a:extLst>
                <a:ext uri="{FF2B5EF4-FFF2-40B4-BE49-F238E27FC236}">
                  <a16:creationId xmlns:a16="http://schemas.microsoft.com/office/drawing/2014/main" id="{8F43CD3E-D08A-C54B-B245-0F00E9323DB0}"/>
                </a:ext>
              </a:extLst>
            </p:cNvPr>
            <p:cNvSpPr/>
            <p:nvPr/>
          </p:nvSpPr>
          <p:spPr>
            <a:xfrm>
              <a:off x="706088" y="1049050"/>
              <a:ext cx="12779" cy="12767"/>
            </a:xfrm>
            <a:custGeom>
              <a:avLst/>
              <a:gdLst>
                <a:gd name="connsiteX0" fmla="*/ 10863 w 12779"/>
                <a:gd name="connsiteY0" fmla="*/ 1915 h 12767"/>
                <a:gd name="connsiteX1" fmla="*/ 10224 w 12779"/>
                <a:gd name="connsiteY1" fmla="*/ 1277 h 12767"/>
                <a:gd name="connsiteX2" fmla="*/ 8946 w 12779"/>
                <a:gd name="connsiteY2" fmla="*/ 638 h 12767"/>
                <a:gd name="connsiteX3" fmla="*/ 7668 w 12779"/>
                <a:gd name="connsiteY3" fmla="*/ 0 h 12767"/>
                <a:gd name="connsiteX4" fmla="*/ 3834 w 12779"/>
                <a:gd name="connsiteY4" fmla="*/ 638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863" y="1915"/>
                    <a:pt x="10224" y="1277"/>
                    <a:pt x="10224" y="1277"/>
                  </a:cubicBezTo>
                  <a:cubicBezTo>
                    <a:pt x="9585" y="1277"/>
                    <a:pt x="9585" y="638"/>
                    <a:pt x="8946" y="638"/>
                  </a:cubicBezTo>
                  <a:cubicBezTo>
                    <a:pt x="8307" y="638"/>
                    <a:pt x="8307" y="638"/>
                    <a:pt x="7668" y="0"/>
                  </a:cubicBezTo>
                  <a:cubicBezTo>
                    <a:pt x="6390" y="0"/>
                    <a:pt x="5112" y="0"/>
                    <a:pt x="3834" y="638"/>
                  </a:cubicBezTo>
                  <a:cubicBezTo>
                    <a:pt x="3195" y="638"/>
                    <a:pt x="2556" y="1277"/>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150" name="Graphic 4">
              <a:extLst>
                <a:ext uri="{FF2B5EF4-FFF2-40B4-BE49-F238E27FC236}">
                  <a16:creationId xmlns:a16="http://schemas.microsoft.com/office/drawing/2014/main" id="{4FD778CA-FB82-C448-8425-B7485C46CB1C}"/>
                </a:ext>
              </a:extLst>
            </p:cNvPr>
            <p:cNvSpPr/>
            <p:nvPr/>
          </p:nvSpPr>
          <p:spPr>
            <a:xfrm>
              <a:off x="672221" y="1049050"/>
              <a:ext cx="12779" cy="12767"/>
            </a:xfrm>
            <a:custGeom>
              <a:avLst/>
              <a:gdLst>
                <a:gd name="connsiteX0" fmla="*/ 11502 w 12779"/>
                <a:gd name="connsiteY0" fmla="*/ 1915 h 12767"/>
                <a:gd name="connsiteX1" fmla="*/ 9585 w 12779"/>
                <a:gd name="connsiteY1" fmla="*/ 638 h 12767"/>
                <a:gd name="connsiteX2" fmla="*/ 5751 w 12779"/>
                <a:gd name="connsiteY2" fmla="*/ 0 h 12767"/>
                <a:gd name="connsiteX3" fmla="*/ 4473 w 12779"/>
                <a:gd name="connsiteY3" fmla="*/ 638 h 12767"/>
                <a:gd name="connsiteX4" fmla="*/ 3195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1502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1502" y="1915"/>
                  </a:moveTo>
                  <a:cubicBezTo>
                    <a:pt x="10863" y="1277"/>
                    <a:pt x="10224" y="638"/>
                    <a:pt x="9585" y="638"/>
                  </a:cubicBezTo>
                  <a:cubicBezTo>
                    <a:pt x="8307" y="0"/>
                    <a:pt x="7029" y="0"/>
                    <a:pt x="5751" y="0"/>
                  </a:cubicBezTo>
                  <a:cubicBezTo>
                    <a:pt x="5112" y="0"/>
                    <a:pt x="5112" y="0"/>
                    <a:pt x="4473" y="638"/>
                  </a:cubicBezTo>
                  <a:cubicBezTo>
                    <a:pt x="3834" y="638"/>
                    <a:pt x="3834" y="1277"/>
                    <a:pt x="3195" y="1277"/>
                  </a:cubicBezTo>
                  <a:cubicBezTo>
                    <a:pt x="2556" y="1277"/>
                    <a:pt x="2556" y="1915"/>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780" y="3192"/>
                    <a:pt x="12141" y="2554"/>
                    <a:pt x="11502" y="1915"/>
                  </a:cubicBezTo>
                  <a:close/>
                </a:path>
              </a:pathLst>
            </a:custGeom>
            <a:grpFill/>
            <a:ln w="6390" cap="flat">
              <a:noFill/>
              <a:prstDash val="solid"/>
              <a:miter/>
            </a:ln>
          </p:spPr>
          <p:txBody>
            <a:bodyPr rtlCol="0" anchor="ctr"/>
            <a:lstStyle/>
            <a:p>
              <a:endParaRPr lang="en-US"/>
            </a:p>
          </p:txBody>
        </p:sp>
      </p:grpSp>
    </p:spTree>
    <p:extLst>
      <p:ext uri="{BB962C8B-B14F-4D97-AF65-F5344CB8AC3E}">
        <p14:creationId xmlns:p14="http://schemas.microsoft.com/office/powerpoint/2010/main" val="1449205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oogle Shape;32;p6" descr="DTA-wordmark.png">
            <a:extLst>
              <a:ext uri="{FF2B5EF4-FFF2-40B4-BE49-F238E27FC236}">
                <a16:creationId xmlns:a16="http://schemas.microsoft.com/office/drawing/2014/main" id="{8AFBA575-A69E-8B4C-9E87-704DF110022B}"/>
              </a:ext>
            </a:extLst>
          </p:cNvPr>
          <p:cNvPicPr preferRelativeResize="0"/>
          <p:nvPr/>
        </p:nvPicPr>
        <p:blipFill>
          <a:blip r:embed="rId3">
            <a:alphaModFix/>
          </a:blip>
          <a:stretch>
            <a:fillRect/>
          </a:stretch>
        </p:blipFill>
        <p:spPr>
          <a:xfrm>
            <a:off x="11013487" y="319310"/>
            <a:ext cx="682651" cy="436900"/>
          </a:xfrm>
          <a:prstGeom prst="rect">
            <a:avLst/>
          </a:prstGeom>
          <a:noFill/>
          <a:ln>
            <a:noFill/>
          </a:ln>
        </p:spPr>
      </p:pic>
      <p:graphicFrame>
        <p:nvGraphicFramePr>
          <p:cNvPr id="3" name="Table 3">
            <a:extLst>
              <a:ext uri="{FF2B5EF4-FFF2-40B4-BE49-F238E27FC236}">
                <a16:creationId xmlns:a16="http://schemas.microsoft.com/office/drawing/2014/main" id="{DCEBDB0D-73AD-4A52-AB45-04424C595B13}"/>
              </a:ext>
            </a:extLst>
          </p:cNvPr>
          <p:cNvGraphicFramePr>
            <a:graphicFrameLocks noGrp="1"/>
          </p:cNvGraphicFramePr>
          <p:nvPr>
            <p:extLst>
              <p:ext uri="{D42A27DB-BD31-4B8C-83A1-F6EECF244321}">
                <p14:modId xmlns:p14="http://schemas.microsoft.com/office/powerpoint/2010/main" val="209904686"/>
              </p:ext>
            </p:extLst>
          </p:nvPr>
        </p:nvGraphicFramePr>
        <p:xfrm>
          <a:off x="466466" y="1851430"/>
          <a:ext cx="11259068" cy="4793234"/>
        </p:xfrm>
        <a:graphic>
          <a:graphicData uri="http://schemas.openxmlformats.org/drawingml/2006/table">
            <a:tbl>
              <a:tblPr firstRow="1" bandRow="1">
                <a:tableStyleId>{F5AB1C69-6EDB-4FF4-983F-18BD219EF322}</a:tableStyleId>
              </a:tblPr>
              <a:tblGrid>
                <a:gridCol w="2814767">
                  <a:extLst>
                    <a:ext uri="{9D8B030D-6E8A-4147-A177-3AD203B41FA5}">
                      <a16:colId xmlns:a16="http://schemas.microsoft.com/office/drawing/2014/main" val="82233867"/>
                    </a:ext>
                  </a:extLst>
                </a:gridCol>
                <a:gridCol w="2814767">
                  <a:extLst>
                    <a:ext uri="{9D8B030D-6E8A-4147-A177-3AD203B41FA5}">
                      <a16:colId xmlns:a16="http://schemas.microsoft.com/office/drawing/2014/main" val="2748107686"/>
                    </a:ext>
                  </a:extLst>
                </a:gridCol>
                <a:gridCol w="2975811">
                  <a:extLst>
                    <a:ext uri="{9D8B030D-6E8A-4147-A177-3AD203B41FA5}">
                      <a16:colId xmlns:a16="http://schemas.microsoft.com/office/drawing/2014/main" val="4196416557"/>
                    </a:ext>
                  </a:extLst>
                </a:gridCol>
                <a:gridCol w="2653723">
                  <a:extLst>
                    <a:ext uri="{9D8B030D-6E8A-4147-A177-3AD203B41FA5}">
                      <a16:colId xmlns:a16="http://schemas.microsoft.com/office/drawing/2014/main" val="884953973"/>
                    </a:ext>
                  </a:extLst>
                </a:gridCol>
              </a:tblGrid>
              <a:tr h="421438">
                <a:tc>
                  <a:txBody>
                    <a:bodyPr/>
                    <a:lstStyle/>
                    <a:p>
                      <a:pPr algn="ctr"/>
                      <a:endParaRPr lang="en-AU">
                        <a:latin typeface="Arial" panose="020B0604020202020204" pitchFamily="34" charset="0"/>
                        <a:cs typeface="Arial" panose="020B0604020202020204" pitchFamily="34" charset="0"/>
                      </a:endParaRPr>
                    </a:p>
                    <a:p>
                      <a:pPr algn="ctr"/>
                      <a:endParaRPr lang="en-AU">
                        <a:latin typeface="Arial" panose="020B0604020202020204" pitchFamily="34" charset="0"/>
                        <a:cs typeface="Arial" panose="020B0604020202020204" pitchFamily="34" charset="0"/>
                      </a:endParaRPr>
                    </a:p>
                    <a:p>
                      <a:pPr algn="ctr"/>
                      <a:r>
                        <a:rPr lang="en-AU">
                          <a:latin typeface="Arial" panose="020B0604020202020204" pitchFamily="34" charset="0"/>
                          <a:cs typeface="Arial" panose="020B0604020202020204" pitchFamily="34" charset="0"/>
                        </a:rPr>
                        <a:t>Lean agencies</a:t>
                      </a:r>
                    </a:p>
                  </a:txBody>
                  <a:tcPr>
                    <a:solidFill>
                      <a:srgbClr val="197593"/>
                    </a:solidFill>
                  </a:tcPr>
                </a:tc>
                <a:tc>
                  <a:txBody>
                    <a:bodyPr/>
                    <a:lstStyle/>
                    <a:p>
                      <a:pPr algn="ctr"/>
                      <a:endParaRPr lang="en-AU">
                        <a:latin typeface="Arial" panose="020B0604020202020204" pitchFamily="34" charset="0"/>
                        <a:cs typeface="Arial" panose="020B0604020202020204" pitchFamily="34" charset="0"/>
                      </a:endParaRPr>
                    </a:p>
                    <a:p>
                      <a:pPr algn="ctr"/>
                      <a:endParaRPr lang="en-AU">
                        <a:latin typeface="Arial" panose="020B0604020202020204" pitchFamily="34" charset="0"/>
                        <a:cs typeface="Arial" panose="020B0604020202020204" pitchFamily="34" charset="0"/>
                      </a:endParaRPr>
                    </a:p>
                    <a:p>
                      <a:pPr algn="ctr"/>
                      <a:r>
                        <a:rPr lang="en-AU">
                          <a:latin typeface="Arial" panose="020B0604020202020204" pitchFamily="34" charset="0"/>
                          <a:cs typeface="Arial" panose="020B0604020202020204" pitchFamily="34" charset="0"/>
                        </a:rPr>
                        <a:t>Aligned agencies</a:t>
                      </a:r>
                    </a:p>
                  </a:txBody>
                  <a:tcPr>
                    <a:solidFill>
                      <a:srgbClr val="197593"/>
                    </a:solidFill>
                  </a:tcPr>
                </a:tc>
                <a:tc>
                  <a:txBody>
                    <a:bodyPr/>
                    <a:lstStyle/>
                    <a:p>
                      <a:pPr algn="ctr"/>
                      <a:endParaRPr lang="en-AU">
                        <a:latin typeface="Arial" panose="020B0604020202020204" pitchFamily="34" charset="0"/>
                        <a:cs typeface="Arial" panose="020B0604020202020204" pitchFamily="34" charset="0"/>
                      </a:endParaRPr>
                    </a:p>
                    <a:p>
                      <a:pPr algn="ctr"/>
                      <a:endParaRPr lang="en-AU">
                        <a:latin typeface="Arial" panose="020B0604020202020204" pitchFamily="34" charset="0"/>
                        <a:cs typeface="Arial" panose="020B0604020202020204" pitchFamily="34" charset="0"/>
                      </a:endParaRPr>
                    </a:p>
                    <a:p>
                      <a:pPr algn="ctr"/>
                      <a:r>
                        <a:rPr lang="en-AU">
                          <a:latin typeface="Arial" panose="020B0604020202020204" pitchFamily="34" charset="0"/>
                          <a:cs typeface="Arial" panose="020B0604020202020204" pitchFamily="34" charset="0"/>
                        </a:rPr>
                        <a:t>Self-directed agencies</a:t>
                      </a:r>
                    </a:p>
                  </a:txBody>
                  <a:tcPr>
                    <a:solidFill>
                      <a:srgbClr val="197593"/>
                    </a:solidFill>
                  </a:tcPr>
                </a:tc>
                <a:tc>
                  <a:txBody>
                    <a:bodyPr/>
                    <a:lstStyle/>
                    <a:p>
                      <a:pPr algn="ctr"/>
                      <a:endParaRPr lang="en-AU">
                        <a:latin typeface="Arial" panose="020B0604020202020204" pitchFamily="34" charset="0"/>
                        <a:cs typeface="Arial" panose="020B0604020202020204" pitchFamily="34" charset="0"/>
                      </a:endParaRPr>
                    </a:p>
                    <a:p>
                      <a:pPr algn="ctr"/>
                      <a:endParaRPr lang="en-AU">
                        <a:latin typeface="Arial" panose="020B0604020202020204" pitchFamily="34" charset="0"/>
                        <a:cs typeface="Arial" panose="020B0604020202020204" pitchFamily="34" charset="0"/>
                      </a:endParaRPr>
                    </a:p>
                    <a:p>
                      <a:pPr algn="ctr"/>
                      <a:r>
                        <a:rPr lang="en-AU">
                          <a:latin typeface="Arial" panose="020B0604020202020204" pitchFamily="34" charset="0"/>
                          <a:cs typeface="Arial" panose="020B0604020202020204" pitchFamily="34" charset="0"/>
                        </a:rPr>
                        <a:t>Complex agencies</a:t>
                      </a:r>
                    </a:p>
                  </a:txBody>
                  <a:tcPr>
                    <a:solidFill>
                      <a:srgbClr val="197593"/>
                    </a:solidFill>
                  </a:tcPr>
                </a:tc>
                <a:extLst>
                  <a:ext uri="{0D108BD9-81ED-4DB2-BD59-A6C34878D82A}">
                    <a16:rowId xmlns:a16="http://schemas.microsoft.com/office/drawing/2014/main" val="1849092589"/>
                  </a:ext>
                </a:extLst>
              </a:tr>
              <a:tr h="891822">
                <a:tc>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r>
                        <a:rPr lang="en-US" sz="1000">
                          <a:latin typeface="Arial" panose="020B0604020202020204" pitchFamily="34" charset="0"/>
                          <a:cs typeface="Arial" panose="020B0604020202020204" pitchFamily="34" charset="0"/>
                        </a:rPr>
                        <a:t>If you are a Lean agency, you and your managed service provider are empowered to engage with the community and consume resources from the DTA.</a:t>
                      </a:r>
                    </a:p>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endParaRPr lang="en-US" sz="80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Consume news and announcements from the DTA</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Raise questions on the community forum</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Provide feedback in surveys and user research</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Provide lessons learnt and improvements back in the form of Github suggestions and forum posts</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Understand the impact of updates to the blueprint and how it came be implemented</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Historically, we have assisted Lean agencies and your managed service providers by providing and coordinating the Community Portal, news and updates, user research and lessons learnt</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We also provide ongoing updates to the blueprint to enable new features securely.</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endParaRPr lang="en-US" sz="80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endParaRPr lang="en-US" sz="80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endParaRPr lang="en-US" sz="80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endParaRPr lang="en-US" sz="80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endParaRPr lang="en-US" sz="800">
                        <a:solidFill>
                          <a:srgbClr val="7030A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r>
                        <a:rPr lang="en-US" sz="1000">
                          <a:latin typeface="Arial" panose="020B0604020202020204" pitchFamily="34" charset="0"/>
                          <a:cs typeface="Arial" panose="020B0604020202020204" pitchFamily="34" charset="0"/>
                        </a:rPr>
                        <a:t>Aligned agencies are encouraged to engage with the community and access resources from the DTA.</a:t>
                      </a:r>
                    </a:p>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endParaRPr lang="en-US" sz="80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Consume news and announcements from the DTA</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Raise questions on the community forum</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Provide feedback in surveys and user research</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Provide lessons learnt and improvements back in the form of Github suggestions and forum posts</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Understand the impact of updates to the blueprint and how it came be implemented</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Historically, we have assisted Aligned agencies and your managed service providers by providing and coordinating the Community Portal, news and updates, user research and lessons learnt</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We also provide ongoing updates to the blueprint to enable new features securely.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r>
                        <a:rPr lang="en-AU" sz="1000" u="none" strike="noStrike" cap="none">
                          <a:effectLst/>
                          <a:latin typeface="Arial" panose="020B0604020202020204" pitchFamily="34" charset="0"/>
                          <a:cs typeface="Arial" panose="020B0604020202020204" pitchFamily="34" charset="0"/>
                          <a:sym typeface="Arial"/>
                        </a:rPr>
                        <a:t>As a Self-directed agency, we welcome your </a:t>
                      </a:r>
                      <a:r>
                        <a:rPr lang="en-US" sz="1000">
                          <a:latin typeface="Arial" panose="020B0604020202020204" pitchFamily="34" charset="0"/>
                          <a:cs typeface="Arial" panose="020B0604020202020204" pitchFamily="34" charset="0"/>
                        </a:rPr>
                        <a:t>feedback in surveys, the Community Portal and user research on your own business and technology implementations.</a:t>
                      </a:r>
                    </a:p>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endParaRPr lang="en-US" sz="80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We have historically assisted Self-directed agencies and your managed service providers by providing and coordinating the Community Portal, news and updates, user research and lessons learnt</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We also provide ongoing updates to the blueprint to enable new features securely.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a:latin typeface="Arial" panose="020B0604020202020204" pitchFamily="34" charset="0"/>
                        <a:cs typeface="Arial" panose="020B0604020202020204" pitchFamily="34" charset="0"/>
                      </a:endParaRPr>
                    </a:p>
                    <a:p>
                      <a:endParaRPr lang="en-AU" sz="9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r>
                        <a:rPr lang="en-AU" sz="1000" u="none" strike="noStrike" cap="none">
                          <a:effectLst/>
                          <a:latin typeface="Arial" panose="020B0604020202020204" pitchFamily="34" charset="0"/>
                          <a:cs typeface="Arial" panose="020B0604020202020204" pitchFamily="34" charset="0"/>
                          <a:sym typeface="Arial"/>
                        </a:rPr>
                        <a:t>Complex agencies are encouraged to </a:t>
                      </a:r>
                      <a:r>
                        <a:rPr lang="en-US" sz="1000">
                          <a:latin typeface="Arial" panose="020B0604020202020204" pitchFamily="34" charset="0"/>
                          <a:cs typeface="Arial" panose="020B0604020202020204" pitchFamily="34" charset="0"/>
                        </a:rPr>
                        <a:t>provide feedback in surveys, the Community Portal and user research on your own business and technology implementations.</a:t>
                      </a:r>
                    </a:p>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None/>
                        <a:tabLst/>
                        <a:defRPr/>
                      </a:pPr>
                      <a:endParaRPr lang="en-US" sz="80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Community engagement may be beneficial to share lessons learnt on how the business problem was solved using the blueprint</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Historically, we have assisted Complex agencies by enabling engagement and consultation, providing and coordinating the Community Portal, news and updates, user research and lessons learnt</a:t>
                      </a: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lang="en-US" sz="800">
                          <a:latin typeface="Arial" panose="020B0604020202020204" pitchFamily="34" charset="0"/>
                          <a:cs typeface="Arial" panose="020B0604020202020204" pitchFamily="34" charset="0"/>
                        </a:rPr>
                        <a:t>We also provide ongoing updates to the blueprint to enable new features securely.</a:t>
                      </a:r>
                      <a:endParaRPr lang="en-AU" sz="800" b="0" i="0" u="none" strike="noStrike" cap="none">
                        <a:solidFill>
                          <a:srgbClr val="7030A0"/>
                        </a:solidFill>
                        <a:effectLst/>
                        <a:latin typeface="Arial" panose="020B0604020202020204" pitchFamily="34" charset="0"/>
                        <a:ea typeface="+mn-ea"/>
                        <a:cs typeface="Arial" panose="020B0604020202020204" pitchFamily="34" charset="0"/>
                        <a:sym typeface="Arial"/>
                      </a:endParaRPr>
                    </a:p>
                    <a:p>
                      <a:pPr marL="171450" marR="0" lvl="0" indent="-171450" algn="l"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endParaRPr lang="en-AU" sz="900" u="none" strike="noStrike" cap="none">
                        <a:effectLst/>
                        <a:latin typeface="Arial" panose="020B0604020202020204" pitchFamily="34" charset="0"/>
                        <a:cs typeface="Arial" panose="020B0604020202020204" pitchFamily="34" charset="0"/>
                        <a:sym typeface="Arial"/>
                      </a:endParaRPr>
                    </a:p>
                    <a:p>
                      <a:pPr marL="171450" indent="-171450">
                        <a:buFont typeface="Arial" panose="020B0604020202020204" pitchFamily="34" charset="0"/>
                        <a:buChar char="•"/>
                      </a:pPr>
                      <a:endParaRPr lang="en-AU" sz="9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053726685"/>
                  </a:ext>
                </a:extLst>
              </a:tr>
            </a:tbl>
          </a:graphicData>
        </a:graphic>
      </p:graphicFrame>
      <p:sp>
        <p:nvSpPr>
          <p:cNvPr id="6" name="Rectangle 5">
            <a:extLst>
              <a:ext uri="{FF2B5EF4-FFF2-40B4-BE49-F238E27FC236}">
                <a16:creationId xmlns:a16="http://schemas.microsoft.com/office/drawing/2014/main" id="{2F426E07-2731-6345-8690-2388D5BE94BF}"/>
              </a:ext>
            </a:extLst>
          </p:cNvPr>
          <p:cNvSpPr/>
          <p:nvPr/>
        </p:nvSpPr>
        <p:spPr>
          <a:xfrm>
            <a:off x="437070" y="1366623"/>
            <a:ext cx="11259068" cy="307777"/>
          </a:xfrm>
          <a:prstGeom prst="rect">
            <a:avLst/>
          </a:prstGeom>
        </p:spPr>
        <p:txBody>
          <a:bodyPr wrap="square" lIns="91440" tIns="45720" rIns="91440" bIns="45720" anchor="t">
            <a:spAutoFit/>
          </a:bodyPr>
          <a:lstStyle/>
          <a:p>
            <a:r>
              <a:rPr lang="en-AU" sz="1400">
                <a:latin typeface="Arial" panose="020B0604020202020204" pitchFamily="34" charset="0"/>
                <a:ea typeface="Open Sans" panose="020B0606030504020204" pitchFamily="34" charset="0"/>
                <a:cs typeface="Arial" panose="020B0604020202020204" pitchFamily="34" charset="0"/>
              </a:rPr>
              <a:t>In each phase, it is important for you to set your agency up for success by understanding your unique circumstances and watch points:</a:t>
            </a:r>
          </a:p>
        </p:txBody>
      </p:sp>
      <p:grpSp>
        <p:nvGrpSpPr>
          <p:cNvPr id="7" name="Group 6">
            <a:extLst>
              <a:ext uri="{FF2B5EF4-FFF2-40B4-BE49-F238E27FC236}">
                <a16:creationId xmlns:a16="http://schemas.microsoft.com/office/drawing/2014/main" id="{0143A78B-64AB-4BF3-8BA8-BD0B75A17D1D}"/>
              </a:ext>
            </a:extLst>
          </p:cNvPr>
          <p:cNvGrpSpPr/>
          <p:nvPr/>
        </p:nvGrpSpPr>
        <p:grpSpPr>
          <a:xfrm>
            <a:off x="1487132" y="1963893"/>
            <a:ext cx="9350129" cy="445162"/>
            <a:chOff x="1487132" y="2072181"/>
            <a:chExt cx="9350129" cy="445162"/>
          </a:xfrm>
        </p:grpSpPr>
        <p:grpSp>
          <p:nvGrpSpPr>
            <p:cNvPr id="8" name="Group 7">
              <a:extLst>
                <a:ext uri="{FF2B5EF4-FFF2-40B4-BE49-F238E27FC236}">
                  <a16:creationId xmlns:a16="http://schemas.microsoft.com/office/drawing/2014/main" id="{ADF283F6-4146-4364-A2B7-074DF3A43AEB}"/>
                </a:ext>
              </a:extLst>
            </p:cNvPr>
            <p:cNvGrpSpPr/>
            <p:nvPr/>
          </p:nvGrpSpPr>
          <p:grpSpPr>
            <a:xfrm>
              <a:off x="1487132" y="2213728"/>
              <a:ext cx="828185" cy="136066"/>
              <a:chOff x="823109" y="2887025"/>
              <a:chExt cx="828185" cy="136066"/>
            </a:xfrm>
          </p:grpSpPr>
          <p:sp>
            <p:nvSpPr>
              <p:cNvPr id="39" name="Oval 38">
                <a:extLst>
                  <a:ext uri="{FF2B5EF4-FFF2-40B4-BE49-F238E27FC236}">
                    <a16:creationId xmlns:a16="http://schemas.microsoft.com/office/drawing/2014/main" id="{E5C6A213-5C4E-402C-86B7-87ACA0738234}"/>
                  </a:ext>
                </a:extLst>
              </p:cNvPr>
              <p:cNvSpPr/>
              <p:nvPr/>
            </p:nvSpPr>
            <p:spPr>
              <a:xfrm>
                <a:off x="823109" y="2887025"/>
                <a:ext cx="136066" cy="1360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1B91112-14B8-416C-B3B5-7321B56BA09C}"/>
                  </a:ext>
                </a:extLst>
              </p:cNvPr>
              <p:cNvSpPr/>
              <p:nvPr/>
            </p:nvSpPr>
            <p:spPr>
              <a:xfrm>
                <a:off x="1515228" y="2887025"/>
                <a:ext cx="136066" cy="1360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7F03F72A-6162-40B2-A957-D63B98D37520}"/>
                  </a:ext>
                </a:extLst>
              </p:cNvPr>
              <p:cNvCxnSpPr/>
              <p:nvPr/>
            </p:nvCxnSpPr>
            <p:spPr>
              <a:xfrm>
                <a:off x="891142" y="2959512"/>
                <a:ext cx="6921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79A0A902-DC23-433B-8231-C4F4D45488B4}"/>
                </a:ext>
              </a:extLst>
            </p:cNvPr>
            <p:cNvGrpSpPr/>
            <p:nvPr/>
          </p:nvGrpSpPr>
          <p:grpSpPr>
            <a:xfrm>
              <a:off x="4324164" y="2115650"/>
              <a:ext cx="735143" cy="317633"/>
              <a:chOff x="3039302" y="2789590"/>
              <a:chExt cx="735143" cy="317633"/>
            </a:xfrm>
          </p:grpSpPr>
          <p:sp>
            <p:nvSpPr>
              <p:cNvPr id="33" name="Oval 32">
                <a:extLst>
                  <a:ext uri="{FF2B5EF4-FFF2-40B4-BE49-F238E27FC236}">
                    <a16:creationId xmlns:a16="http://schemas.microsoft.com/office/drawing/2014/main" id="{47A0D488-0985-4EFA-B350-438D2D80263E}"/>
                  </a:ext>
                </a:extLst>
              </p:cNvPr>
              <p:cNvSpPr/>
              <p:nvPr/>
            </p:nvSpPr>
            <p:spPr>
              <a:xfrm>
                <a:off x="3039302" y="2789590"/>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7649369-6AEF-4CEB-AAE0-15C86E48726B}"/>
                  </a:ext>
                </a:extLst>
              </p:cNvPr>
              <p:cNvSpPr/>
              <p:nvPr/>
            </p:nvSpPr>
            <p:spPr>
              <a:xfrm>
                <a:off x="3653665" y="2789590"/>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F7D913-45CF-4957-A96A-EEACA4279875}"/>
                  </a:ext>
                </a:extLst>
              </p:cNvPr>
              <p:cNvSpPr/>
              <p:nvPr/>
            </p:nvSpPr>
            <p:spPr>
              <a:xfrm>
                <a:off x="3039302" y="2986443"/>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261DDD5-756C-43A6-8608-A5DA8CD12AFB}"/>
                  </a:ext>
                </a:extLst>
              </p:cNvPr>
              <p:cNvSpPr/>
              <p:nvPr/>
            </p:nvSpPr>
            <p:spPr>
              <a:xfrm>
                <a:off x="3653665" y="2986443"/>
                <a:ext cx="120780" cy="12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02964EE1-3485-4FB4-ABC0-BB826F718747}"/>
                  </a:ext>
                </a:extLst>
              </p:cNvPr>
              <p:cNvCxnSpPr/>
              <p:nvPr/>
            </p:nvCxnSpPr>
            <p:spPr>
              <a:xfrm>
                <a:off x="3101941" y="2849980"/>
                <a:ext cx="6143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CDA5047-5D34-4D16-ADAE-0B9BB40FB726}"/>
                  </a:ext>
                </a:extLst>
              </p:cNvPr>
              <p:cNvCxnSpPr/>
              <p:nvPr/>
            </p:nvCxnSpPr>
            <p:spPr>
              <a:xfrm>
                <a:off x="3099692" y="3047221"/>
                <a:ext cx="6143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3AC1DD1-5D44-4B4E-A799-AA5B0ED3076C}"/>
                </a:ext>
              </a:extLst>
            </p:cNvPr>
            <p:cNvGrpSpPr/>
            <p:nvPr/>
          </p:nvGrpSpPr>
          <p:grpSpPr>
            <a:xfrm>
              <a:off x="7128228" y="2086451"/>
              <a:ext cx="620144" cy="410218"/>
              <a:chOff x="5225092" y="2762680"/>
              <a:chExt cx="620144" cy="410218"/>
            </a:xfrm>
          </p:grpSpPr>
          <p:sp>
            <p:nvSpPr>
              <p:cNvPr id="26" name="Oval 25">
                <a:extLst>
                  <a:ext uri="{FF2B5EF4-FFF2-40B4-BE49-F238E27FC236}">
                    <a16:creationId xmlns:a16="http://schemas.microsoft.com/office/drawing/2014/main" id="{B2D16E9C-5AA6-4807-ADBC-3192E1E33905}"/>
                  </a:ext>
                </a:extLst>
              </p:cNvPr>
              <p:cNvSpPr/>
              <p:nvPr/>
            </p:nvSpPr>
            <p:spPr>
              <a:xfrm>
                <a:off x="5602129" y="2762680"/>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2214EB4-A4AB-4F74-A779-47A62DC22E02}"/>
                  </a:ext>
                </a:extLst>
              </p:cNvPr>
              <p:cNvSpPr/>
              <p:nvPr/>
            </p:nvSpPr>
            <p:spPr>
              <a:xfrm>
                <a:off x="5225092" y="2915311"/>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DD694D4-7E4A-4808-92D0-C527FFCFF563}"/>
                  </a:ext>
                </a:extLst>
              </p:cNvPr>
              <p:cNvSpPr/>
              <p:nvPr/>
            </p:nvSpPr>
            <p:spPr>
              <a:xfrm>
                <a:off x="5733876" y="2915311"/>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F9F9C10-4528-45C0-9DAD-49316FFF2656}"/>
                  </a:ext>
                </a:extLst>
              </p:cNvPr>
              <p:cNvSpPr/>
              <p:nvPr/>
            </p:nvSpPr>
            <p:spPr>
              <a:xfrm>
                <a:off x="5602129" y="3061538"/>
                <a:ext cx="111360" cy="111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D869891A-F507-49E9-8B3C-9F5AF513352D}"/>
                  </a:ext>
                </a:extLst>
              </p:cNvPr>
              <p:cNvCxnSpPr/>
              <p:nvPr/>
            </p:nvCxnSpPr>
            <p:spPr>
              <a:xfrm>
                <a:off x="5257345" y="2974923"/>
                <a:ext cx="5664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7AA5023-00A5-451A-98C3-DCCFAAA42E78}"/>
                  </a:ext>
                </a:extLst>
              </p:cNvPr>
              <p:cNvCxnSpPr>
                <a:cxnSpLocks/>
              </p:cNvCxnSpPr>
              <p:nvPr/>
            </p:nvCxnSpPr>
            <p:spPr>
              <a:xfrm>
                <a:off x="5320144" y="2999642"/>
                <a:ext cx="316222" cy="1020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1D53FD6-F327-4826-AAA4-ED18E765B9D5}"/>
                  </a:ext>
                </a:extLst>
              </p:cNvPr>
              <p:cNvCxnSpPr>
                <a:cxnSpLocks/>
              </p:cNvCxnSpPr>
              <p:nvPr/>
            </p:nvCxnSpPr>
            <p:spPr>
              <a:xfrm flipV="1">
                <a:off x="5320144" y="2832655"/>
                <a:ext cx="292706" cy="12398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91597E18-DDDD-404F-A9FC-7BDC8AAB8E83}"/>
                </a:ext>
              </a:extLst>
            </p:cNvPr>
            <p:cNvGrpSpPr/>
            <p:nvPr/>
          </p:nvGrpSpPr>
          <p:grpSpPr>
            <a:xfrm>
              <a:off x="9921991" y="2072181"/>
              <a:ext cx="915270" cy="445162"/>
              <a:chOff x="7568078" y="2318436"/>
              <a:chExt cx="915270" cy="445162"/>
            </a:xfrm>
          </p:grpSpPr>
          <p:sp>
            <p:nvSpPr>
              <p:cNvPr id="12" name="Oval 11">
                <a:extLst>
                  <a:ext uri="{FF2B5EF4-FFF2-40B4-BE49-F238E27FC236}">
                    <a16:creationId xmlns:a16="http://schemas.microsoft.com/office/drawing/2014/main" id="{0EEF83EC-5A33-413E-94A2-A4B0D66A6157}"/>
                  </a:ext>
                </a:extLst>
              </p:cNvPr>
              <p:cNvSpPr/>
              <p:nvPr/>
            </p:nvSpPr>
            <p:spPr>
              <a:xfrm>
                <a:off x="8219532" y="2318436"/>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3D4D332-A387-4F36-9E5D-BA272C06DB65}"/>
                  </a:ext>
                </a:extLst>
              </p:cNvPr>
              <p:cNvSpPr/>
              <p:nvPr/>
            </p:nvSpPr>
            <p:spPr>
              <a:xfrm>
                <a:off x="8362502" y="2484069"/>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F31BB19-49F6-440D-84A6-5868FF2D5B45}"/>
                  </a:ext>
                </a:extLst>
              </p:cNvPr>
              <p:cNvSpPr/>
              <p:nvPr/>
            </p:nvSpPr>
            <p:spPr>
              <a:xfrm>
                <a:off x="8219532" y="2642752"/>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ACA98FD-7FCA-432C-985A-D5364D3A9CB9}"/>
                  </a:ext>
                </a:extLst>
              </p:cNvPr>
              <p:cNvSpPr/>
              <p:nvPr/>
            </p:nvSpPr>
            <p:spPr>
              <a:xfrm>
                <a:off x="7903735" y="2484069"/>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B2111CF-F36B-402A-8A2A-81E0AE695202}"/>
                  </a:ext>
                </a:extLst>
              </p:cNvPr>
              <p:cNvSpPr/>
              <p:nvPr/>
            </p:nvSpPr>
            <p:spPr>
              <a:xfrm>
                <a:off x="7568078" y="2318436"/>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8543E4A-A683-438C-8FF6-CFF36290A175}"/>
                  </a:ext>
                </a:extLst>
              </p:cNvPr>
              <p:cNvSpPr/>
              <p:nvPr/>
            </p:nvSpPr>
            <p:spPr>
              <a:xfrm>
                <a:off x="7573168" y="2642752"/>
                <a:ext cx="120846" cy="120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3FE7FF2-84DA-49F5-8C52-0DDFDEB739C6}"/>
                  </a:ext>
                </a:extLst>
              </p:cNvPr>
              <p:cNvCxnSpPr>
                <a:cxnSpLocks/>
              </p:cNvCxnSpPr>
              <p:nvPr/>
            </p:nvCxnSpPr>
            <p:spPr>
              <a:xfrm>
                <a:off x="8009758" y="2548448"/>
                <a:ext cx="45032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BBD1EEA-8B63-4281-815C-D1D920153687}"/>
                  </a:ext>
                </a:extLst>
              </p:cNvPr>
              <p:cNvCxnSpPr>
                <a:cxnSpLocks/>
              </p:cNvCxnSpPr>
              <p:nvPr/>
            </p:nvCxnSpPr>
            <p:spPr>
              <a:xfrm>
                <a:off x="7662028" y="2392307"/>
                <a:ext cx="581925" cy="2815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C9DA52-5D9B-4852-9CD1-38D4D8B1B5A1}"/>
                  </a:ext>
                </a:extLst>
              </p:cNvPr>
              <p:cNvCxnSpPr>
                <a:cxnSpLocks/>
                <a:endCxn id="12" idx="2"/>
              </p:cNvCxnSpPr>
              <p:nvPr/>
            </p:nvCxnSpPr>
            <p:spPr>
              <a:xfrm>
                <a:off x="7682200" y="2378859"/>
                <a:ext cx="53733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6247D3-6D5F-4EE8-8A17-D6766A3EDF31}"/>
                  </a:ext>
                </a:extLst>
              </p:cNvPr>
              <p:cNvCxnSpPr>
                <a:cxnSpLocks/>
              </p:cNvCxnSpPr>
              <p:nvPr/>
            </p:nvCxnSpPr>
            <p:spPr>
              <a:xfrm>
                <a:off x="8276163" y="2359275"/>
                <a:ext cx="0" cy="37059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1A81998-BD1F-4529-8BFF-A709B2D3C28F}"/>
                  </a:ext>
                </a:extLst>
              </p:cNvPr>
              <p:cNvCxnSpPr>
                <a:cxnSpLocks/>
              </p:cNvCxnSpPr>
              <p:nvPr/>
            </p:nvCxnSpPr>
            <p:spPr>
              <a:xfrm>
                <a:off x="7629713" y="2359275"/>
                <a:ext cx="0" cy="37059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DC29814-D1DB-4F92-8878-AFCF235B5E5B}"/>
                  </a:ext>
                </a:extLst>
              </p:cNvPr>
              <p:cNvCxnSpPr>
                <a:cxnSpLocks/>
              </p:cNvCxnSpPr>
              <p:nvPr/>
            </p:nvCxnSpPr>
            <p:spPr>
              <a:xfrm flipH="1">
                <a:off x="7649683" y="2382719"/>
                <a:ext cx="630852" cy="3088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50" name="Flowchart: Connector 13">
            <a:extLst>
              <a:ext uri="{FF2B5EF4-FFF2-40B4-BE49-F238E27FC236}">
                <a16:creationId xmlns:a16="http://schemas.microsoft.com/office/drawing/2014/main" id="{AB54E106-62F4-2441-9D48-53328E53862C}"/>
              </a:ext>
            </a:extLst>
          </p:cNvPr>
          <p:cNvSpPr/>
          <p:nvPr/>
        </p:nvSpPr>
        <p:spPr>
          <a:xfrm>
            <a:off x="6268021"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Flowchart: Connector 20">
            <a:extLst>
              <a:ext uri="{FF2B5EF4-FFF2-40B4-BE49-F238E27FC236}">
                <a16:creationId xmlns:a16="http://schemas.microsoft.com/office/drawing/2014/main" id="{6A8953FB-361E-3148-87C3-EFB0DBD3043F}"/>
              </a:ext>
            </a:extLst>
          </p:cNvPr>
          <p:cNvSpPr/>
          <p:nvPr/>
        </p:nvSpPr>
        <p:spPr>
          <a:xfrm>
            <a:off x="5424569"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TextBox 51">
            <a:extLst>
              <a:ext uri="{FF2B5EF4-FFF2-40B4-BE49-F238E27FC236}">
                <a16:creationId xmlns:a16="http://schemas.microsoft.com/office/drawing/2014/main" id="{01884B68-021B-2C49-A789-4FF2768564FC}"/>
              </a:ext>
            </a:extLst>
          </p:cNvPr>
          <p:cNvSpPr txBox="1"/>
          <p:nvPr/>
        </p:nvSpPr>
        <p:spPr>
          <a:xfrm>
            <a:off x="606658" y="354318"/>
            <a:ext cx="10508131" cy="430887"/>
          </a:xfrm>
          <a:prstGeom prst="rect">
            <a:avLst/>
          </a:prstGeom>
          <a:noFill/>
        </p:spPr>
        <p:txBody>
          <a:bodyPr wrap="square" lIns="91440" tIns="45720" rIns="91440" bIns="45720" rtlCol="0" anchor="t">
            <a:spAutoFit/>
          </a:bodyPr>
          <a:lstStyle/>
          <a:p>
            <a:pPr>
              <a:defRPr/>
            </a:pPr>
            <a:r>
              <a:rPr lang="en-AU" sz="2200" b="1">
                <a:solidFill>
                  <a:prstClr val="white"/>
                </a:solidFill>
                <a:latin typeface="Arial"/>
                <a:cs typeface="Arial"/>
              </a:rPr>
              <a:t>Phase 5: Assess and Advocate</a:t>
            </a:r>
            <a:endParaRPr kumimoji="0" lang="en-AU" sz="22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53" name="Graphic 4">
            <a:extLst>
              <a:ext uri="{FF2B5EF4-FFF2-40B4-BE49-F238E27FC236}">
                <a16:creationId xmlns:a16="http://schemas.microsoft.com/office/drawing/2014/main" id="{A6A029AE-F3E5-7147-81E0-8040999250F5}"/>
              </a:ext>
            </a:extLst>
          </p:cNvPr>
          <p:cNvGrpSpPr/>
          <p:nvPr/>
        </p:nvGrpSpPr>
        <p:grpSpPr>
          <a:xfrm>
            <a:off x="5424569" y="228310"/>
            <a:ext cx="666807" cy="640958"/>
            <a:chOff x="3607758" y="4793256"/>
            <a:chExt cx="362309" cy="361971"/>
          </a:xfrm>
          <a:solidFill>
            <a:srgbClr val="012069"/>
          </a:solidFill>
        </p:grpSpPr>
        <p:sp>
          <p:nvSpPr>
            <p:cNvPr id="54" name="Graphic 4">
              <a:extLst>
                <a:ext uri="{FF2B5EF4-FFF2-40B4-BE49-F238E27FC236}">
                  <a16:creationId xmlns:a16="http://schemas.microsoft.com/office/drawing/2014/main" id="{F7282E19-BC66-994A-A493-7E4C608858A3}"/>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55" name="Graphic 4">
              <a:extLst>
                <a:ext uri="{FF2B5EF4-FFF2-40B4-BE49-F238E27FC236}">
                  <a16:creationId xmlns:a16="http://schemas.microsoft.com/office/drawing/2014/main" id="{4F462A2C-3DCF-A441-889C-D73887C59C5E}"/>
                </a:ext>
              </a:extLst>
            </p:cNvPr>
            <p:cNvSpPr/>
            <p:nvPr/>
          </p:nvSpPr>
          <p:spPr>
            <a:xfrm>
              <a:off x="3708719" y="4871326"/>
              <a:ext cx="162304" cy="204740"/>
            </a:xfrm>
            <a:custGeom>
              <a:avLst/>
              <a:gdLst>
                <a:gd name="connsiteX0" fmla="*/ 157831 w 162304"/>
                <a:gd name="connsiteY0" fmla="*/ 14498 h 204740"/>
                <a:gd name="connsiteX1" fmla="*/ 151441 w 162304"/>
                <a:gd name="connsiteY1" fmla="*/ 14498 h 204740"/>
                <a:gd name="connsiteX2" fmla="*/ 84986 w 162304"/>
                <a:gd name="connsiteY2" fmla="*/ 15136 h 204740"/>
                <a:gd name="connsiteX3" fmla="*/ 2556 w 162304"/>
                <a:gd name="connsiteY3" fmla="*/ 14498 h 204740"/>
                <a:gd name="connsiteX4" fmla="*/ 0 w 162304"/>
                <a:gd name="connsiteY4" fmla="*/ 19605 h 204740"/>
                <a:gd name="connsiteX5" fmla="*/ 0 w 162304"/>
                <a:gd name="connsiteY5" fmla="*/ 198356 h 204740"/>
                <a:gd name="connsiteX6" fmla="*/ 6390 w 162304"/>
                <a:gd name="connsiteY6" fmla="*/ 204740 h 204740"/>
                <a:gd name="connsiteX7" fmla="*/ 12780 w 162304"/>
                <a:gd name="connsiteY7" fmla="*/ 198356 h 204740"/>
                <a:gd name="connsiteX8" fmla="*/ 12780 w 162304"/>
                <a:gd name="connsiteY8" fmla="*/ 119834 h 204740"/>
                <a:gd name="connsiteX9" fmla="*/ 76679 w 162304"/>
                <a:gd name="connsiteY9" fmla="*/ 121110 h 204740"/>
                <a:gd name="connsiteX10" fmla="*/ 159109 w 162304"/>
                <a:gd name="connsiteY10" fmla="*/ 121749 h 204740"/>
                <a:gd name="connsiteX11" fmla="*/ 162304 w 162304"/>
                <a:gd name="connsiteY11" fmla="*/ 116642 h 204740"/>
                <a:gd name="connsiteX12" fmla="*/ 162304 w 162304"/>
                <a:gd name="connsiteY12" fmla="*/ 20243 h 204740"/>
                <a:gd name="connsiteX13" fmla="*/ 157831 w 162304"/>
                <a:gd name="connsiteY13" fmla="*/ 14498 h 204740"/>
                <a:gd name="connsiteX14" fmla="*/ 148246 w 162304"/>
                <a:gd name="connsiteY14" fmla="*/ 112811 h 204740"/>
                <a:gd name="connsiteX15" fmla="*/ 84347 w 162304"/>
                <a:gd name="connsiteY15" fmla="*/ 112173 h 204740"/>
                <a:gd name="connsiteX16" fmla="*/ 46646 w 162304"/>
                <a:gd name="connsiteY16" fmla="*/ 96851 h 204740"/>
                <a:gd name="connsiteX17" fmla="*/ 12141 w 162304"/>
                <a:gd name="connsiteY17" fmla="*/ 105789 h 204740"/>
                <a:gd name="connsiteX18" fmla="*/ 12141 w 162304"/>
                <a:gd name="connsiteY18" fmla="*/ 23435 h 204740"/>
                <a:gd name="connsiteX19" fmla="*/ 76040 w 162304"/>
                <a:gd name="connsiteY19" fmla="*/ 24712 h 204740"/>
                <a:gd name="connsiteX20" fmla="*/ 148885 w 162304"/>
                <a:gd name="connsiteY20" fmla="*/ 31096 h 204740"/>
                <a:gd name="connsiteX21" fmla="*/ 148246 w 162304"/>
                <a:gd name="connsiteY21" fmla="*/ 112811 h 20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04" h="204740">
                  <a:moveTo>
                    <a:pt x="157831" y="14498"/>
                  </a:moveTo>
                  <a:cubicBezTo>
                    <a:pt x="155914" y="13221"/>
                    <a:pt x="153358" y="13859"/>
                    <a:pt x="151441" y="14498"/>
                  </a:cubicBezTo>
                  <a:cubicBezTo>
                    <a:pt x="150802" y="14498"/>
                    <a:pt x="110546" y="41311"/>
                    <a:pt x="84986" y="15136"/>
                  </a:cubicBezTo>
                  <a:cubicBezTo>
                    <a:pt x="58148" y="-11677"/>
                    <a:pt x="19170" y="3007"/>
                    <a:pt x="2556" y="14498"/>
                  </a:cubicBezTo>
                  <a:cubicBezTo>
                    <a:pt x="639" y="15775"/>
                    <a:pt x="0" y="17690"/>
                    <a:pt x="0" y="19605"/>
                  </a:cubicBezTo>
                  <a:lnTo>
                    <a:pt x="0" y="198356"/>
                  </a:lnTo>
                  <a:cubicBezTo>
                    <a:pt x="0" y="202187"/>
                    <a:pt x="2556" y="204740"/>
                    <a:pt x="6390" y="204740"/>
                  </a:cubicBezTo>
                  <a:cubicBezTo>
                    <a:pt x="10224" y="204740"/>
                    <a:pt x="12780" y="202187"/>
                    <a:pt x="12780" y="198356"/>
                  </a:cubicBezTo>
                  <a:lnTo>
                    <a:pt x="12780" y="119834"/>
                  </a:lnTo>
                  <a:cubicBezTo>
                    <a:pt x="22365" y="114088"/>
                    <a:pt x="53675" y="98128"/>
                    <a:pt x="76679" y="121110"/>
                  </a:cubicBezTo>
                  <a:cubicBezTo>
                    <a:pt x="102878" y="147285"/>
                    <a:pt x="141856" y="133240"/>
                    <a:pt x="159109" y="121749"/>
                  </a:cubicBezTo>
                  <a:cubicBezTo>
                    <a:pt x="161026" y="120472"/>
                    <a:pt x="162304" y="118557"/>
                    <a:pt x="162304" y="116642"/>
                  </a:cubicBezTo>
                  <a:lnTo>
                    <a:pt x="162304" y="20243"/>
                  </a:lnTo>
                  <a:cubicBezTo>
                    <a:pt x="161665" y="17690"/>
                    <a:pt x="159748" y="15136"/>
                    <a:pt x="157831" y="14498"/>
                  </a:cubicBezTo>
                  <a:close/>
                  <a:moveTo>
                    <a:pt x="148246" y="112811"/>
                  </a:moveTo>
                  <a:cubicBezTo>
                    <a:pt x="138661" y="118557"/>
                    <a:pt x="106712" y="133878"/>
                    <a:pt x="84347" y="112173"/>
                  </a:cubicBezTo>
                  <a:cubicBezTo>
                    <a:pt x="74762" y="101958"/>
                    <a:pt x="60704" y="96851"/>
                    <a:pt x="46646" y="96851"/>
                  </a:cubicBezTo>
                  <a:cubicBezTo>
                    <a:pt x="34505" y="96851"/>
                    <a:pt x="23004" y="100043"/>
                    <a:pt x="12141" y="105789"/>
                  </a:cubicBezTo>
                  <a:lnTo>
                    <a:pt x="12141" y="23435"/>
                  </a:lnTo>
                  <a:cubicBezTo>
                    <a:pt x="21726" y="17690"/>
                    <a:pt x="53675" y="2368"/>
                    <a:pt x="76040" y="24712"/>
                  </a:cubicBezTo>
                  <a:cubicBezTo>
                    <a:pt x="98405" y="47056"/>
                    <a:pt x="129076" y="40672"/>
                    <a:pt x="148885" y="31096"/>
                  </a:cubicBezTo>
                  <a:lnTo>
                    <a:pt x="148246" y="112811"/>
                  </a:lnTo>
                  <a:close/>
                </a:path>
              </a:pathLst>
            </a:custGeom>
            <a:grpFill/>
            <a:ln w="6390" cap="flat">
              <a:noFill/>
              <a:prstDash val="solid"/>
              <a:miter/>
            </a:ln>
          </p:spPr>
          <p:txBody>
            <a:bodyPr rtlCol="0" anchor="ctr"/>
            <a:lstStyle/>
            <a:p>
              <a:endParaRPr lang="en-US"/>
            </a:p>
          </p:txBody>
        </p:sp>
      </p:grpSp>
      <p:grpSp>
        <p:nvGrpSpPr>
          <p:cNvPr id="56" name="Graphic 4">
            <a:extLst>
              <a:ext uri="{FF2B5EF4-FFF2-40B4-BE49-F238E27FC236}">
                <a16:creationId xmlns:a16="http://schemas.microsoft.com/office/drawing/2014/main" id="{53B2C646-0FEC-E446-B276-00A7EA82791D}"/>
              </a:ext>
            </a:extLst>
          </p:cNvPr>
          <p:cNvGrpSpPr/>
          <p:nvPr/>
        </p:nvGrpSpPr>
        <p:grpSpPr>
          <a:xfrm>
            <a:off x="6253957" y="228310"/>
            <a:ext cx="682651" cy="649914"/>
            <a:chOff x="1515054" y="3339623"/>
            <a:chExt cx="362309" cy="361971"/>
          </a:xfrm>
          <a:solidFill>
            <a:srgbClr val="9D8AD1"/>
          </a:solidFill>
        </p:grpSpPr>
        <p:sp>
          <p:nvSpPr>
            <p:cNvPr id="57" name="Graphic 4">
              <a:extLst>
                <a:ext uri="{FF2B5EF4-FFF2-40B4-BE49-F238E27FC236}">
                  <a16:creationId xmlns:a16="http://schemas.microsoft.com/office/drawing/2014/main" id="{D1F57ECF-80D8-5A4B-9DA0-B0428B620AEA}"/>
                </a:ext>
              </a:extLst>
            </p:cNvPr>
            <p:cNvSpPr/>
            <p:nvPr/>
          </p:nvSpPr>
          <p:spPr>
            <a:xfrm>
              <a:off x="1515054" y="3339623"/>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349204 h 361971"/>
                <a:gd name="connsiteX7" fmla="*/ 12780 w 362309"/>
                <a:gd name="connsiteY7" fmla="*/ 180667 h 361971"/>
                <a:gd name="connsiteX8" fmla="*/ 180835 w 362309"/>
                <a:gd name="connsiteY8" fmla="*/ 12768 h 361971"/>
                <a:gd name="connsiteX9" fmla="*/ 349529 w 362309"/>
                <a:gd name="connsiteY9" fmla="*/ 181305 h 361971"/>
                <a:gd name="connsiteX10" fmla="*/ 349529 w 362309"/>
                <a:gd name="connsiteY10" fmla="*/ 181305 h 361971"/>
                <a:gd name="connsiteX11" fmla="*/ 180835 w 362309"/>
                <a:gd name="connsiteY11" fmla="*/ 349204 h 361971"/>
                <a:gd name="connsiteX12" fmla="*/ 180835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lnTo>
                    <a:pt x="362309" y="180667"/>
                  </a:lnTo>
                  <a:cubicBezTo>
                    <a:pt x="361670" y="81077"/>
                    <a:pt x="280518"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58" name="Graphic 4">
              <a:extLst>
                <a:ext uri="{FF2B5EF4-FFF2-40B4-BE49-F238E27FC236}">
                  <a16:creationId xmlns:a16="http://schemas.microsoft.com/office/drawing/2014/main" id="{C30FB50F-D47C-D04C-912F-C615248B63F2}"/>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endParaRPr lang="en-US"/>
            </a:p>
          </p:txBody>
        </p:sp>
        <p:sp>
          <p:nvSpPr>
            <p:cNvPr id="59" name="Graphic 4">
              <a:extLst>
                <a:ext uri="{FF2B5EF4-FFF2-40B4-BE49-F238E27FC236}">
                  <a16:creationId xmlns:a16="http://schemas.microsoft.com/office/drawing/2014/main" id="{CC36EC59-0C03-274E-A775-E04FAD27C469}"/>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endParaRPr lang="en-US"/>
            </a:p>
          </p:txBody>
        </p:sp>
        <p:sp>
          <p:nvSpPr>
            <p:cNvPr id="60" name="Graphic 4">
              <a:extLst>
                <a:ext uri="{FF2B5EF4-FFF2-40B4-BE49-F238E27FC236}">
                  <a16:creationId xmlns:a16="http://schemas.microsoft.com/office/drawing/2014/main" id="{C513D0B5-72C2-274F-8497-0A3331A568EF}"/>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endParaRPr lang="en-US"/>
            </a:p>
          </p:txBody>
        </p:sp>
        <p:sp>
          <p:nvSpPr>
            <p:cNvPr id="61" name="Graphic 4">
              <a:extLst>
                <a:ext uri="{FF2B5EF4-FFF2-40B4-BE49-F238E27FC236}">
                  <a16:creationId xmlns:a16="http://schemas.microsoft.com/office/drawing/2014/main" id="{A49484DC-B3F0-E54D-8FB6-B5AC01A11B16}"/>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endParaRPr lang="en-US"/>
            </a:p>
          </p:txBody>
        </p:sp>
        <p:sp>
          <p:nvSpPr>
            <p:cNvPr id="62" name="Graphic 4">
              <a:extLst>
                <a:ext uri="{FF2B5EF4-FFF2-40B4-BE49-F238E27FC236}">
                  <a16:creationId xmlns:a16="http://schemas.microsoft.com/office/drawing/2014/main" id="{3339E2B0-44C3-D149-AFFF-4F040E324E89}"/>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endParaRPr lang="en-US"/>
            </a:p>
          </p:txBody>
        </p:sp>
        <p:sp>
          <p:nvSpPr>
            <p:cNvPr id="63" name="Graphic 4">
              <a:extLst>
                <a:ext uri="{FF2B5EF4-FFF2-40B4-BE49-F238E27FC236}">
                  <a16:creationId xmlns:a16="http://schemas.microsoft.com/office/drawing/2014/main" id="{BED525C4-5FC8-6E41-A06C-1CE9046EC8A6}"/>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endParaRPr lang="en-US"/>
            </a:p>
          </p:txBody>
        </p:sp>
        <p:sp>
          <p:nvSpPr>
            <p:cNvPr id="64" name="Graphic 4">
              <a:extLst>
                <a:ext uri="{FF2B5EF4-FFF2-40B4-BE49-F238E27FC236}">
                  <a16:creationId xmlns:a16="http://schemas.microsoft.com/office/drawing/2014/main" id="{D4973846-D1EF-5244-84D9-5C8F8A6D7765}"/>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endParaRPr lang="en-US"/>
            </a:p>
          </p:txBody>
        </p:sp>
        <p:sp>
          <p:nvSpPr>
            <p:cNvPr id="65" name="Graphic 4">
              <a:extLst>
                <a:ext uri="{FF2B5EF4-FFF2-40B4-BE49-F238E27FC236}">
                  <a16:creationId xmlns:a16="http://schemas.microsoft.com/office/drawing/2014/main" id="{3569875A-FD72-F547-B80A-FAF8774C3AF9}"/>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endParaRPr lang="en-US"/>
            </a:p>
          </p:txBody>
        </p:sp>
      </p:grpSp>
      <p:sp>
        <p:nvSpPr>
          <p:cNvPr id="66" name="Flowchart: Connector 13">
            <a:extLst>
              <a:ext uri="{FF2B5EF4-FFF2-40B4-BE49-F238E27FC236}">
                <a16:creationId xmlns:a16="http://schemas.microsoft.com/office/drawing/2014/main" id="{C9196FE0-49B9-C64A-A99D-CAF54F6113EA}"/>
              </a:ext>
            </a:extLst>
          </p:cNvPr>
          <p:cNvSpPr/>
          <p:nvPr/>
        </p:nvSpPr>
        <p:spPr>
          <a:xfrm>
            <a:off x="7111473"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67" name="Graphic 4">
            <a:extLst>
              <a:ext uri="{FF2B5EF4-FFF2-40B4-BE49-F238E27FC236}">
                <a16:creationId xmlns:a16="http://schemas.microsoft.com/office/drawing/2014/main" id="{D75C34E4-A174-F84F-AF26-125D1CC50145}"/>
              </a:ext>
            </a:extLst>
          </p:cNvPr>
          <p:cNvGrpSpPr/>
          <p:nvPr/>
        </p:nvGrpSpPr>
        <p:grpSpPr>
          <a:xfrm>
            <a:off x="7099189" y="228310"/>
            <a:ext cx="682651" cy="643653"/>
            <a:chOff x="467743" y="4308712"/>
            <a:chExt cx="361670" cy="361971"/>
          </a:xfrm>
          <a:solidFill>
            <a:srgbClr val="00A2DF"/>
          </a:solidFill>
        </p:grpSpPr>
        <p:sp>
          <p:nvSpPr>
            <p:cNvPr id="68" name="Graphic 4">
              <a:extLst>
                <a:ext uri="{FF2B5EF4-FFF2-40B4-BE49-F238E27FC236}">
                  <a16:creationId xmlns:a16="http://schemas.microsoft.com/office/drawing/2014/main" id="{25D95D9A-901B-0C4C-B201-8626F6D8DC15}"/>
                </a:ext>
              </a:extLst>
            </p:cNvPr>
            <p:cNvSpPr/>
            <p:nvPr/>
          </p:nvSpPr>
          <p:spPr>
            <a:xfrm>
              <a:off x="467743" y="4308712"/>
              <a:ext cx="361670" cy="361971"/>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9204 h 361971"/>
                <a:gd name="connsiteX8" fmla="*/ 12780 w 361670"/>
                <a:gd name="connsiteY8" fmla="*/ 181305 h 361971"/>
                <a:gd name="connsiteX9" fmla="*/ 180835 w 361670"/>
                <a:gd name="connsiteY9" fmla="*/ 12768 h 361971"/>
                <a:gd name="connsiteX10" fmla="*/ 348891 w 361670"/>
                <a:gd name="connsiteY10" fmla="*/ 181305 h 361971"/>
                <a:gd name="connsiteX11" fmla="*/ 348891 w 361670"/>
                <a:gd name="connsiteY11" fmla="*/ 181305 h 361971"/>
                <a:gd name="connsiteX12" fmla="*/ 180835 w 361670"/>
                <a:gd name="connsiteY12" fmla="*/ 349204 h 361971"/>
                <a:gd name="connsiteX13" fmla="*/ 180835 w 361670"/>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1077"/>
                    <a:pt x="281157" y="0"/>
                    <a:pt x="180835" y="0"/>
                  </a:cubicBezTo>
                  <a:cubicBezTo>
                    <a:pt x="180835" y="0"/>
                    <a:pt x="180835" y="0"/>
                    <a:pt x="180835" y="0"/>
                  </a:cubicBezTo>
                  <a:close/>
                  <a:moveTo>
                    <a:pt x="180835" y="349204"/>
                  </a:moveTo>
                  <a:cubicBezTo>
                    <a:pt x="87542" y="349204"/>
                    <a:pt x="12780" y="273873"/>
                    <a:pt x="12780" y="181305"/>
                  </a:cubicBezTo>
                  <a:cubicBezTo>
                    <a:pt x="12780" y="88099"/>
                    <a:pt x="88181" y="12768"/>
                    <a:pt x="180835" y="12768"/>
                  </a:cubicBezTo>
                  <a:cubicBezTo>
                    <a:pt x="273489" y="12768"/>
                    <a:pt x="348891" y="88099"/>
                    <a:pt x="348891" y="181305"/>
                  </a:cubicBezTo>
                  <a:lnTo>
                    <a:pt x="348891"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69" name="Graphic 4">
              <a:extLst>
                <a:ext uri="{FF2B5EF4-FFF2-40B4-BE49-F238E27FC236}">
                  <a16:creationId xmlns:a16="http://schemas.microsoft.com/office/drawing/2014/main" id="{F3797883-BE3A-3E4C-ABA1-B1FD871C3059}"/>
                </a:ext>
              </a:extLst>
            </p:cNvPr>
            <p:cNvSpPr/>
            <p:nvPr/>
          </p:nvSpPr>
          <p:spPr>
            <a:xfrm>
              <a:off x="617431" y="4466396"/>
              <a:ext cx="61819" cy="127041"/>
            </a:xfrm>
            <a:custGeom>
              <a:avLst/>
              <a:gdLst>
                <a:gd name="connsiteX0" fmla="*/ 50956 w 61819"/>
                <a:gd name="connsiteY0" fmla="*/ 91930 h 127041"/>
                <a:gd name="connsiteX1" fmla="*/ 37537 w 61819"/>
                <a:gd name="connsiteY1" fmla="*/ 105336 h 127041"/>
                <a:gd name="connsiteX2" fmla="*/ 37537 w 61819"/>
                <a:gd name="connsiteY2" fmla="*/ 6384 h 127041"/>
                <a:gd name="connsiteX3" fmla="*/ 31147 w 61819"/>
                <a:gd name="connsiteY3" fmla="*/ 0 h 127041"/>
                <a:gd name="connsiteX4" fmla="*/ 24757 w 61819"/>
                <a:gd name="connsiteY4" fmla="*/ 6384 h 127041"/>
                <a:gd name="connsiteX5" fmla="*/ 24757 w 61819"/>
                <a:gd name="connsiteY5" fmla="*/ 105336 h 127041"/>
                <a:gd name="connsiteX6" fmla="*/ 11339 w 61819"/>
                <a:gd name="connsiteY6" fmla="*/ 91930 h 127041"/>
                <a:gd name="connsiteX7" fmla="*/ 2393 w 61819"/>
                <a:gd name="connsiteY7" fmla="*/ 90653 h 127041"/>
                <a:gd name="connsiteX8" fmla="*/ 1115 w 61819"/>
                <a:gd name="connsiteY8" fmla="*/ 99590 h 127041"/>
                <a:gd name="connsiteX9" fmla="*/ 2393 w 61819"/>
                <a:gd name="connsiteY9" fmla="*/ 100867 h 127041"/>
                <a:gd name="connsiteX10" fmla="*/ 26674 w 61819"/>
                <a:gd name="connsiteY10" fmla="*/ 125126 h 127041"/>
                <a:gd name="connsiteX11" fmla="*/ 28591 w 61819"/>
                <a:gd name="connsiteY11" fmla="*/ 126403 h 127041"/>
                <a:gd name="connsiteX12" fmla="*/ 31147 w 61819"/>
                <a:gd name="connsiteY12" fmla="*/ 127041 h 127041"/>
                <a:gd name="connsiteX13" fmla="*/ 33703 w 61819"/>
                <a:gd name="connsiteY13" fmla="*/ 126403 h 127041"/>
                <a:gd name="connsiteX14" fmla="*/ 35620 w 61819"/>
                <a:gd name="connsiteY14" fmla="*/ 125126 h 127041"/>
                <a:gd name="connsiteX15" fmla="*/ 59902 w 61819"/>
                <a:gd name="connsiteY15" fmla="*/ 100867 h 127041"/>
                <a:gd name="connsiteX16" fmla="*/ 59902 w 61819"/>
                <a:gd name="connsiteY16" fmla="*/ 91930 h 127041"/>
                <a:gd name="connsiteX17" fmla="*/ 50956 w 61819"/>
                <a:gd name="connsiteY17" fmla="*/ 91930 h 127041"/>
                <a:gd name="connsiteX18" fmla="*/ 50956 w 61819"/>
                <a:gd name="connsiteY18" fmla="*/ 91930 h 12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819" h="127041">
                  <a:moveTo>
                    <a:pt x="50956" y="91930"/>
                  </a:moveTo>
                  <a:lnTo>
                    <a:pt x="37537" y="105336"/>
                  </a:lnTo>
                  <a:lnTo>
                    <a:pt x="37537" y="6384"/>
                  </a:lnTo>
                  <a:cubicBezTo>
                    <a:pt x="37537" y="2554"/>
                    <a:pt x="34981" y="0"/>
                    <a:pt x="31147" y="0"/>
                  </a:cubicBezTo>
                  <a:cubicBezTo>
                    <a:pt x="27313" y="0"/>
                    <a:pt x="24757" y="2554"/>
                    <a:pt x="24757" y="6384"/>
                  </a:cubicBezTo>
                  <a:lnTo>
                    <a:pt x="24757" y="105336"/>
                  </a:lnTo>
                  <a:lnTo>
                    <a:pt x="11339" y="91930"/>
                  </a:lnTo>
                  <a:cubicBezTo>
                    <a:pt x="9422" y="89376"/>
                    <a:pt x="4949" y="88738"/>
                    <a:pt x="2393" y="90653"/>
                  </a:cubicBezTo>
                  <a:cubicBezTo>
                    <a:pt x="-163" y="92568"/>
                    <a:pt x="-802" y="97037"/>
                    <a:pt x="1115" y="99590"/>
                  </a:cubicBezTo>
                  <a:cubicBezTo>
                    <a:pt x="1754" y="100229"/>
                    <a:pt x="1754" y="100867"/>
                    <a:pt x="2393" y="100867"/>
                  </a:cubicBezTo>
                  <a:lnTo>
                    <a:pt x="26674" y="125126"/>
                  </a:lnTo>
                  <a:cubicBezTo>
                    <a:pt x="27313" y="125765"/>
                    <a:pt x="27952" y="126403"/>
                    <a:pt x="28591" y="126403"/>
                  </a:cubicBezTo>
                  <a:cubicBezTo>
                    <a:pt x="29230" y="126403"/>
                    <a:pt x="29869" y="127041"/>
                    <a:pt x="31147" y="127041"/>
                  </a:cubicBezTo>
                  <a:cubicBezTo>
                    <a:pt x="31786" y="127041"/>
                    <a:pt x="33064" y="127041"/>
                    <a:pt x="33703" y="126403"/>
                  </a:cubicBezTo>
                  <a:cubicBezTo>
                    <a:pt x="34342" y="125765"/>
                    <a:pt x="34981" y="125765"/>
                    <a:pt x="35620" y="125126"/>
                  </a:cubicBezTo>
                  <a:lnTo>
                    <a:pt x="59902" y="100867"/>
                  </a:lnTo>
                  <a:cubicBezTo>
                    <a:pt x="62458" y="98313"/>
                    <a:pt x="62458" y="94483"/>
                    <a:pt x="59902" y="91930"/>
                  </a:cubicBezTo>
                  <a:cubicBezTo>
                    <a:pt x="57985" y="89376"/>
                    <a:pt x="54151" y="89376"/>
                    <a:pt x="50956" y="91930"/>
                  </a:cubicBezTo>
                  <a:lnTo>
                    <a:pt x="50956" y="91930"/>
                  </a:lnTo>
                  <a:close/>
                </a:path>
              </a:pathLst>
            </a:custGeom>
            <a:grpFill/>
            <a:ln w="6390" cap="flat">
              <a:noFill/>
              <a:prstDash val="solid"/>
              <a:miter/>
            </a:ln>
          </p:spPr>
          <p:txBody>
            <a:bodyPr rtlCol="0" anchor="ctr"/>
            <a:lstStyle/>
            <a:p>
              <a:endParaRPr lang="en-US"/>
            </a:p>
          </p:txBody>
        </p:sp>
        <p:sp>
          <p:nvSpPr>
            <p:cNvPr id="70" name="Graphic 4">
              <a:extLst>
                <a:ext uri="{FF2B5EF4-FFF2-40B4-BE49-F238E27FC236}">
                  <a16:creationId xmlns:a16="http://schemas.microsoft.com/office/drawing/2014/main" id="{973658D1-66C7-1047-ADA9-A4BCEECBAC1E}"/>
                </a:ext>
              </a:extLst>
            </p:cNvPr>
            <p:cNvSpPr/>
            <p:nvPr/>
          </p:nvSpPr>
          <p:spPr>
            <a:xfrm>
              <a:off x="527808" y="4385319"/>
              <a:ext cx="239640" cy="143001"/>
            </a:xfrm>
            <a:custGeom>
              <a:avLst/>
              <a:gdLst>
                <a:gd name="connsiteX0" fmla="*/ 202561 w 239640"/>
                <a:gd name="connsiteY0" fmla="*/ 65117 h 143001"/>
                <a:gd name="connsiteX1" fmla="*/ 197449 w 239640"/>
                <a:gd name="connsiteY1" fmla="*/ 65117 h 143001"/>
                <a:gd name="connsiteX2" fmla="*/ 197449 w 239640"/>
                <a:gd name="connsiteY2" fmla="*/ 63840 h 143001"/>
                <a:gd name="connsiteX3" fmla="*/ 133550 w 239640"/>
                <a:gd name="connsiteY3" fmla="*/ 0 h 143001"/>
                <a:gd name="connsiteX4" fmla="*/ 71567 w 239640"/>
                <a:gd name="connsiteY4" fmla="*/ 42773 h 143001"/>
                <a:gd name="connsiteX5" fmla="*/ 52398 w 239640"/>
                <a:gd name="connsiteY5" fmla="*/ 38304 h 143001"/>
                <a:gd name="connsiteX6" fmla="*/ 0 w 239640"/>
                <a:gd name="connsiteY6" fmla="*/ 90653 h 143001"/>
                <a:gd name="connsiteX7" fmla="*/ 52398 w 239640"/>
                <a:gd name="connsiteY7" fmla="*/ 143001 h 143001"/>
                <a:gd name="connsiteX8" fmla="*/ 52398 w 239640"/>
                <a:gd name="connsiteY8" fmla="*/ 143001 h 143001"/>
                <a:gd name="connsiteX9" fmla="*/ 79874 w 239640"/>
                <a:gd name="connsiteY9" fmla="*/ 143001 h 143001"/>
                <a:gd name="connsiteX10" fmla="*/ 86264 w 239640"/>
                <a:gd name="connsiteY10" fmla="*/ 136617 h 143001"/>
                <a:gd name="connsiteX11" fmla="*/ 79874 w 239640"/>
                <a:gd name="connsiteY11" fmla="*/ 130233 h 143001"/>
                <a:gd name="connsiteX12" fmla="*/ 52398 w 239640"/>
                <a:gd name="connsiteY12" fmla="*/ 130233 h 143001"/>
                <a:gd name="connsiteX13" fmla="*/ 12780 w 239640"/>
                <a:gd name="connsiteY13" fmla="*/ 90653 h 143001"/>
                <a:gd name="connsiteX14" fmla="*/ 52398 w 239640"/>
                <a:gd name="connsiteY14" fmla="*/ 51072 h 143001"/>
                <a:gd name="connsiteX15" fmla="*/ 72206 w 239640"/>
                <a:gd name="connsiteY15" fmla="*/ 57456 h 143001"/>
                <a:gd name="connsiteX16" fmla="*/ 73484 w 239640"/>
                <a:gd name="connsiteY16" fmla="*/ 58094 h 143001"/>
                <a:gd name="connsiteX17" fmla="*/ 74123 w 239640"/>
                <a:gd name="connsiteY17" fmla="*/ 58094 h 143001"/>
                <a:gd name="connsiteX18" fmla="*/ 74123 w 239640"/>
                <a:gd name="connsiteY18" fmla="*/ 58094 h 143001"/>
                <a:gd name="connsiteX19" fmla="*/ 79235 w 239640"/>
                <a:gd name="connsiteY19" fmla="*/ 56818 h 143001"/>
                <a:gd name="connsiteX20" fmla="*/ 80513 w 239640"/>
                <a:gd name="connsiteY20" fmla="*/ 55541 h 143001"/>
                <a:gd name="connsiteX21" fmla="*/ 80513 w 239640"/>
                <a:gd name="connsiteY21" fmla="*/ 55541 h 143001"/>
                <a:gd name="connsiteX22" fmla="*/ 81152 w 239640"/>
                <a:gd name="connsiteY22" fmla="*/ 54264 h 143001"/>
                <a:gd name="connsiteX23" fmla="*/ 81791 w 239640"/>
                <a:gd name="connsiteY23" fmla="*/ 53626 h 143001"/>
                <a:gd name="connsiteX24" fmla="*/ 81791 w 239640"/>
                <a:gd name="connsiteY24" fmla="*/ 53626 h 143001"/>
                <a:gd name="connsiteX25" fmla="*/ 132911 w 239640"/>
                <a:gd name="connsiteY25" fmla="*/ 12768 h 143001"/>
                <a:gd name="connsiteX26" fmla="*/ 184030 w 239640"/>
                <a:gd name="connsiteY26" fmla="*/ 63840 h 143001"/>
                <a:gd name="connsiteX27" fmla="*/ 183391 w 239640"/>
                <a:gd name="connsiteY27" fmla="*/ 70224 h 143001"/>
                <a:gd name="connsiteX28" fmla="*/ 183391 w 239640"/>
                <a:gd name="connsiteY28" fmla="*/ 71501 h 143001"/>
                <a:gd name="connsiteX29" fmla="*/ 185947 w 239640"/>
                <a:gd name="connsiteY29" fmla="*/ 81077 h 143001"/>
                <a:gd name="connsiteX30" fmla="*/ 193615 w 239640"/>
                <a:gd name="connsiteY30" fmla="*/ 79800 h 143001"/>
                <a:gd name="connsiteX31" fmla="*/ 195532 w 239640"/>
                <a:gd name="connsiteY31" fmla="*/ 78523 h 143001"/>
                <a:gd name="connsiteX32" fmla="*/ 201922 w 239640"/>
                <a:gd name="connsiteY32" fmla="*/ 77885 h 143001"/>
                <a:gd name="connsiteX33" fmla="*/ 226843 w 239640"/>
                <a:gd name="connsiteY33" fmla="*/ 105336 h 143001"/>
                <a:gd name="connsiteX34" fmla="*/ 201922 w 239640"/>
                <a:gd name="connsiteY34" fmla="*/ 130233 h 143001"/>
                <a:gd name="connsiteX35" fmla="*/ 161026 w 239640"/>
                <a:gd name="connsiteY35" fmla="*/ 130233 h 143001"/>
                <a:gd name="connsiteX36" fmla="*/ 154637 w 239640"/>
                <a:gd name="connsiteY36" fmla="*/ 136617 h 143001"/>
                <a:gd name="connsiteX37" fmla="*/ 161026 w 239640"/>
                <a:gd name="connsiteY37" fmla="*/ 143001 h 143001"/>
                <a:gd name="connsiteX38" fmla="*/ 201922 w 239640"/>
                <a:gd name="connsiteY38" fmla="*/ 143001 h 143001"/>
                <a:gd name="connsiteX39" fmla="*/ 239623 w 239640"/>
                <a:gd name="connsiteY39" fmla="*/ 102144 h 143001"/>
                <a:gd name="connsiteX40" fmla="*/ 202561 w 239640"/>
                <a:gd name="connsiteY40" fmla="*/ 65117 h 143001"/>
                <a:gd name="connsiteX41" fmla="*/ 202561 w 239640"/>
                <a:gd name="connsiteY41" fmla="*/ 65117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9640" h="143001">
                  <a:moveTo>
                    <a:pt x="202561" y="65117"/>
                  </a:moveTo>
                  <a:cubicBezTo>
                    <a:pt x="200644" y="65117"/>
                    <a:pt x="199366" y="65117"/>
                    <a:pt x="197449" y="65117"/>
                  </a:cubicBezTo>
                  <a:lnTo>
                    <a:pt x="197449" y="63840"/>
                  </a:lnTo>
                  <a:cubicBezTo>
                    <a:pt x="197449" y="28728"/>
                    <a:pt x="168694" y="0"/>
                    <a:pt x="133550" y="0"/>
                  </a:cubicBezTo>
                  <a:cubicBezTo>
                    <a:pt x="106073" y="0"/>
                    <a:pt x="81152" y="17237"/>
                    <a:pt x="71567" y="42773"/>
                  </a:cubicBezTo>
                  <a:cubicBezTo>
                    <a:pt x="65816" y="39581"/>
                    <a:pt x="58787" y="38304"/>
                    <a:pt x="52398" y="38304"/>
                  </a:cubicBezTo>
                  <a:cubicBezTo>
                    <a:pt x="23643" y="38304"/>
                    <a:pt x="0" y="61925"/>
                    <a:pt x="0" y="90653"/>
                  </a:cubicBezTo>
                  <a:cubicBezTo>
                    <a:pt x="0" y="119381"/>
                    <a:pt x="23643" y="143001"/>
                    <a:pt x="52398" y="143001"/>
                  </a:cubicBezTo>
                  <a:lnTo>
                    <a:pt x="52398" y="143001"/>
                  </a:lnTo>
                  <a:lnTo>
                    <a:pt x="79874" y="143001"/>
                  </a:lnTo>
                  <a:cubicBezTo>
                    <a:pt x="83708" y="143001"/>
                    <a:pt x="86264" y="140448"/>
                    <a:pt x="86264" y="136617"/>
                  </a:cubicBezTo>
                  <a:cubicBezTo>
                    <a:pt x="86264" y="132787"/>
                    <a:pt x="83708" y="130233"/>
                    <a:pt x="79874" y="130233"/>
                  </a:cubicBezTo>
                  <a:lnTo>
                    <a:pt x="52398" y="130233"/>
                  </a:lnTo>
                  <a:cubicBezTo>
                    <a:pt x="30672" y="130233"/>
                    <a:pt x="12780" y="112358"/>
                    <a:pt x="12780" y="90653"/>
                  </a:cubicBezTo>
                  <a:cubicBezTo>
                    <a:pt x="12780" y="68947"/>
                    <a:pt x="30672" y="51072"/>
                    <a:pt x="52398" y="51072"/>
                  </a:cubicBezTo>
                  <a:cubicBezTo>
                    <a:pt x="59426" y="51072"/>
                    <a:pt x="66455" y="52987"/>
                    <a:pt x="72206" y="57456"/>
                  </a:cubicBezTo>
                  <a:cubicBezTo>
                    <a:pt x="72845" y="57456"/>
                    <a:pt x="72845" y="58094"/>
                    <a:pt x="73484" y="58094"/>
                  </a:cubicBezTo>
                  <a:lnTo>
                    <a:pt x="74123" y="58094"/>
                  </a:lnTo>
                  <a:lnTo>
                    <a:pt x="74123" y="58094"/>
                  </a:lnTo>
                  <a:cubicBezTo>
                    <a:pt x="76040" y="58733"/>
                    <a:pt x="77957" y="58094"/>
                    <a:pt x="79235" y="56818"/>
                  </a:cubicBezTo>
                  <a:cubicBezTo>
                    <a:pt x="79874" y="56179"/>
                    <a:pt x="80513" y="56179"/>
                    <a:pt x="80513" y="55541"/>
                  </a:cubicBezTo>
                  <a:lnTo>
                    <a:pt x="80513" y="55541"/>
                  </a:lnTo>
                  <a:cubicBezTo>
                    <a:pt x="80513" y="54902"/>
                    <a:pt x="81152" y="54902"/>
                    <a:pt x="81152" y="54264"/>
                  </a:cubicBezTo>
                  <a:cubicBezTo>
                    <a:pt x="81152" y="54264"/>
                    <a:pt x="81152" y="53626"/>
                    <a:pt x="81791" y="53626"/>
                  </a:cubicBezTo>
                  <a:lnTo>
                    <a:pt x="81791" y="53626"/>
                  </a:lnTo>
                  <a:cubicBezTo>
                    <a:pt x="87542" y="30005"/>
                    <a:pt x="108629" y="12768"/>
                    <a:pt x="132911" y="12768"/>
                  </a:cubicBezTo>
                  <a:cubicBezTo>
                    <a:pt x="161026" y="12768"/>
                    <a:pt x="184030" y="35751"/>
                    <a:pt x="184030" y="63840"/>
                  </a:cubicBezTo>
                  <a:cubicBezTo>
                    <a:pt x="184030" y="65755"/>
                    <a:pt x="184030" y="68309"/>
                    <a:pt x="183391" y="70224"/>
                  </a:cubicBezTo>
                  <a:cubicBezTo>
                    <a:pt x="183391" y="70224"/>
                    <a:pt x="183391" y="70862"/>
                    <a:pt x="183391" y="71501"/>
                  </a:cubicBezTo>
                  <a:cubicBezTo>
                    <a:pt x="182113" y="74693"/>
                    <a:pt x="182752" y="78523"/>
                    <a:pt x="185947" y="81077"/>
                  </a:cubicBezTo>
                  <a:cubicBezTo>
                    <a:pt x="188503" y="82354"/>
                    <a:pt x="191698" y="82354"/>
                    <a:pt x="193615" y="79800"/>
                  </a:cubicBezTo>
                  <a:cubicBezTo>
                    <a:pt x="194254" y="79162"/>
                    <a:pt x="194893" y="79162"/>
                    <a:pt x="195532" y="78523"/>
                  </a:cubicBezTo>
                  <a:cubicBezTo>
                    <a:pt x="197449" y="77885"/>
                    <a:pt x="200005" y="77885"/>
                    <a:pt x="201922" y="77885"/>
                  </a:cubicBezTo>
                  <a:cubicBezTo>
                    <a:pt x="216619" y="78523"/>
                    <a:pt x="227482" y="90653"/>
                    <a:pt x="226843" y="105336"/>
                  </a:cubicBezTo>
                  <a:cubicBezTo>
                    <a:pt x="226204" y="118742"/>
                    <a:pt x="215341" y="129595"/>
                    <a:pt x="201922" y="130233"/>
                  </a:cubicBezTo>
                  <a:lnTo>
                    <a:pt x="161026" y="130233"/>
                  </a:lnTo>
                  <a:cubicBezTo>
                    <a:pt x="157192" y="130233"/>
                    <a:pt x="154637" y="132787"/>
                    <a:pt x="154637" y="136617"/>
                  </a:cubicBezTo>
                  <a:cubicBezTo>
                    <a:pt x="154637" y="140448"/>
                    <a:pt x="157192" y="143001"/>
                    <a:pt x="161026" y="143001"/>
                  </a:cubicBezTo>
                  <a:lnTo>
                    <a:pt x="201922" y="143001"/>
                  </a:lnTo>
                  <a:cubicBezTo>
                    <a:pt x="223648" y="142363"/>
                    <a:pt x="240262" y="123849"/>
                    <a:pt x="239623" y="102144"/>
                  </a:cubicBezTo>
                  <a:cubicBezTo>
                    <a:pt x="238984" y="81715"/>
                    <a:pt x="222370" y="65117"/>
                    <a:pt x="202561" y="65117"/>
                  </a:cubicBezTo>
                  <a:lnTo>
                    <a:pt x="202561" y="65117"/>
                  </a:lnTo>
                  <a:close/>
                </a:path>
              </a:pathLst>
            </a:custGeom>
            <a:grpFill/>
            <a:ln w="6390" cap="flat">
              <a:noFill/>
              <a:prstDash val="solid"/>
              <a:miter/>
            </a:ln>
          </p:spPr>
          <p:txBody>
            <a:bodyPr rtlCol="0" anchor="ctr"/>
            <a:lstStyle/>
            <a:p>
              <a:endParaRPr lang="en-US"/>
            </a:p>
          </p:txBody>
        </p:sp>
      </p:grpSp>
      <p:sp>
        <p:nvSpPr>
          <p:cNvPr id="71" name="Flowchart: Connector 13">
            <a:extLst>
              <a:ext uri="{FF2B5EF4-FFF2-40B4-BE49-F238E27FC236}">
                <a16:creationId xmlns:a16="http://schemas.microsoft.com/office/drawing/2014/main" id="{34312F07-E022-DC4C-BA38-DD2BBFC3C1F8}"/>
              </a:ext>
            </a:extLst>
          </p:cNvPr>
          <p:cNvSpPr/>
          <p:nvPr/>
        </p:nvSpPr>
        <p:spPr>
          <a:xfrm>
            <a:off x="7954925" y="225615"/>
            <a:ext cx="666807" cy="643653"/>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2" name="Graphic 4">
            <a:extLst>
              <a:ext uri="{FF2B5EF4-FFF2-40B4-BE49-F238E27FC236}">
                <a16:creationId xmlns:a16="http://schemas.microsoft.com/office/drawing/2014/main" id="{9FE20C3E-6A1F-0949-82E5-8CFC9006B5F0}"/>
              </a:ext>
            </a:extLst>
          </p:cNvPr>
          <p:cNvGrpSpPr/>
          <p:nvPr/>
        </p:nvGrpSpPr>
        <p:grpSpPr>
          <a:xfrm>
            <a:off x="7944421" y="228310"/>
            <a:ext cx="682650" cy="643653"/>
            <a:chOff x="6754802" y="2371173"/>
            <a:chExt cx="361670" cy="361333"/>
          </a:xfrm>
          <a:solidFill>
            <a:srgbClr val="CBBEA5"/>
          </a:solidFill>
        </p:grpSpPr>
        <p:sp>
          <p:nvSpPr>
            <p:cNvPr id="73" name="Graphic 4">
              <a:extLst>
                <a:ext uri="{FF2B5EF4-FFF2-40B4-BE49-F238E27FC236}">
                  <a16:creationId xmlns:a16="http://schemas.microsoft.com/office/drawing/2014/main" id="{D9F7F855-B008-2B4B-899D-B3FD7837D6B6}"/>
                </a:ext>
              </a:extLst>
            </p:cNvPr>
            <p:cNvSpPr/>
            <p:nvPr/>
          </p:nvSpPr>
          <p:spPr>
            <a:xfrm>
              <a:off x="6754802" y="2371173"/>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0836 w 361670"/>
                <a:gd name="connsiteY5" fmla="*/ 349204 h 361333"/>
                <a:gd name="connsiteX6" fmla="*/ 12780 w 361670"/>
                <a:gd name="connsiteY6" fmla="*/ 181305 h 361333"/>
                <a:gd name="connsiteX7" fmla="*/ 180836 w 361670"/>
                <a:gd name="connsiteY7" fmla="*/ 13406 h 361333"/>
                <a:gd name="connsiteX8" fmla="*/ 348890 w 361670"/>
                <a:gd name="connsiteY8" fmla="*/ 181305 h 361333"/>
                <a:gd name="connsiteX9" fmla="*/ 180836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6" y="0"/>
                  </a:moveTo>
                  <a:cubicBezTo>
                    <a:pt x="80513" y="0"/>
                    <a:pt x="0" y="81077"/>
                    <a:pt x="0" y="180667"/>
                  </a:cubicBezTo>
                  <a:cubicBezTo>
                    <a:pt x="0" y="280257"/>
                    <a:pt x="81153" y="361333"/>
                    <a:pt x="180836" y="361333"/>
                  </a:cubicBezTo>
                  <a:cubicBezTo>
                    <a:pt x="281157" y="361333"/>
                    <a:pt x="361670" y="280257"/>
                    <a:pt x="361670" y="180667"/>
                  </a:cubicBezTo>
                  <a:cubicBezTo>
                    <a:pt x="361670" y="81077"/>
                    <a:pt x="280518" y="0"/>
                    <a:pt x="180836" y="0"/>
                  </a:cubicBezTo>
                  <a:close/>
                  <a:moveTo>
                    <a:pt x="180836" y="349204"/>
                  </a:moveTo>
                  <a:cubicBezTo>
                    <a:pt x="88181" y="349204"/>
                    <a:pt x="12780" y="273873"/>
                    <a:pt x="12780" y="181305"/>
                  </a:cubicBezTo>
                  <a:cubicBezTo>
                    <a:pt x="12780" y="88738"/>
                    <a:pt x="88181" y="13406"/>
                    <a:pt x="180836" y="13406"/>
                  </a:cubicBezTo>
                  <a:cubicBezTo>
                    <a:pt x="273490" y="13406"/>
                    <a:pt x="348890" y="88738"/>
                    <a:pt x="348890" y="181305"/>
                  </a:cubicBezTo>
                  <a:cubicBezTo>
                    <a:pt x="348890" y="273873"/>
                    <a:pt x="273490" y="349204"/>
                    <a:pt x="180836" y="349204"/>
                  </a:cubicBezTo>
                  <a:close/>
                </a:path>
              </a:pathLst>
            </a:custGeom>
            <a:grpFill/>
            <a:ln w="6390" cap="flat">
              <a:noFill/>
              <a:prstDash val="solid"/>
              <a:miter/>
            </a:ln>
          </p:spPr>
          <p:txBody>
            <a:bodyPr rtlCol="0" anchor="ctr"/>
            <a:lstStyle/>
            <a:p>
              <a:endParaRPr lang="en-US"/>
            </a:p>
          </p:txBody>
        </p:sp>
        <p:sp>
          <p:nvSpPr>
            <p:cNvPr id="74" name="Graphic 4">
              <a:extLst>
                <a:ext uri="{FF2B5EF4-FFF2-40B4-BE49-F238E27FC236}">
                  <a16:creationId xmlns:a16="http://schemas.microsoft.com/office/drawing/2014/main" id="{9FBD46CC-F7E2-0541-A55F-D12BF3913AF4}"/>
                </a:ext>
              </a:extLst>
            </p:cNvPr>
            <p:cNvSpPr/>
            <p:nvPr/>
          </p:nvSpPr>
          <p:spPr>
            <a:xfrm>
              <a:off x="6873016" y="2533326"/>
              <a:ext cx="125242" cy="109804"/>
            </a:xfrm>
            <a:custGeom>
              <a:avLst/>
              <a:gdLst>
                <a:gd name="connsiteX0" fmla="*/ 62622 w 125242"/>
                <a:gd name="connsiteY0" fmla="*/ 0 h 109804"/>
                <a:gd name="connsiteX1" fmla="*/ 0 w 125242"/>
                <a:gd name="connsiteY1" fmla="*/ 37027 h 109804"/>
                <a:gd name="connsiteX2" fmla="*/ 0 w 125242"/>
                <a:gd name="connsiteY2" fmla="*/ 103420 h 109804"/>
                <a:gd name="connsiteX3" fmla="*/ 6390 w 125242"/>
                <a:gd name="connsiteY3" fmla="*/ 109804 h 109804"/>
                <a:gd name="connsiteX4" fmla="*/ 12780 w 125242"/>
                <a:gd name="connsiteY4" fmla="*/ 103420 h 109804"/>
                <a:gd name="connsiteX5" fmla="*/ 12780 w 125242"/>
                <a:gd name="connsiteY5" fmla="*/ 37027 h 109804"/>
                <a:gd name="connsiteX6" fmla="*/ 62622 w 125242"/>
                <a:gd name="connsiteY6" fmla="*/ 12768 h 109804"/>
                <a:gd name="connsiteX7" fmla="*/ 112463 w 125242"/>
                <a:gd name="connsiteY7" fmla="*/ 37027 h 109804"/>
                <a:gd name="connsiteX8" fmla="*/ 112463 w 125242"/>
                <a:gd name="connsiteY8" fmla="*/ 103420 h 109804"/>
                <a:gd name="connsiteX9" fmla="*/ 118853 w 125242"/>
                <a:gd name="connsiteY9" fmla="*/ 109804 h 109804"/>
                <a:gd name="connsiteX10" fmla="*/ 125243 w 125242"/>
                <a:gd name="connsiteY10" fmla="*/ 103420 h 109804"/>
                <a:gd name="connsiteX11" fmla="*/ 125243 w 125242"/>
                <a:gd name="connsiteY11" fmla="*/ 37027 h 109804"/>
                <a:gd name="connsiteX12" fmla="*/ 62622 w 125242"/>
                <a:gd name="connsiteY12" fmla="*/ 0 h 10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242" h="109804">
                  <a:moveTo>
                    <a:pt x="62622" y="0"/>
                  </a:moveTo>
                  <a:cubicBezTo>
                    <a:pt x="40257" y="0"/>
                    <a:pt x="0" y="14045"/>
                    <a:pt x="0" y="37027"/>
                  </a:cubicBezTo>
                  <a:lnTo>
                    <a:pt x="0" y="103420"/>
                  </a:lnTo>
                  <a:cubicBezTo>
                    <a:pt x="0" y="107251"/>
                    <a:pt x="2556" y="109804"/>
                    <a:pt x="6390" y="109804"/>
                  </a:cubicBezTo>
                  <a:cubicBezTo>
                    <a:pt x="10224" y="109804"/>
                    <a:pt x="12780" y="107251"/>
                    <a:pt x="12780" y="103420"/>
                  </a:cubicBezTo>
                  <a:lnTo>
                    <a:pt x="12780" y="37027"/>
                  </a:lnTo>
                  <a:cubicBezTo>
                    <a:pt x="12780" y="24897"/>
                    <a:pt x="44091" y="12768"/>
                    <a:pt x="62622" y="12768"/>
                  </a:cubicBezTo>
                  <a:cubicBezTo>
                    <a:pt x="81153" y="12768"/>
                    <a:pt x="112463" y="24897"/>
                    <a:pt x="112463" y="37027"/>
                  </a:cubicBezTo>
                  <a:lnTo>
                    <a:pt x="112463" y="103420"/>
                  </a:lnTo>
                  <a:cubicBezTo>
                    <a:pt x="112463" y="107251"/>
                    <a:pt x="115019" y="109804"/>
                    <a:pt x="118853" y="109804"/>
                  </a:cubicBezTo>
                  <a:cubicBezTo>
                    <a:pt x="122687" y="109804"/>
                    <a:pt x="125243" y="107251"/>
                    <a:pt x="125243" y="103420"/>
                  </a:cubicBezTo>
                  <a:lnTo>
                    <a:pt x="125243" y="37027"/>
                  </a:lnTo>
                  <a:cubicBezTo>
                    <a:pt x="125243" y="14045"/>
                    <a:pt x="84986" y="0"/>
                    <a:pt x="62622" y="0"/>
                  </a:cubicBezTo>
                  <a:close/>
                </a:path>
              </a:pathLst>
            </a:custGeom>
            <a:grpFill/>
            <a:ln w="6390" cap="flat">
              <a:noFill/>
              <a:prstDash val="solid"/>
              <a:miter/>
            </a:ln>
          </p:spPr>
          <p:txBody>
            <a:bodyPr rtlCol="0" anchor="ctr"/>
            <a:lstStyle/>
            <a:p>
              <a:endParaRPr lang="en-US"/>
            </a:p>
          </p:txBody>
        </p:sp>
        <p:sp>
          <p:nvSpPr>
            <p:cNvPr id="75" name="Graphic 4">
              <a:extLst>
                <a:ext uri="{FF2B5EF4-FFF2-40B4-BE49-F238E27FC236}">
                  <a16:creationId xmlns:a16="http://schemas.microsoft.com/office/drawing/2014/main" id="{BE91B4DB-4B72-1242-8E18-C31FA0EAE478}"/>
                </a:ext>
              </a:extLst>
            </p:cNvPr>
            <p:cNvSpPr/>
            <p:nvPr/>
          </p:nvSpPr>
          <p:spPr>
            <a:xfrm>
              <a:off x="6990591" y="2543541"/>
              <a:ext cx="69011" cy="94483"/>
            </a:xfrm>
            <a:custGeom>
              <a:avLst/>
              <a:gdLst>
                <a:gd name="connsiteX0" fmla="*/ 11502 w 69011"/>
                <a:gd name="connsiteY0" fmla="*/ 0 h 94483"/>
                <a:gd name="connsiteX1" fmla="*/ 6390 w 69011"/>
                <a:gd name="connsiteY1" fmla="*/ 0 h 94483"/>
                <a:gd name="connsiteX2" fmla="*/ 0 w 69011"/>
                <a:gd name="connsiteY2" fmla="*/ 6384 h 94483"/>
                <a:gd name="connsiteX3" fmla="*/ 6390 w 69011"/>
                <a:gd name="connsiteY3" fmla="*/ 12768 h 94483"/>
                <a:gd name="connsiteX4" fmla="*/ 11502 w 69011"/>
                <a:gd name="connsiteY4" fmla="*/ 12768 h 94483"/>
                <a:gd name="connsiteX5" fmla="*/ 56232 w 69011"/>
                <a:gd name="connsiteY5" fmla="*/ 37027 h 94483"/>
                <a:gd name="connsiteX6" fmla="*/ 56232 w 69011"/>
                <a:gd name="connsiteY6" fmla="*/ 88099 h 94483"/>
                <a:gd name="connsiteX7" fmla="*/ 62622 w 69011"/>
                <a:gd name="connsiteY7" fmla="*/ 94483 h 94483"/>
                <a:gd name="connsiteX8" fmla="*/ 69012 w 69011"/>
                <a:gd name="connsiteY8" fmla="*/ 88099 h 94483"/>
                <a:gd name="connsiteX9" fmla="*/ 69012 w 69011"/>
                <a:gd name="connsiteY9" fmla="*/ 37027 h 94483"/>
                <a:gd name="connsiteX10" fmla="*/ 11502 w 69011"/>
                <a:gd name="connsiteY10" fmla="*/ 0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11502" y="0"/>
                  </a:moveTo>
                  <a:lnTo>
                    <a:pt x="6390" y="0"/>
                  </a:lnTo>
                  <a:cubicBezTo>
                    <a:pt x="2556" y="0"/>
                    <a:pt x="0" y="2554"/>
                    <a:pt x="0" y="6384"/>
                  </a:cubicBezTo>
                  <a:cubicBezTo>
                    <a:pt x="0" y="10214"/>
                    <a:pt x="2556" y="12768"/>
                    <a:pt x="6390" y="12768"/>
                  </a:cubicBezTo>
                  <a:lnTo>
                    <a:pt x="11502" y="12768"/>
                  </a:lnTo>
                  <a:cubicBezTo>
                    <a:pt x="28755" y="12768"/>
                    <a:pt x="56232" y="26174"/>
                    <a:pt x="56232" y="37027"/>
                  </a:cubicBezTo>
                  <a:lnTo>
                    <a:pt x="56232" y="88099"/>
                  </a:lnTo>
                  <a:cubicBezTo>
                    <a:pt x="56232" y="91930"/>
                    <a:pt x="58787" y="94483"/>
                    <a:pt x="62622" y="94483"/>
                  </a:cubicBezTo>
                  <a:cubicBezTo>
                    <a:pt x="66456" y="94483"/>
                    <a:pt x="69012" y="91930"/>
                    <a:pt x="69012" y="88099"/>
                  </a:cubicBezTo>
                  <a:lnTo>
                    <a:pt x="69012" y="37027"/>
                  </a:lnTo>
                  <a:cubicBezTo>
                    <a:pt x="69012" y="15322"/>
                    <a:pt x="31950" y="0"/>
                    <a:pt x="11502" y="0"/>
                  </a:cubicBezTo>
                  <a:close/>
                </a:path>
              </a:pathLst>
            </a:custGeom>
            <a:grpFill/>
            <a:ln w="6390" cap="flat">
              <a:noFill/>
              <a:prstDash val="solid"/>
              <a:miter/>
            </a:ln>
          </p:spPr>
          <p:txBody>
            <a:bodyPr rtlCol="0" anchor="ctr"/>
            <a:lstStyle/>
            <a:p>
              <a:endParaRPr lang="en-US"/>
            </a:p>
          </p:txBody>
        </p:sp>
        <p:sp>
          <p:nvSpPr>
            <p:cNvPr id="76" name="Graphic 4">
              <a:extLst>
                <a:ext uri="{FF2B5EF4-FFF2-40B4-BE49-F238E27FC236}">
                  <a16:creationId xmlns:a16="http://schemas.microsoft.com/office/drawing/2014/main" id="{279985CD-7A1B-2E4F-B237-43DA2C43D3AA}"/>
                </a:ext>
              </a:extLst>
            </p:cNvPr>
            <p:cNvSpPr/>
            <p:nvPr/>
          </p:nvSpPr>
          <p:spPr>
            <a:xfrm>
              <a:off x="6811672" y="2543541"/>
              <a:ext cx="69011" cy="94483"/>
            </a:xfrm>
            <a:custGeom>
              <a:avLst/>
              <a:gdLst>
                <a:gd name="connsiteX0" fmla="*/ 69012 w 69011"/>
                <a:gd name="connsiteY0" fmla="*/ 6384 h 94483"/>
                <a:gd name="connsiteX1" fmla="*/ 62622 w 69011"/>
                <a:gd name="connsiteY1" fmla="*/ 0 h 94483"/>
                <a:gd name="connsiteX2" fmla="*/ 57509 w 69011"/>
                <a:gd name="connsiteY2" fmla="*/ 0 h 94483"/>
                <a:gd name="connsiteX3" fmla="*/ 0 w 69011"/>
                <a:gd name="connsiteY3" fmla="*/ 37027 h 94483"/>
                <a:gd name="connsiteX4" fmla="*/ 0 w 69011"/>
                <a:gd name="connsiteY4" fmla="*/ 88099 h 94483"/>
                <a:gd name="connsiteX5" fmla="*/ 6390 w 69011"/>
                <a:gd name="connsiteY5" fmla="*/ 94483 h 94483"/>
                <a:gd name="connsiteX6" fmla="*/ 12780 w 69011"/>
                <a:gd name="connsiteY6" fmla="*/ 88099 h 94483"/>
                <a:gd name="connsiteX7" fmla="*/ 12780 w 69011"/>
                <a:gd name="connsiteY7" fmla="*/ 37027 h 94483"/>
                <a:gd name="connsiteX8" fmla="*/ 57509 w 69011"/>
                <a:gd name="connsiteY8" fmla="*/ 12768 h 94483"/>
                <a:gd name="connsiteX9" fmla="*/ 62622 w 69011"/>
                <a:gd name="connsiteY9" fmla="*/ 12768 h 94483"/>
                <a:gd name="connsiteX10" fmla="*/ 69012 w 69011"/>
                <a:gd name="connsiteY10" fmla="*/ 6384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69012" y="6384"/>
                  </a:moveTo>
                  <a:cubicBezTo>
                    <a:pt x="69012" y="2554"/>
                    <a:pt x="66456" y="0"/>
                    <a:pt x="62622" y="0"/>
                  </a:cubicBezTo>
                  <a:lnTo>
                    <a:pt x="57509" y="0"/>
                  </a:lnTo>
                  <a:cubicBezTo>
                    <a:pt x="37062" y="0"/>
                    <a:pt x="0" y="15322"/>
                    <a:pt x="0" y="37027"/>
                  </a:cubicBezTo>
                  <a:lnTo>
                    <a:pt x="0" y="88099"/>
                  </a:lnTo>
                  <a:cubicBezTo>
                    <a:pt x="0" y="91930"/>
                    <a:pt x="2556" y="94483"/>
                    <a:pt x="6390" y="94483"/>
                  </a:cubicBezTo>
                  <a:cubicBezTo>
                    <a:pt x="10224" y="94483"/>
                    <a:pt x="12780" y="91930"/>
                    <a:pt x="12780" y="88099"/>
                  </a:cubicBezTo>
                  <a:lnTo>
                    <a:pt x="12780" y="37027"/>
                  </a:lnTo>
                  <a:cubicBezTo>
                    <a:pt x="12780" y="26174"/>
                    <a:pt x="40257" y="12768"/>
                    <a:pt x="57509" y="12768"/>
                  </a:cubicBezTo>
                  <a:lnTo>
                    <a:pt x="62622" y="12768"/>
                  </a:lnTo>
                  <a:cubicBezTo>
                    <a:pt x="65817" y="12768"/>
                    <a:pt x="69012" y="10214"/>
                    <a:pt x="69012" y="6384"/>
                  </a:cubicBezTo>
                  <a:close/>
                </a:path>
              </a:pathLst>
            </a:custGeom>
            <a:grpFill/>
            <a:ln w="6390" cap="flat">
              <a:noFill/>
              <a:prstDash val="solid"/>
              <a:miter/>
            </a:ln>
          </p:spPr>
          <p:txBody>
            <a:bodyPr rtlCol="0" anchor="ctr"/>
            <a:lstStyle/>
            <a:p>
              <a:endParaRPr lang="en-US"/>
            </a:p>
          </p:txBody>
        </p:sp>
        <p:sp>
          <p:nvSpPr>
            <p:cNvPr id="77" name="Graphic 4">
              <a:extLst>
                <a:ext uri="{FF2B5EF4-FFF2-40B4-BE49-F238E27FC236}">
                  <a16:creationId xmlns:a16="http://schemas.microsoft.com/office/drawing/2014/main" id="{BD8270E3-2110-0E43-B31E-16579F682D85}"/>
                </a:ext>
              </a:extLst>
            </p:cNvPr>
            <p:cNvSpPr/>
            <p:nvPr/>
          </p:nvSpPr>
          <p:spPr>
            <a:xfrm>
              <a:off x="6896019" y="2447781"/>
              <a:ext cx="79235" cy="79161"/>
            </a:xfrm>
            <a:custGeom>
              <a:avLst/>
              <a:gdLst>
                <a:gd name="connsiteX0" fmla="*/ 39618 w 79235"/>
                <a:gd name="connsiteY0" fmla="*/ 79162 h 79161"/>
                <a:gd name="connsiteX1" fmla="*/ 79235 w 79235"/>
                <a:gd name="connsiteY1" fmla="*/ 39581 h 79161"/>
                <a:gd name="connsiteX2" fmla="*/ 39618 w 79235"/>
                <a:gd name="connsiteY2" fmla="*/ 0 h 79161"/>
                <a:gd name="connsiteX3" fmla="*/ 0 w 79235"/>
                <a:gd name="connsiteY3" fmla="*/ 39581 h 79161"/>
                <a:gd name="connsiteX4" fmla="*/ 39618 w 79235"/>
                <a:gd name="connsiteY4" fmla="*/ 79162 h 79161"/>
                <a:gd name="connsiteX5" fmla="*/ 39618 w 79235"/>
                <a:gd name="connsiteY5" fmla="*/ 12130 h 79161"/>
                <a:gd name="connsiteX6" fmla="*/ 66456 w 79235"/>
                <a:gd name="connsiteY6" fmla="*/ 38942 h 79161"/>
                <a:gd name="connsiteX7" fmla="*/ 39618 w 79235"/>
                <a:gd name="connsiteY7" fmla="*/ 65755 h 79161"/>
                <a:gd name="connsiteX8" fmla="*/ 12780 w 79235"/>
                <a:gd name="connsiteY8" fmla="*/ 38942 h 79161"/>
                <a:gd name="connsiteX9" fmla="*/ 39618 w 79235"/>
                <a:gd name="connsiteY9" fmla="*/ 12130 h 7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35" h="79161">
                  <a:moveTo>
                    <a:pt x="39618" y="79162"/>
                  </a:moveTo>
                  <a:cubicBezTo>
                    <a:pt x="61344" y="79162"/>
                    <a:pt x="79235" y="61286"/>
                    <a:pt x="79235" y="39581"/>
                  </a:cubicBezTo>
                  <a:cubicBezTo>
                    <a:pt x="79235" y="17875"/>
                    <a:pt x="61344" y="0"/>
                    <a:pt x="39618" y="0"/>
                  </a:cubicBezTo>
                  <a:cubicBezTo>
                    <a:pt x="17892" y="0"/>
                    <a:pt x="0" y="17875"/>
                    <a:pt x="0" y="39581"/>
                  </a:cubicBezTo>
                  <a:cubicBezTo>
                    <a:pt x="0" y="61286"/>
                    <a:pt x="17892" y="79162"/>
                    <a:pt x="39618" y="79162"/>
                  </a:cubicBezTo>
                  <a:close/>
                  <a:moveTo>
                    <a:pt x="39618" y="12130"/>
                  </a:moveTo>
                  <a:cubicBezTo>
                    <a:pt x="54314" y="12130"/>
                    <a:pt x="66456" y="24259"/>
                    <a:pt x="66456" y="38942"/>
                  </a:cubicBezTo>
                  <a:cubicBezTo>
                    <a:pt x="66456" y="53626"/>
                    <a:pt x="54314" y="65755"/>
                    <a:pt x="39618" y="65755"/>
                  </a:cubicBezTo>
                  <a:cubicBezTo>
                    <a:pt x="24921" y="65755"/>
                    <a:pt x="12780" y="53626"/>
                    <a:pt x="12780" y="38942"/>
                  </a:cubicBezTo>
                  <a:cubicBezTo>
                    <a:pt x="12780" y="24259"/>
                    <a:pt x="24921" y="12130"/>
                    <a:pt x="39618" y="12130"/>
                  </a:cubicBezTo>
                  <a:close/>
                </a:path>
              </a:pathLst>
            </a:custGeom>
            <a:grpFill/>
            <a:ln w="6390" cap="flat">
              <a:noFill/>
              <a:prstDash val="solid"/>
              <a:miter/>
            </a:ln>
          </p:spPr>
          <p:txBody>
            <a:bodyPr rtlCol="0" anchor="ctr"/>
            <a:lstStyle/>
            <a:p>
              <a:endParaRPr lang="en-US"/>
            </a:p>
          </p:txBody>
        </p:sp>
        <p:sp>
          <p:nvSpPr>
            <p:cNvPr id="78" name="Graphic 4">
              <a:extLst>
                <a:ext uri="{FF2B5EF4-FFF2-40B4-BE49-F238E27FC236}">
                  <a16:creationId xmlns:a16="http://schemas.microsoft.com/office/drawing/2014/main" id="{89E6F559-92F8-954B-B5FB-03B8771AB8F2}"/>
                </a:ext>
              </a:extLst>
            </p:cNvPr>
            <p:cNvSpPr/>
            <p:nvPr/>
          </p:nvSpPr>
          <p:spPr>
            <a:xfrm>
              <a:off x="6825730" y="2469487"/>
              <a:ext cx="65177" cy="65116"/>
            </a:xfrm>
            <a:custGeom>
              <a:avLst/>
              <a:gdLst>
                <a:gd name="connsiteX0" fmla="*/ 32589 w 65177"/>
                <a:gd name="connsiteY0" fmla="*/ 65117 h 65116"/>
                <a:gd name="connsiteX1" fmla="*/ 65178 w 65177"/>
                <a:gd name="connsiteY1" fmla="*/ 32558 h 65116"/>
                <a:gd name="connsiteX2" fmla="*/ 32589 w 65177"/>
                <a:gd name="connsiteY2" fmla="*/ 0 h 65116"/>
                <a:gd name="connsiteX3" fmla="*/ 0 w 65177"/>
                <a:gd name="connsiteY3" fmla="*/ 32558 h 65116"/>
                <a:gd name="connsiteX4" fmla="*/ 32589 w 65177"/>
                <a:gd name="connsiteY4" fmla="*/ 65117 h 65116"/>
                <a:gd name="connsiteX5" fmla="*/ 32589 w 65177"/>
                <a:gd name="connsiteY5" fmla="*/ 12768 h 65116"/>
                <a:gd name="connsiteX6" fmla="*/ 52398 w 65177"/>
                <a:gd name="connsiteY6" fmla="*/ 32558 h 65116"/>
                <a:gd name="connsiteX7" fmla="*/ 32589 w 65177"/>
                <a:gd name="connsiteY7" fmla="*/ 52349 h 65116"/>
                <a:gd name="connsiteX8" fmla="*/ 12780 w 65177"/>
                <a:gd name="connsiteY8" fmla="*/ 32558 h 65116"/>
                <a:gd name="connsiteX9" fmla="*/ 32589 w 6517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5116">
                  <a:moveTo>
                    <a:pt x="32589" y="65117"/>
                  </a:moveTo>
                  <a:cubicBezTo>
                    <a:pt x="50481" y="65117"/>
                    <a:pt x="65178" y="50433"/>
                    <a:pt x="65178" y="32558"/>
                  </a:cubicBezTo>
                  <a:cubicBezTo>
                    <a:pt x="65178" y="14683"/>
                    <a:pt x="50481" y="0"/>
                    <a:pt x="32589" y="0"/>
                  </a:cubicBezTo>
                  <a:cubicBezTo>
                    <a:pt x="14697" y="0"/>
                    <a:pt x="0" y="14683"/>
                    <a:pt x="0" y="32558"/>
                  </a:cubicBezTo>
                  <a:cubicBezTo>
                    <a:pt x="0" y="50433"/>
                    <a:pt x="14697" y="65117"/>
                    <a:pt x="32589" y="65117"/>
                  </a:cubicBezTo>
                  <a:close/>
                  <a:moveTo>
                    <a:pt x="32589" y="12768"/>
                  </a:moveTo>
                  <a:cubicBezTo>
                    <a:pt x="43452" y="12768"/>
                    <a:pt x="52398" y="21706"/>
                    <a:pt x="52398" y="32558"/>
                  </a:cubicBezTo>
                  <a:cubicBezTo>
                    <a:pt x="52398" y="43411"/>
                    <a:pt x="43452" y="52349"/>
                    <a:pt x="32589" y="52349"/>
                  </a:cubicBezTo>
                  <a:cubicBezTo>
                    <a:pt x="21726" y="52349"/>
                    <a:pt x="12780" y="43411"/>
                    <a:pt x="12780" y="32558"/>
                  </a:cubicBezTo>
                  <a:cubicBezTo>
                    <a:pt x="12780" y="21706"/>
                    <a:pt x="21726" y="12768"/>
                    <a:pt x="32589" y="12768"/>
                  </a:cubicBezTo>
                  <a:close/>
                </a:path>
              </a:pathLst>
            </a:custGeom>
            <a:grpFill/>
            <a:ln w="6390" cap="flat">
              <a:noFill/>
              <a:prstDash val="solid"/>
              <a:miter/>
            </a:ln>
          </p:spPr>
          <p:txBody>
            <a:bodyPr rtlCol="0" anchor="ctr"/>
            <a:lstStyle/>
            <a:p>
              <a:endParaRPr lang="en-US"/>
            </a:p>
          </p:txBody>
        </p:sp>
        <p:sp>
          <p:nvSpPr>
            <p:cNvPr id="79" name="Graphic 4">
              <a:extLst>
                <a:ext uri="{FF2B5EF4-FFF2-40B4-BE49-F238E27FC236}">
                  <a16:creationId xmlns:a16="http://schemas.microsoft.com/office/drawing/2014/main" id="{2B6ED3B6-8B9D-814F-ADB5-7A8147FEA7B0}"/>
                </a:ext>
              </a:extLst>
            </p:cNvPr>
            <p:cNvSpPr/>
            <p:nvPr/>
          </p:nvSpPr>
          <p:spPr>
            <a:xfrm>
              <a:off x="6980986" y="2469487"/>
              <a:ext cx="65197" cy="65116"/>
            </a:xfrm>
            <a:custGeom>
              <a:avLst/>
              <a:gdLst>
                <a:gd name="connsiteX0" fmla="*/ 32609 w 65197"/>
                <a:gd name="connsiteY0" fmla="*/ 65117 h 65116"/>
                <a:gd name="connsiteX1" fmla="*/ 65197 w 65197"/>
                <a:gd name="connsiteY1" fmla="*/ 32558 h 65116"/>
                <a:gd name="connsiteX2" fmla="*/ 32609 w 65197"/>
                <a:gd name="connsiteY2" fmla="*/ 0 h 65116"/>
                <a:gd name="connsiteX3" fmla="*/ 20 w 65197"/>
                <a:gd name="connsiteY3" fmla="*/ 32558 h 65116"/>
                <a:gd name="connsiteX4" fmla="*/ 32609 w 65197"/>
                <a:gd name="connsiteY4" fmla="*/ 65117 h 65116"/>
                <a:gd name="connsiteX5" fmla="*/ 32609 w 65197"/>
                <a:gd name="connsiteY5" fmla="*/ 12768 h 65116"/>
                <a:gd name="connsiteX6" fmla="*/ 52417 w 65197"/>
                <a:gd name="connsiteY6" fmla="*/ 32558 h 65116"/>
                <a:gd name="connsiteX7" fmla="*/ 32609 w 65197"/>
                <a:gd name="connsiteY7" fmla="*/ 52349 h 65116"/>
                <a:gd name="connsiteX8" fmla="*/ 12800 w 65197"/>
                <a:gd name="connsiteY8" fmla="*/ 32558 h 65116"/>
                <a:gd name="connsiteX9" fmla="*/ 32609 w 6519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7" h="65116">
                  <a:moveTo>
                    <a:pt x="32609" y="65117"/>
                  </a:moveTo>
                  <a:cubicBezTo>
                    <a:pt x="50501" y="65117"/>
                    <a:pt x="65197" y="50433"/>
                    <a:pt x="65197" y="32558"/>
                  </a:cubicBezTo>
                  <a:cubicBezTo>
                    <a:pt x="65197" y="14683"/>
                    <a:pt x="50501" y="0"/>
                    <a:pt x="32609" y="0"/>
                  </a:cubicBezTo>
                  <a:cubicBezTo>
                    <a:pt x="14717" y="0"/>
                    <a:pt x="20" y="14683"/>
                    <a:pt x="20" y="32558"/>
                  </a:cubicBezTo>
                  <a:cubicBezTo>
                    <a:pt x="-619" y="50433"/>
                    <a:pt x="14078" y="65117"/>
                    <a:pt x="32609" y="65117"/>
                  </a:cubicBezTo>
                  <a:close/>
                  <a:moveTo>
                    <a:pt x="32609" y="12768"/>
                  </a:moveTo>
                  <a:cubicBezTo>
                    <a:pt x="43472" y="12768"/>
                    <a:pt x="52417" y="21706"/>
                    <a:pt x="52417" y="32558"/>
                  </a:cubicBezTo>
                  <a:cubicBezTo>
                    <a:pt x="52417" y="43411"/>
                    <a:pt x="43472" y="52349"/>
                    <a:pt x="32609" y="52349"/>
                  </a:cubicBezTo>
                  <a:cubicBezTo>
                    <a:pt x="21746" y="52349"/>
                    <a:pt x="12800" y="43411"/>
                    <a:pt x="12800" y="32558"/>
                  </a:cubicBezTo>
                  <a:cubicBezTo>
                    <a:pt x="12800" y="21706"/>
                    <a:pt x="21107" y="12768"/>
                    <a:pt x="32609" y="12768"/>
                  </a:cubicBezTo>
                  <a:close/>
                </a:path>
              </a:pathLst>
            </a:custGeom>
            <a:grpFill/>
            <a:ln w="6390" cap="flat">
              <a:noFill/>
              <a:prstDash val="solid"/>
              <a:miter/>
            </a:ln>
          </p:spPr>
          <p:txBody>
            <a:bodyPr rtlCol="0" anchor="ctr"/>
            <a:lstStyle/>
            <a:p>
              <a:endParaRPr lang="en-US"/>
            </a:p>
          </p:txBody>
        </p:sp>
      </p:grpSp>
      <p:sp>
        <p:nvSpPr>
          <p:cNvPr id="80" name="Flowchart: Connector 13">
            <a:extLst>
              <a:ext uri="{FF2B5EF4-FFF2-40B4-BE49-F238E27FC236}">
                <a16:creationId xmlns:a16="http://schemas.microsoft.com/office/drawing/2014/main" id="{27DD5D08-2634-584F-9488-6ADD74EC59D5}"/>
              </a:ext>
            </a:extLst>
          </p:cNvPr>
          <p:cNvSpPr/>
          <p:nvPr/>
        </p:nvSpPr>
        <p:spPr>
          <a:xfrm>
            <a:off x="8798378" y="225615"/>
            <a:ext cx="666807" cy="643653"/>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1" name="Graphic 4">
            <a:extLst>
              <a:ext uri="{FF2B5EF4-FFF2-40B4-BE49-F238E27FC236}">
                <a16:creationId xmlns:a16="http://schemas.microsoft.com/office/drawing/2014/main" id="{C9CCBBBE-518B-3D4A-AD9C-B3C24E914A01}"/>
              </a:ext>
            </a:extLst>
          </p:cNvPr>
          <p:cNvGrpSpPr/>
          <p:nvPr/>
        </p:nvGrpSpPr>
        <p:grpSpPr>
          <a:xfrm>
            <a:off x="8789650" y="228310"/>
            <a:ext cx="682651" cy="666300"/>
            <a:chOff x="467743" y="918179"/>
            <a:chExt cx="361670" cy="361333"/>
          </a:xfrm>
          <a:solidFill>
            <a:srgbClr val="197593"/>
          </a:solidFill>
        </p:grpSpPr>
        <p:sp>
          <p:nvSpPr>
            <p:cNvPr id="82" name="Graphic 4">
              <a:extLst>
                <a:ext uri="{FF2B5EF4-FFF2-40B4-BE49-F238E27FC236}">
                  <a16:creationId xmlns:a16="http://schemas.microsoft.com/office/drawing/2014/main" id="{E5ACBAC7-CFC5-C340-8D55-056EEA13CDF7}"/>
                </a:ext>
              </a:extLst>
            </p:cNvPr>
            <p:cNvSpPr/>
            <p:nvPr/>
          </p:nvSpPr>
          <p:spPr>
            <a:xfrm>
              <a:off x="467743" y="918179"/>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234"/>
                    <a:pt x="273489" y="349204"/>
                    <a:pt x="180835" y="349204"/>
                  </a:cubicBezTo>
                  <a:close/>
                </a:path>
              </a:pathLst>
            </a:custGeom>
            <a:grpFill/>
            <a:ln w="6390" cap="flat">
              <a:noFill/>
              <a:prstDash val="solid"/>
              <a:miter/>
            </a:ln>
          </p:spPr>
          <p:txBody>
            <a:bodyPr rtlCol="0" anchor="ctr"/>
            <a:lstStyle/>
            <a:p>
              <a:endParaRPr lang="en-US"/>
            </a:p>
          </p:txBody>
        </p:sp>
        <p:sp>
          <p:nvSpPr>
            <p:cNvPr id="83" name="Graphic 4">
              <a:extLst>
                <a:ext uri="{FF2B5EF4-FFF2-40B4-BE49-F238E27FC236}">
                  <a16:creationId xmlns:a16="http://schemas.microsoft.com/office/drawing/2014/main" id="{30D8F7F4-8AE0-F147-8C12-49438E260A06}"/>
                </a:ext>
              </a:extLst>
            </p:cNvPr>
            <p:cNvSpPr/>
            <p:nvPr/>
          </p:nvSpPr>
          <p:spPr>
            <a:xfrm>
              <a:off x="540588" y="999894"/>
              <a:ext cx="215463" cy="198541"/>
            </a:xfrm>
            <a:custGeom>
              <a:avLst/>
              <a:gdLst>
                <a:gd name="connsiteX0" fmla="*/ 201283 w 215463"/>
                <a:gd name="connsiteY0" fmla="*/ 0 h 198541"/>
                <a:gd name="connsiteX1" fmla="*/ 76040 w 215463"/>
                <a:gd name="connsiteY1" fmla="*/ 0 h 198541"/>
                <a:gd name="connsiteX2" fmla="*/ 62621 w 215463"/>
                <a:gd name="connsiteY2" fmla="*/ 14683 h 198541"/>
                <a:gd name="connsiteX3" fmla="*/ 62621 w 215463"/>
                <a:gd name="connsiteY3" fmla="*/ 74054 h 198541"/>
                <a:gd name="connsiteX4" fmla="*/ 13419 w 215463"/>
                <a:gd name="connsiteY4" fmla="*/ 74054 h 198541"/>
                <a:gd name="connsiteX5" fmla="*/ 1278 w 215463"/>
                <a:gd name="connsiteY5" fmla="*/ 87461 h 198541"/>
                <a:gd name="connsiteX6" fmla="*/ 0 w 215463"/>
                <a:gd name="connsiteY6" fmla="*/ 158323 h 198541"/>
                <a:gd name="connsiteX7" fmla="*/ 4473 w 215463"/>
                <a:gd name="connsiteY7" fmla="*/ 169814 h 198541"/>
                <a:gd name="connsiteX8" fmla="*/ 13419 w 215463"/>
                <a:gd name="connsiteY8" fmla="*/ 173644 h 198541"/>
                <a:gd name="connsiteX9" fmla="*/ 13419 w 215463"/>
                <a:gd name="connsiteY9" fmla="*/ 173644 h 198541"/>
                <a:gd name="connsiteX10" fmla="*/ 27477 w 215463"/>
                <a:gd name="connsiteY10" fmla="*/ 173644 h 198541"/>
                <a:gd name="connsiteX11" fmla="*/ 39618 w 215463"/>
                <a:gd name="connsiteY11" fmla="*/ 195350 h 198541"/>
                <a:gd name="connsiteX12" fmla="*/ 40257 w 215463"/>
                <a:gd name="connsiteY12" fmla="*/ 195988 h 198541"/>
                <a:gd name="connsiteX13" fmla="*/ 40896 w 215463"/>
                <a:gd name="connsiteY13" fmla="*/ 196627 h 198541"/>
                <a:gd name="connsiteX14" fmla="*/ 42174 w 215463"/>
                <a:gd name="connsiteY14" fmla="*/ 197265 h 198541"/>
                <a:gd name="connsiteX15" fmla="*/ 42813 w 215463"/>
                <a:gd name="connsiteY15" fmla="*/ 197903 h 198541"/>
                <a:gd name="connsiteX16" fmla="*/ 44730 w 215463"/>
                <a:gd name="connsiteY16" fmla="*/ 198542 h 198541"/>
                <a:gd name="connsiteX17" fmla="*/ 44730 w 215463"/>
                <a:gd name="connsiteY17" fmla="*/ 198542 h 198541"/>
                <a:gd name="connsiteX18" fmla="*/ 46008 w 215463"/>
                <a:gd name="connsiteY18" fmla="*/ 198542 h 198541"/>
                <a:gd name="connsiteX19" fmla="*/ 47925 w 215463"/>
                <a:gd name="connsiteY19" fmla="*/ 198542 h 198541"/>
                <a:gd name="connsiteX20" fmla="*/ 48564 w 215463"/>
                <a:gd name="connsiteY20" fmla="*/ 198542 h 198541"/>
                <a:gd name="connsiteX21" fmla="*/ 49203 w 215463"/>
                <a:gd name="connsiteY21" fmla="*/ 198542 h 198541"/>
                <a:gd name="connsiteX22" fmla="*/ 49203 w 215463"/>
                <a:gd name="connsiteY22" fmla="*/ 198542 h 198541"/>
                <a:gd name="connsiteX23" fmla="*/ 50481 w 215463"/>
                <a:gd name="connsiteY23" fmla="*/ 197265 h 198541"/>
                <a:gd name="connsiteX24" fmla="*/ 51119 w 215463"/>
                <a:gd name="connsiteY24" fmla="*/ 196627 h 198541"/>
                <a:gd name="connsiteX25" fmla="*/ 51758 w 215463"/>
                <a:gd name="connsiteY25" fmla="*/ 195350 h 198541"/>
                <a:gd name="connsiteX26" fmla="*/ 51758 w 215463"/>
                <a:gd name="connsiteY26" fmla="*/ 194711 h 198541"/>
                <a:gd name="connsiteX27" fmla="*/ 51758 w 215463"/>
                <a:gd name="connsiteY27" fmla="*/ 194711 h 198541"/>
                <a:gd name="connsiteX28" fmla="*/ 56231 w 215463"/>
                <a:gd name="connsiteY28" fmla="*/ 176198 h 198541"/>
                <a:gd name="connsiteX29" fmla="*/ 125882 w 215463"/>
                <a:gd name="connsiteY29" fmla="*/ 176198 h 198541"/>
                <a:gd name="connsiteX30" fmla="*/ 138023 w 215463"/>
                <a:gd name="connsiteY30" fmla="*/ 162792 h 198541"/>
                <a:gd name="connsiteX31" fmla="*/ 138023 w 215463"/>
                <a:gd name="connsiteY31" fmla="*/ 112996 h 198541"/>
                <a:gd name="connsiteX32" fmla="*/ 153997 w 215463"/>
                <a:gd name="connsiteY32" fmla="*/ 112996 h 198541"/>
                <a:gd name="connsiteX33" fmla="*/ 159109 w 215463"/>
                <a:gd name="connsiteY33" fmla="*/ 134064 h 198541"/>
                <a:gd name="connsiteX34" fmla="*/ 159109 w 215463"/>
                <a:gd name="connsiteY34" fmla="*/ 134064 h 198541"/>
                <a:gd name="connsiteX35" fmla="*/ 159109 w 215463"/>
                <a:gd name="connsiteY35" fmla="*/ 134702 h 198541"/>
                <a:gd name="connsiteX36" fmla="*/ 159748 w 215463"/>
                <a:gd name="connsiteY36" fmla="*/ 135979 h 198541"/>
                <a:gd name="connsiteX37" fmla="*/ 160387 w 215463"/>
                <a:gd name="connsiteY37" fmla="*/ 136617 h 198541"/>
                <a:gd name="connsiteX38" fmla="*/ 161665 w 215463"/>
                <a:gd name="connsiteY38" fmla="*/ 137894 h 198541"/>
                <a:gd name="connsiteX39" fmla="*/ 161665 w 215463"/>
                <a:gd name="connsiteY39" fmla="*/ 137894 h 198541"/>
                <a:gd name="connsiteX40" fmla="*/ 162304 w 215463"/>
                <a:gd name="connsiteY40" fmla="*/ 137894 h 198541"/>
                <a:gd name="connsiteX41" fmla="*/ 162943 w 215463"/>
                <a:gd name="connsiteY41" fmla="*/ 137894 h 198541"/>
                <a:gd name="connsiteX42" fmla="*/ 164860 w 215463"/>
                <a:gd name="connsiteY42" fmla="*/ 137894 h 198541"/>
                <a:gd name="connsiteX43" fmla="*/ 166138 w 215463"/>
                <a:gd name="connsiteY43" fmla="*/ 137894 h 198541"/>
                <a:gd name="connsiteX44" fmla="*/ 166138 w 215463"/>
                <a:gd name="connsiteY44" fmla="*/ 137894 h 198541"/>
                <a:gd name="connsiteX45" fmla="*/ 168055 w 215463"/>
                <a:gd name="connsiteY45" fmla="*/ 137256 h 198541"/>
                <a:gd name="connsiteX46" fmla="*/ 168694 w 215463"/>
                <a:gd name="connsiteY46" fmla="*/ 136617 h 198541"/>
                <a:gd name="connsiteX47" fmla="*/ 169972 w 215463"/>
                <a:gd name="connsiteY47" fmla="*/ 135979 h 198541"/>
                <a:gd name="connsiteX48" fmla="*/ 170611 w 215463"/>
                <a:gd name="connsiteY48" fmla="*/ 135340 h 198541"/>
                <a:gd name="connsiteX49" fmla="*/ 171250 w 215463"/>
                <a:gd name="connsiteY49" fmla="*/ 134702 h 198541"/>
                <a:gd name="connsiteX50" fmla="*/ 185308 w 215463"/>
                <a:gd name="connsiteY50" fmla="*/ 109804 h 198541"/>
                <a:gd name="connsiteX51" fmla="*/ 201283 w 215463"/>
                <a:gd name="connsiteY51" fmla="*/ 109804 h 198541"/>
                <a:gd name="connsiteX52" fmla="*/ 210868 w 215463"/>
                <a:gd name="connsiteY52" fmla="*/ 105974 h 198541"/>
                <a:gd name="connsiteX53" fmla="*/ 215341 w 215463"/>
                <a:gd name="connsiteY53" fmla="*/ 93845 h 198541"/>
                <a:gd name="connsiteX54" fmla="*/ 214063 w 215463"/>
                <a:gd name="connsiteY54" fmla="*/ 15322 h 198541"/>
                <a:gd name="connsiteX55" fmla="*/ 201283 w 215463"/>
                <a:gd name="connsiteY55" fmla="*/ 0 h 198541"/>
                <a:gd name="connsiteX56" fmla="*/ 125882 w 215463"/>
                <a:gd name="connsiteY56" fmla="*/ 161515 h 198541"/>
                <a:gd name="connsiteX57" fmla="*/ 125882 w 215463"/>
                <a:gd name="connsiteY57" fmla="*/ 162153 h 198541"/>
                <a:gd name="connsiteX58" fmla="*/ 52398 w 215463"/>
                <a:gd name="connsiteY58" fmla="*/ 162153 h 198541"/>
                <a:gd name="connsiteX59" fmla="*/ 51758 w 215463"/>
                <a:gd name="connsiteY59" fmla="*/ 162153 h 198541"/>
                <a:gd name="connsiteX60" fmla="*/ 45369 w 215463"/>
                <a:gd name="connsiteY60" fmla="*/ 166622 h 198541"/>
                <a:gd name="connsiteX61" fmla="*/ 43452 w 215463"/>
                <a:gd name="connsiteY61" fmla="*/ 174283 h 198541"/>
                <a:gd name="connsiteX62" fmla="*/ 37062 w 215463"/>
                <a:gd name="connsiteY62" fmla="*/ 163430 h 198541"/>
                <a:gd name="connsiteX63" fmla="*/ 36423 w 215463"/>
                <a:gd name="connsiteY63" fmla="*/ 162792 h 198541"/>
                <a:gd name="connsiteX64" fmla="*/ 35784 w 215463"/>
                <a:gd name="connsiteY64" fmla="*/ 161515 h 198541"/>
                <a:gd name="connsiteX65" fmla="*/ 34506 w 215463"/>
                <a:gd name="connsiteY65" fmla="*/ 160876 h 198541"/>
                <a:gd name="connsiteX66" fmla="*/ 33228 w 215463"/>
                <a:gd name="connsiteY66" fmla="*/ 160238 h 198541"/>
                <a:gd name="connsiteX67" fmla="*/ 31950 w 215463"/>
                <a:gd name="connsiteY67" fmla="*/ 160238 h 198541"/>
                <a:gd name="connsiteX68" fmla="*/ 31311 w 215463"/>
                <a:gd name="connsiteY68" fmla="*/ 160238 h 198541"/>
                <a:gd name="connsiteX69" fmla="*/ 14058 w 215463"/>
                <a:gd name="connsiteY69" fmla="*/ 160876 h 198541"/>
                <a:gd name="connsiteX70" fmla="*/ 13419 w 215463"/>
                <a:gd name="connsiteY70" fmla="*/ 158323 h 198541"/>
                <a:gd name="connsiteX71" fmla="*/ 14697 w 215463"/>
                <a:gd name="connsiteY71" fmla="*/ 87461 h 198541"/>
                <a:gd name="connsiteX72" fmla="*/ 14697 w 215463"/>
                <a:gd name="connsiteY72" fmla="*/ 86822 h 198541"/>
                <a:gd name="connsiteX73" fmla="*/ 63260 w 215463"/>
                <a:gd name="connsiteY73" fmla="*/ 86822 h 198541"/>
                <a:gd name="connsiteX74" fmla="*/ 63260 w 215463"/>
                <a:gd name="connsiteY74" fmla="*/ 97037 h 198541"/>
                <a:gd name="connsiteX75" fmla="*/ 76679 w 215463"/>
                <a:gd name="connsiteY75" fmla="*/ 111720 h 198541"/>
                <a:gd name="connsiteX76" fmla="*/ 126521 w 215463"/>
                <a:gd name="connsiteY76" fmla="*/ 111720 h 198541"/>
                <a:gd name="connsiteX77" fmla="*/ 126521 w 215463"/>
                <a:gd name="connsiteY77" fmla="*/ 161515 h 198541"/>
                <a:gd name="connsiteX78" fmla="*/ 201283 w 215463"/>
                <a:gd name="connsiteY78" fmla="*/ 96398 h 198541"/>
                <a:gd name="connsiteX79" fmla="*/ 181474 w 215463"/>
                <a:gd name="connsiteY79" fmla="*/ 95760 h 198541"/>
                <a:gd name="connsiteX80" fmla="*/ 180835 w 215463"/>
                <a:gd name="connsiteY80" fmla="*/ 95760 h 198541"/>
                <a:gd name="connsiteX81" fmla="*/ 178918 w 215463"/>
                <a:gd name="connsiteY81" fmla="*/ 96398 h 198541"/>
                <a:gd name="connsiteX82" fmla="*/ 178279 w 215463"/>
                <a:gd name="connsiteY82" fmla="*/ 96398 h 198541"/>
                <a:gd name="connsiteX83" fmla="*/ 177001 w 215463"/>
                <a:gd name="connsiteY83" fmla="*/ 97037 h 198541"/>
                <a:gd name="connsiteX84" fmla="*/ 176362 w 215463"/>
                <a:gd name="connsiteY84" fmla="*/ 97675 h 198541"/>
                <a:gd name="connsiteX85" fmla="*/ 175723 w 215463"/>
                <a:gd name="connsiteY85" fmla="*/ 98313 h 198541"/>
                <a:gd name="connsiteX86" fmla="*/ 168055 w 215463"/>
                <a:gd name="connsiteY86" fmla="*/ 112358 h 198541"/>
                <a:gd name="connsiteX87" fmla="*/ 165499 w 215463"/>
                <a:gd name="connsiteY87" fmla="*/ 102144 h 198541"/>
                <a:gd name="connsiteX88" fmla="*/ 159109 w 215463"/>
                <a:gd name="connsiteY88" fmla="*/ 97675 h 198541"/>
                <a:gd name="connsiteX89" fmla="*/ 158470 w 215463"/>
                <a:gd name="connsiteY89" fmla="*/ 97675 h 198541"/>
                <a:gd name="connsiteX90" fmla="*/ 132272 w 215463"/>
                <a:gd name="connsiteY90" fmla="*/ 97675 h 198541"/>
                <a:gd name="connsiteX91" fmla="*/ 132272 w 215463"/>
                <a:gd name="connsiteY91" fmla="*/ 97675 h 198541"/>
                <a:gd name="connsiteX92" fmla="*/ 132272 w 215463"/>
                <a:gd name="connsiteY92" fmla="*/ 97675 h 198541"/>
                <a:gd name="connsiteX93" fmla="*/ 76679 w 215463"/>
                <a:gd name="connsiteY93" fmla="*/ 97675 h 198541"/>
                <a:gd name="connsiteX94" fmla="*/ 76040 w 215463"/>
                <a:gd name="connsiteY94" fmla="*/ 95760 h 198541"/>
                <a:gd name="connsiteX95" fmla="*/ 76040 w 215463"/>
                <a:gd name="connsiteY95" fmla="*/ 13406 h 198541"/>
                <a:gd name="connsiteX96" fmla="*/ 76679 w 215463"/>
                <a:gd name="connsiteY96" fmla="*/ 11491 h 198541"/>
                <a:gd name="connsiteX97" fmla="*/ 201922 w 215463"/>
                <a:gd name="connsiteY97" fmla="*/ 11491 h 198541"/>
                <a:gd name="connsiteX98" fmla="*/ 202561 w 215463"/>
                <a:gd name="connsiteY98" fmla="*/ 13406 h 198541"/>
                <a:gd name="connsiteX99" fmla="*/ 203839 w 215463"/>
                <a:gd name="connsiteY99" fmla="*/ 91929 h 198541"/>
                <a:gd name="connsiteX100" fmla="*/ 201283 w 215463"/>
                <a:gd name="connsiteY100" fmla="*/ 96398 h 1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15463" h="198541">
                  <a:moveTo>
                    <a:pt x="201283" y="0"/>
                  </a:moveTo>
                  <a:lnTo>
                    <a:pt x="76040" y="0"/>
                  </a:lnTo>
                  <a:cubicBezTo>
                    <a:pt x="69011" y="0"/>
                    <a:pt x="62621" y="6384"/>
                    <a:pt x="62621" y="14683"/>
                  </a:cubicBezTo>
                  <a:lnTo>
                    <a:pt x="62621" y="74054"/>
                  </a:lnTo>
                  <a:lnTo>
                    <a:pt x="13419" y="74054"/>
                  </a:lnTo>
                  <a:cubicBezTo>
                    <a:pt x="6390" y="74054"/>
                    <a:pt x="1278" y="80438"/>
                    <a:pt x="1278" y="87461"/>
                  </a:cubicBezTo>
                  <a:lnTo>
                    <a:pt x="0" y="158323"/>
                  </a:lnTo>
                  <a:cubicBezTo>
                    <a:pt x="0" y="162792"/>
                    <a:pt x="1278" y="166622"/>
                    <a:pt x="4473" y="169814"/>
                  </a:cubicBezTo>
                  <a:cubicBezTo>
                    <a:pt x="7029" y="172368"/>
                    <a:pt x="10224" y="173644"/>
                    <a:pt x="13419" y="173644"/>
                  </a:cubicBezTo>
                  <a:cubicBezTo>
                    <a:pt x="13419" y="173644"/>
                    <a:pt x="13419" y="173644"/>
                    <a:pt x="13419" y="173644"/>
                  </a:cubicBezTo>
                  <a:lnTo>
                    <a:pt x="27477" y="173644"/>
                  </a:lnTo>
                  <a:lnTo>
                    <a:pt x="39618" y="195350"/>
                  </a:lnTo>
                  <a:cubicBezTo>
                    <a:pt x="39618" y="195350"/>
                    <a:pt x="39618" y="195350"/>
                    <a:pt x="40257" y="195988"/>
                  </a:cubicBezTo>
                  <a:cubicBezTo>
                    <a:pt x="40257" y="195988"/>
                    <a:pt x="40257" y="196627"/>
                    <a:pt x="40896" y="196627"/>
                  </a:cubicBezTo>
                  <a:cubicBezTo>
                    <a:pt x="40896" y="197265"/>
                    <a:pt x="41535" y="197265"/>
                    <a:pt x="42174" y="197265"/>
                  </a:cubicBezTo>
                  <a:cubicBezTo>
                    <a:pt x="42174" y="197265"/>
                    <a:pt x="42174" y="197265"/>
                    <a:pt x="42813" y="197903"/>
                  </a:cubicBezTo>
                  <a:cubicBezTo>
                    <a:pt x="43452" y="198542"/>
                    <a:pt x="44091" y="198542"/>
                    <a:pt x="44730" y="198542"/>
                  </a:cubicBezTo>
                  <a:cubicBezTo>
                    <a:pt x="44730" y="198542"/>
                    <a:pt x="44730" y="198542"/>
                    <a:pt x="44730" y="198542"/>
                  </a:cubicBezTo>
                  <a:cubicBezTo>
                    <a:pt x="45369" y="198542"/>
                    <a:pt x="46008" y="198542"/>
                    <a:pt x="46008" y="198542"/>
                  </a:cubicBezTo>
                  <a:cubicBezTo>
                    <a:pt x="46647" y="198542"/>
                    <a:pt x="47286" y="198542"/>
                    <a:pt x="47925" y="198542"/>
                  </a:cubicBezTo>
                  <a:cubicBezTo>
                    <a:pt x="47925" y="198542"/>
                    <a:pt x="48564" y="198542"/>
                    <a:pt x="48564" y="198542"/>
                  </a:cubicBezTo>
                  <a:cubicBezTo>
                    <a:pt x="48564" y="198542"/>
                    <a:pt x="49203" y="198542"/>
                    <a:pt x="49203" y="198542"/>
                  </a:cubicBezTo>
                  <a:cubicBezTo>
                    <a:pt x="49203" y="198542"/>
                    <a:pt x="49203" y="198542"/>
                    <a:pt x="49203" y="198542"/>
                  </a:cubicBezTo>
                  <a:cubicBezTo>
                    <a:pt x="49842" y="198542"/>
                    <a:pt x="49842" y="197903"/>
                    <a:pt x="50481" y="197265"/>
                  </a:cubicBezTo>
                  <a:cubicBezTo>
                    <a:pt x="50481" y="197265"/>
                    <a:pt x="51119" y="196627"/>
                    <a:pt x="51119" y="196627"/>
                  </a:cubicBezTo>
                  <a:cubicBezTo>
                    <a:pt x="51119" y="195988"/>
                    <a:pt x="51758" y="195988"/>
                    <a:pt x="51758" y="195350"/>
                  </a:cubicBezTo>
                  <a:cubicBezTo>
                    <a:pt x="51758" y="195350"/>
                    <a:pt x="51758" y="194711"/>
                    <a:pt x="51758" y="194711"/>
                  </a:cubicBezTo>
                  <a:cubicBezTo>
                    <a:pt x="51758" y="194711"/>
                    <a:pt x="51758" y="194711"/>
                    <a:pt x="51758" y="194711"/>
                  </a:cubicBezTo>
                  <a:lnTo>
                    <a:pt x="56231" y="176198"/>
                  </a:lnTo>
                  <a:lnTo>
                    <a:pt x="125882" y="176198"/>
                  </a:lnTo>
                  <a:cubicBezTo>
                    <a:pt x="132911" y="176198"/>
                    <a:pt x="138023" y="169814"/>
                    <a:pt x="138023" y="162792"/>
                  </a:cubicBezTo>
                  <a:lnTo>
                    <a:pt x="138023" y="112996"/>
                  </a:lnTo>
                  <a:lnTo>
                    <a:pt x="153997" y="112996"/>
                  </a:lnTo>
                  <a:lnTo>
                    <a:pt x="159109" y="134064"/>
                  </a:lnTo>
                  <a:cubicBezTo>
                    <a:pt x="159109" y="134064"/>
                    <a:pt x="159109" y="134064"/>
                    <a:pt x="159109" y="134064"/>
                  </a:cubicBezTo>
                  <a:cubicBezTo>
                    <a:pt x="159109" y="134064"/>
                    <a:pt x="159109" y="134702"/>
                    <a:pt x="159109" y="134702"/>
                  </a:cubicBezTo>
                  <a:cubicBezTo>
                    <a:pt x="159109" y="135340"/>
                    <a:pt x="159748" y="135979"/>
                    <a:pt x="159748" y="135979"/>
                  </a:cubicBezTo>
                  <a:cubicBezTo>
                    <a:pt x="159748" y="135979"/>
                    <a:pt x="160387" y="136617"/>
                    <a:pt x="160387" y="136617"/>
                  </a:cubicBezTo>
                  <a:cubicBezTo>
                    <a:pt x="161026" y="137256"/>
                    <a:pt x="161026" y="137256"/>
                    <a:pt x="161665" y="137894"/>
                  </a:cubicBezTo>
                  <a:cubicBezTo>
                    <a:pt x="161665" y="137894"/>
                    <a:pt x="161665" y="137894"/>
                    <a:pt x="161665" y="137894"/>
                  </a:cubicBezTo>
                  <a:cubicBezTo>
                    <a:pt x="161665" y="137894"/>
                    <a:pt x="162304" y="137894"/>
                    <a:pt x="162304" y="137894"/>
                  </a:cubicBezTo>
                  <a:cubicBezTo>
                    <a:pt x="162304" y="137894"/>
                    <a:pt x="162943" y="137894"/>
                    <a:pt x="162943" y="137894"/>
                  </a:cubicBezTo>
                  <a:cubicBezTo>
                    <a:pt x="163582" y="137894"/>
                    <a:pt x="164221" y="137894"/>
                    <a:pt x="164860" y="137894"/>
                  </a:cubicBezTo>
                  <a:cubicBezTo>
                    <a:pt x="165499" y="137894"/>
                    <a:pt x="166138" y="137894"/>
                    <a:pt x="166138" y="137894"/>
                  </a:cubicBezTo>
                  <a:cubicBezTo>
                    <a:pt x="166138" y="137894"/>
                    <a:pt x="166138" y="137894"/>
                    <a:pt x="166138" y="137894"/>
                  </a:cubicBezTo>
                  <a:cubicBezTo>
                    <a:pt x="166777" y="137894"/>
                    <a:pt x="167416" y="137256"/>
                    <a:pt x="168055" y="137256"/>
                  </a:cubicBezTo>
                  <a:cubicBezTo>
                    <a:pt x="168055" y="137256"/>
                    <a:pt x="168055" y="137256"/>
                    <a:pt x="168694" y="136617"/>
                  </a:cubicBezTo>
                  <a:cubicBezTo>
                    <a:pt x="169333" y="136617"/>
                    <a:pt x="169333" y="135979"/>
                    <a:pt x="169972" y="135979"/>
                  </a:cubicBezTo>
                  <a:cubicBezTo>
                    <a:pt x="169972" y="135979"/>
                    <a:pt x="169972" y="135340"/>
                    <a:pt x="170611" y="135340"/>
                  </a:cubicBezTo>
                  <a:cubicBezTo>
                    <a:pt x="170611" y="135340"/>
                    <a:pt x="170611" y="135340"/>
                    <a:pt x="171250" y="134702"/>
                  </a:cubicBezTo>
                  <a:lnTo>
                    <a:pt x="185308" y="109804"/>
                  </a:lnTo>
                  <a:lnTo>
                    <a:pt x="201283" y="109804"/>
                  </a:lnTo>
                  <a:cubicBezTo>
                    <a:pt x="205117" y="109804"/>
                    <a:pt x="208312" y="108528"/>
                    <a:pt x="210868" y="105974"/>
                  </a:cubicBezTo>
                  <a:cubicBezTo>
                    <a:pt x="214063" y="102782"/>
                    <a:pt x="215980" y="98313"/>
                    <a:pt x="215341" y="93845"/>
                  </a:cubicBezTo>
                  <a:lnTo>
                    <a:pt x="214063" y="15322"/>
                  </a:lnTo>
                  <a:cubicBezTo>
                    <a:pt x="214702" y="6384"/>
                    <a:pt x="208951" y="0"/>
                    <a:pt x="201283" y="0"/>
                  </a:cubicBezTo>
                  <a:close/>
                  <a:moveTo>
                    <a:pt x="125882" y="161515"/>
                  </a:moveTo>
                  <a:cubicBezTo>
                    <a:pt x="125882" y="162153"/>
                    <a:pt x="125882" y="162153"/>
                    <a:pt x="125882" y="162153"/>
                  </a:cubicBezTo>
                  <a:lnTo>
                    <a:pt x="52398" y="162153"/>
                  </a:lnTo>
                  <a:cubicBezTo>
                    <a:pt x="52398" y="162153"/>
                    <a:pt x="51758" y="162153"/>
                    <a:pt x="51758" y="162153"/>
                  </a:cubicBezTo>
                  <a:cubicBezTo>
                    <a:pt x="48564" y="162153"/>
                    <a:pt x="46008" y="164068"/>
                    <a:pt x="45369" y="166622"/>
                  </a:cubicBezTo>
                  <a:lnTo>
                    <a:pt x="43452" y="174283"/>
                  </a:lnTo>
                  <a:lnTo>
                    <a:pt x="37062" y="163430"/>
                  </a:lnTo>
                  <a:cubicBezTo>
                    <a:pt x="37062" y="163430"/>
                    <a:pt x="36423" y="162792"/>
                    <a:pt x="36423" y="162792"/>
                  </a:cubicBezTo>
                  <a:cubicBezTo>
                    <a:pt x="36423" y="162153"/>
                    <a:pt x="35784" y="162153"/>
                    <a:pt x="35784" y="161515"/>
                  </a:cubicBezTo>
                  <a:cubicBezTo>
                    <a:pt x="35784" y="161515"/>
                    <a:pt x="35145" y="160876"/>
                    <a:pt x="34506" y="160876"/>
                  </a:cubicBezTo>
                  <a:cubicBezTo>
                    <a:pt x="33867" y="160876"/>
                    <a:pt x="33867" y="160238"/>
                    <a:pt x="33228" y="160238"/>
                  </a:cubicBezTo>
                  <a:cubicBezTo>
                    <a:pt x="32589" y="160238"/>
                    <a:pt x="32589" y="160238"/>
                    <a:pt x="31950" y="160238"/>
                  </a:cubicBezTo>
                  <a:cubicBezTo>
                    <a:pt x="31950" y="160238"/>
                    <a:pt x="31311" y="160238"/>
                    <a:pt x="31311" y="160238"/>
                  </a:cubicBezTo>
                  <a:lnTo>
                    <a:pt x="14058" y="160876"/>
                  </a:lnTo>
                  <a:cubicBezTo>
                    <a:pt x="14058" y="160876"/>
                    <a:pt x="13419" y="160238"/>
                    <a:pt x="13419" y="158323"/>
                  </a:cubicBezTo>
                  <a:lnTo>
                    <a:pt x="14697" y="87461"/>
                  </a:lnTo>
                  <a:cubicBezTo>
                    <a:pt x="14697" y="86822"/>
                    <a:pt x="14697" y="86822"/>
                    <a:pt x="14697" y="86822"/>
                  </a:cubicBezTo>
                  <a:lnTo>
                    <a:pt x="63260" y="86822"/>
                  </a:lnTo>
                  <a:lnTo>
                    <a:pt x="63260" y="97037"/>
                  </a:lnTo>
                  <a:cubicBezTo>
                    <a:pt x="63260" y="105336"/>
                    <a:pt x="69011" y="111720"/>
                    <a:pt x="76679" y="111720"/>
                  </a:cubicBezTo>
                  <a:lnTo>
                    <a:pt x="126521" y="111720"/>
                  </a:lnTo>
                  <a:lnTo>
                    <a:pt x="126521" y="161515"/>
                  </a:lnTo>
                  <a:close/>
                  <a:moveTo>
                    <a:pt x="201283" y="96398"/>
                  </a:moveTo>
                  <a:lnTo>
                    <a:pt x="181474" y="95760"/>
                  </a:lnTo>
                  <a:cubicBezTo>
                    <a:pt x="181474" y="95760"/>
                    <a:pt x="180835" y="95760"/>
                    <a:pt x="180835" y="95760"/>
                  </a:cubicBezTo>
                  <a:cubicBezTo>
                    <a:pt x="180196" y="95760"/>
                    <a:pt x="179557" y="95760"/>
                    <a:pt x="178918" y="96398"/>
                  </a:cubicBezTo>
                  <a:cubicBezTo>
                    <a:pt x="178918" y="96398"/>
                    <a:pt x="178279" y="96398"/>
                    <a:pt x="178279" y="96398"/>
                  </a:cubicBezTo>
                  <a:cubicBezTo>
                    <a:pt x="177640" y="96398"/>
                    <a:pt x="177001" y="97037"/>
                    <a:pt x="177001" y="97037"/>
                  </a:cubicBezTo>
                  <a:cubicBezTo>
                    <a:pt x="177001" y="97037"/>
                    <a:pt x="176362" y="97675"/>
                    <a:pt x="176362" y="97675"/>
                  </a:cubicBezTo>
                  <a:cubicBezTo>
                    <a:pt x="176362" y="97675"/>
                    <a:pt x="175723" y="98313"/>
                    <a:pt x="175723" y="98313"/>
                  </a:cubicBezTo>
                  <a:lnTo>
                    <a:pt x="168055" y="112358"/>
                  </a:lnTo>
                  <a:lnTo>
                    <a:pt x="165499" y="102144"/>
                  </a:lnTo>
                  <a:cubicBezTo>
                    <a:pt x="164860" y="98952"/>
                    <a:pt x="161665" y="97037"/>
                    <a:pt x="159109" y="97675"/>
                  </a:cubicBezTo>
                  <a:cubicBezTo>
                    <a:pt x="159109" y="97675"/>
                    <a:pt x="158470" y="97675"/>
                    <a:pt x="158470" y="97675"/>
                  </a:cubicBezTo>
                  <a:lnTo>
                    <a:pt x="132272" y="97675"/>
                  </a:lnTo>
                  <a:cubicBezTo>
                    <a:pt x="132272" y="97675"/>
                    <a:pt x="132272" y="97675"/>
                    <a:pt x="132272" y="97675"/>
                  </a:cubicBezTo>
                  <a:cubicBezTo>
                    <a:pt x="132272" y="97675"/>
                    <a:pt x="132272" y="97675"/>
                    <a:pt x="132272" y="97675"/>
                  </a:cubicBezTo>
                  <a:lnTo>
                    <a:pt x="76679" y="97675"/>
                  </a:lnTo>
                  <a:cubicBezTo>
                    <a:pt x="76679" y="97675"/>
                    <a:pt x="76040" y="97037"/>
                    <a:pt x="76040" y="95760"/>
                  </a:cubicBezTo>
                  <a:lnTo>
                    <a:pt x="76040" y="13406"/>
                  </a:lnTo>
                  <a:cubicBezTo>
                    <a:pt x="76040" y="12130"/>
                    <a:pt x="76679" y="11491"/>
                    <a:pt x="76679" y="11491"/>
                  </a:cubicBezTo>
                  <a:lnTo>
                    <a:pt x="201922" y="11491"/>
                  </a:lnTo>
                  <a:cubicBezTo>
                    <a:pt x="201922" y="11491"/>
                    <a:pt x="202561" y="12130"/>
                    <a:pt x="202561" y="13406"/>
                  </a:cubicBezTo>
                  <a:lnTo>
                    <a:pt x="203839" y="91929"/>
                  </a:lnTo>
                  <a:cubicBezTo>
                    <a:pt x="202561" y="94483"/>
                    <a:pt x="202561" y="95760"/>
                    <a:pt x="201283" y="96398"/>
                  </a:cubicBezTo>
                  <a:close/>
                </a:path>
              </a:pathLst>
            </a:custGeom>
            <a:grpFill/>
            <a:ln w="6390" cap="flat">
              <a:noFill/>
              <a:prstDash val="solid"/>
              <a:miter/>
            </a:ln>
          </p:spPr>
          <p:txBody>
            <a:bodyPr rtlCol="0" anchor="ctr"/>
            <a:lstStyle/>
            <a:p>
              <a:endParaRPr lang="en-US"/>
            </a:p>
          </p:txBody>
        </p:sp>
        <p:sp>
          <p:nvSpPr>
            <p:cNvPr id="84" name="Graphic 4">
              <a:extLst>
                <a:ext uri="{FF2B5EF4-FFF2-40B4-BE49-F238E27FC236}">
                  <a16:creationId xmlns:a16="http://schemas.microsoft.com/office/drawing/2014/main" id="{899D74E0-BF82-DB48-A7CB-EFCB6183DD9B}"/>
                </a:ext>
              </a:extLst>
            </p:cNvPr>
            <p:cNvSpPr/>
            <p:nvPr/>
          </p:nvSpPr>
          <p:spPr>
            <a:xfrm>
              <a:off x="640910" y="1049050"/>
              <a:ext cx="12779" cy="12767"/>
            </a:xfrm>
            <a:custGeom>
              <a:avLst/>
              <a:gdLst>
                <a:gd name="connsiteX0" fmla="*/ 10863 w 12779"/>
                <a:gd name="connsiteY0" fmla="*/ 1915 h 12767"/>
                <a:gd name="connsiteX1" fmla="*/ 8946 w 12779"/>
                <a:gd name="connsiteY1" fmla="*/ 638 h 12767"/>
                <a:gd name="connsiteX2" fmla="*/ 5112 w 12779"/>
                <a:gd name="connsiteY2" fmla="*/ 0 h 12767"/>
                <a:gd name="connsiteX3" fmla="*/ 3834 w 12779"/>
                <a:gd name="connsiteY3" fmla="*/ 638 h 12767"/>
                <a:gd name="connsiteX4" fmla="*/ 2556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224" y="1277"/>
                    <a:pt x="9585" y="638"/>
                    <a:pt x="8946" y="638"/>
                  </a:cubicBezTo>
                  <a:cubicBezTo>
                    <a:pt x="7668" y="0"/>
                    <a:pt x="6390" y="0"/>
                    <a:pt x="5112" y="0"/>
                  </a:cubicBezTo>
                  <a:cubicBezTo>
                    <a:pt x="4473" y="0"/>
                    <a:pt x="4473" y="0"/>
                    <a:pt x="3834" y="638"/>
                  </a:cubicBezTo>
                  <a:cubicBezTo>
                    <a:pt x="3195" y="638"/>
                    <a:pt x="3195" y="1277"/>
                    <a:pt x="2556" y="1277"/>
                  </a:cubicBezTo>
                  <a:cubicBezTo>
                    <a:pt x="1917" y="1277"/>
                    <a:pt x="1917" y="1915"/>
                    <a:pt x="1917" y="1915"/>
                  </a:cubicBezTo>
                  <a:cubicBezTo>
                    <a:pt x="1278" y="2554"/>
                    <a:pt x="639" y="3192"/>
                    <a:pt x="639" y="3830"/>
                  </a:cubicBezTo>
                  <a:cubicBezTo>
                    <a:pt x="639"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85" name="Graphic 4">
              <a:extLst>
                <a:ext uri="{FF2B5EF4-FFF2-40B4-BE49-F238E27FC236}">
                  <a16:creationId xmlns:a16="http://schemas.microsoft.com/office/drawing/2014/main" id="{E3637B88-BF52-D649-91A4-BD7BF90D2511}"/>
                </a:ext>
              </a:extLst>
            </p:cNvPr>
            <p:cNvSpPr/>
            <p:nvPr/>
          </p:nvSpPr>
          <p:spPr>
            <a:xfrm>
              <a:off x="706088" y="1049050"/>
              <a:ext cx="12779" cy="12767"/>
            </a:xfrm>
            <a:custGeom>
              <a:avLst/>
              <a:gdLst>
                <a:gd name="connsiteX0" fmla="*/ 10863 w 12779"/>
                <a:gd name="connsiteY0" fmla="*/ 1915 h 12767"/>
                <a:gd name="connsiteX1" fmla="*/ 10224 w 12779"/>
                <a:gd name="connsiteY1" fmla="*/ 1277 h 12767"/>
                <a:gd name="connsiteX2" fmla="*/ 8946 w 12779"/>
                <a:gd name="connsiteY2" fmla="*/ 638 h 12767"/>
                <a:gd name="connsiteX3" fmla="*/ 7668 w 12779"/>
                <a:gd name="connsiteY3" fmla="*/ 0 h 12767"/>
                <a:gd name="connsiteX4" fmla="*/ 3834 w 12779"/>
                <a:gd name="connsiteY4" fmla="*/ 638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863" y="1915"/>
                    <a:pt x="10224" y="1277"/>
                    <a:pt x="10224" y="1277"/>
                  </a:cubicBezTo>
                  <a:cubicBezTo>
                    <a:pt x="9585" y="1277"/>
                    <a:pt x="9585" y="638"/>
                    <a:pt x="8946" y="638"/>
                  </a:cubicBezTo>
                  <a:cubicBezTo>
                    <a:pt x="8307" y="638"/>
                    <a:pt x="8307" y="638"/>
                    <a:pt x="7668" y="0"/>
                  </a:cubicBezTo>
                  <a:cubicBezTo>
                    <a:pt x="6390" y="0"/>
                    <a:pt x="5112" y="0"/>
                    <a:pt x="3834" y="638"/>
                  </a:cubicBezTo>
                  <a:cubicBezTo>
                    <a:pt x="3195" y="638"/>
                    <a:pt x="2556" y="1277"/>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86" name="Graphic 4">
              <a:extLst>
                <a:ext uri="{FF2B5EF4-FFF2-40B4-BE49-F238E27FC236}">
                  <a16:creationId xmlns:a16="http://schemas.microsoft.com/office/drawing/2014/main" id="{57D2B700-E608-9345-928F-564D66C34FD1}"/>
                </a:ext>
              </a:extLst>
            </p:cNvPr>
            <p:cNvSpPr/>
            <p:nvPr/>
          </p:nvSpPr>
          <p:spPr>
            <a:xfrm>
              <a:off x="672221" y="1049050"/>
              <a:ext cx="12779" cy="12767"/>
            </a:xfrm>
            <a:custGeom>
              <a:avLst/>
              <a:gdLst>
                <a:gd name="connsiteX0" fmla="*/ 11502 w 12779"/>
                <a:gd name="connsiteY0" fmla="*/ 1915 h 12767"/>
                <a:gd name="connsiteX1" fmla="*/ 9585 w 12779"/>
                <a:gd name="connsiteY1" fmla="*/ 638 h 12767"/>
                <a:gd name="connsiteX2" fmla="*/ 5751 w 12779"/>
                <a:gd name="connsiteY2" fmla="*/ 0 h 12767"/>
                <a:gd name="connsiteX3" fmla="*/ 4473 w 12779"/>
                <a:gd name="connsiteY3" fmla="*/ 638 h 12767"/>
                <a:gd name="connsiteX4" fmla="*/ 3195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1502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1502" y="1915"/>
                  </a:moveTo>
                  <a:cubicBezTo>
                    <a:pt x="10863" y="1277"/>
                    <a:pt x="10224" y="638"/>
                    <a:pt x="9585" y="638"/>
                  </a:cubicBezTo>
                  <a:cubicBezTo>
                    <a:pt x="8307" y="0"/>
                    <a:pt x="7029" y="0"/>
                    <a:pt x="5751" y="0"/>
                  </a:cubicBezTo>
                  <a:cubicBezTo>
                    <a:pt x="5112" y="0"/>
                    <a:pt x="5112" y="0"/>
                    <a:pt x="4473" y="638"/>
                  </a:cubicBezTo>
                  <a:cubicBezTo>
                    <a:pt x="3834" y="638"/>
                    <a:pt x="3834" y="1277"/>
                    <a:pt x="3195" y="1277"/>
                  </a:cubicBezTo>
                  <a:cubicBezTo>
                    <a:pt x="2556" y="1277"/>
                    <a:pt x="2556" y="1915"/>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780" y="3192"/>
                    <a:pt x="12141" y="2554"/>
                    <a:pt x="11502" y="1915"/>
                  </a:cubicBezTo>
                  <a:close/>
                </a:path>
              </a:pathLst>
            </a:custGeom>
            <a:grpFill/>
            <a:ln w="6390" cap="flat">
              <a:noFill/>
              <a:prstDash val="solid"/>
              <a:miter/>
            </a:ln>
          </p:spPr>
          <p:txBody>
            <a:bodyPr rtlCol="0" anchor="ctr"/>
            <a:lstStyle/>
            <a:p>
              <a:endParaRPr lang="en-US"/>
            </a:p>
          </p:txBody>
        </p:sp>
      </p:grpSp>
    </p:spTree>
    <p:extLst>
      <p:ext uri="{BB962C8B-B14F-4D97-AF65-F5344CB8AC3E}">
        <p14:creationId xmlns:p14="http://schemas.microsoft.com/office/powerpoint/2010/main" val="4210633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Background pattern&#10;&#10;Description automatically generated">
            <a:extLst>
              <a:ext uri="{FF2B5EF4-FFF2-40B4-BE49-F238E27FC236}">
                <a16:creationId xmlns:a16="http://schemas.microsoft.com/office/drawing/2014/main" id="{3098AEF5-9716-486B-BDF5-7F3FEBFAD67F}"/>
              </a:ext>
            </a:extLst>
          </p:cNvPr>
          <p:cNvPicPr>
            <a:picLocks noChangeAspect="1"/>
          </p:cNvPicPr>
          <p:nvPr/>
        </p:nvPicPr>
        <p:blipFill rotWithShape="1">
          <a:blip r:embed="rId3" cstate="print">
            <a:alphaModFix amt="20000"/>
            <a:duotone>
              <a:prstClr val="black"/>
              <a:schemeClr val="accent4">
                <a:tint val="45000"/>
                <a:satMod val="400000"/>
              </a:schemeClr>
            </a:duotone>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528" r="2347" b="2"/>
          <a:stretch/>
        </p:blipFill>
        <p:spPr>
          <a:xfrm>
            <a:off x="3284562" y="136524"/>
            <a:ext cx="8907135" cy="6855959"/>
          </a:xfrm>
          <a:prstGeom prst="rect">
            <a:avLst/>
          </a:prstGeom>
        </p:spPr>
      </p:pic>
      <p:sp>
        <p:nvSpPr>
          <p:cNvPr id="34" name="Freeform: Shape 33">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oogle Shape;32;p6" descr="DTA-wordmark.png">
            <a:extLst>
              <a:ext uri="{FF2B5EF4-FFF2-40B4-BE49-F238E27FC236}">
                <a16:creationId xmlns:a16="http://schemas.microsoft.com/office/drawing/2014/main" id="{DD8163A0-2466-D949-A592-37FFDDF5BE9B}"/>
              </a:ext>
            </a:extLst>
          </p:cNvPr>
          <p:cNvPicPr preferRelativeResize="0"/>
          <p:nvPr/>
        </p:nvPicPr>
        <p:blipFill>
          <a:blip r:embed="rId6">
            <a:alphaModFix/>
          </a:blip>
          <a:stretch>
            <a:fillRect/>
          </a:stretch>
        </p:blipFill>
        <p:spPr>
          <a:xfrm>
            <a:off x="11013487" y="319310"/>
            <a:ext cx="682651" cy="436900"/>
          </a:xfrm>
          <a:prstGeom prst="rect">
            <a:avLst/>
          </a:prstGeom>
          <a:noFill/>
          <a:ln>
            <a:noFill/>
          </a:ln>
        </p:spPr>
      </p:pic>
      <p:sp>
        <p:nvSpPr>
          <p:cNvPr id="3" name="Oval 2">
            <a:extLst>
              <a:ext uri="{FF2B5EF4-FFF2-40B4-BE49-F238E27FC236}">
                <a16:creationId xmlns:a16="http://schemas.microsoft.com/office/drawing/2014/main" id="{777A6FD6-9BC5-204B-BF34-88DB05F1445C}"/>
              </a:ext>
            </a:extLst>
          </p:cNvPr>
          <p:cNvSpPr/>
          <p:nvPr/>
        </p:nvSpPr>
        <p:spPr>
          <a:xfrm>
            <a:off x="-2252870" y="-979714"/>
            <a:ext cx="8112355" cy="9372600"/>
          </a:xfrm>
          <a:prstGeom prst="ellipse">
            <a:avLst/>
          </a:prstGeom>
          <a:solidFill>
            <a:srgbClr val="00A2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143E910-FF6E-4A62-B5D7-D6A5EC0A604F}"/>
              </a:ext>
            </a:extLst>
          </p:cNvPr>
          <p:cNvSpPr txBox="1"/>
          <p:nvPr/>
        </p:nvSpPr>
        <p:spPr>
          <a:xfrm>
            <a:off x="874995" y="1806668"/>
            <a:ext cx="5457522" cy="3367555"/>
          </a:xfrm>
          <a:prstGeom prst="rect">
            <a:avLst/>
          </a:prstGeom>
        </p:spPr>
        <p:txBody>
          <a:bodyPr vert="horz" lIns="91440" tIns="45720" rIns="91440" bIns="45720" rtlCol="0" anchor="ctr">
            <a:normAutofit lnSpcReduction="10000"/>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Part 1: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Introduction </a:t>
            </a:r>
          </a:p>
          <a:p>
            <a:pPr>
              <a:lnSpc>
                <a:spcPct val="90000"/>
              </a:lnSpc>
              <a:spcBef>
                <a:spcPct val="0"/>
              </a:spcBef>
              <a:spcAft>
                <a:spcPts val="600"/>
              </a:spcAft>
              <a:defRPr/>
            </a:pPr>
            <a:r>
              <a:rPr lang="en-US" sz="3600">
                <a:solidFill>
                  <a:schemeClr val="bg1"/>
                </a:solidFill>
                <a:latin typeface="Arial" panose="020B0604020202020204" pitchFamily="34" charset="0"/>
                <a:cs typeface="Arial" panose="020B0604020202020204" pitchFamily="34" charset="0"/>
              </a:rPr>
              <a:t>Why we created the Protected Utility </a:t>
            </a:r>
          </a:p>
          <a:p>
            <a:pPr>
              <a:lnSpc>
                <a:spcPct val="90000"/>
              </a:lnSpc>
              <a:spcBef>
                <a:spcPct val="0"/>
              </a:spcBef>
              <a:spcAft>
                <a:spcPts val="600"/>
              </a:spcAft>
              <a:defRPr/>
            </a:pPr>
            <a:r>
              <a:rPr lang="en-US" sz="3600">
                <a:solidFill>
                  <a:schemeClr val="bg1"/>
                </a:solidFill>
                <a:latin typeface="Arial" panose="020B0604020202020204" pitchFamily="34" charset="0"/>
                <a:cs typeface="Arial" panose="020B0604020202020204" pitchFamily="34" charset="0"/>
              </a:rPr>
              <a:t>blueprint engagement framework</a:t>
            </a:r>
          </a:p>
        </p:txBody>
      </p:sp>
    </p:spTree>
    <p:extLst>
      <p:ext uri="{BB962C8B-B14F-4D97-AF65-F5344CB8AC3E}">
        <p14:creationId xmlns:p14="http://schemas.microsoft.com/office/powerpoint/2010/main" val="376253275"/>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38879B-9731-4E4F-8BBD-6648147C1C72}"/>
              </a:ext>
            </a:extLst>
          </p:cNvPr>
          <p:cNvSpPr txBox="1"/>
          <p:nvPr/>
        </p:nvSpPr>
        <p:spPr>
          <a:xfrm>
            <a:off x="489702" y="3247612"/>
            <a:ext cx="1038061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4400">
                <a:solidFill>
                  <a:srgbClr val="45C2F0"/>
                </a:solidFill>
                <a:latin typeface="Arial" panose="020B0604020202020204" pitchFamily="34" charset="0"/>
                <a:cs typeface="Arial" panose="020B0604020202020204" pitchFamily="34" charset="0"/>
              </a:rPr>
              <a:t>Thank you!</a:t>
            </a:r>
          </a:p>
        </p:txBody>
      </p:sp>
      <p:pic>
        <p:nvPicPr>
          <p:cNvPr id="5" name="Google Shape;32;p6" descr="DTA-wordmark.png">
            <a:extLst>
              <a:ext uri="{FF2B5EF4-FFF2-40B4-BE49-F238E27FC236}">
                <a16:creationId xmlns:a16="http://schemas.microsoft.com/office/drawing/2014/main" id="{DD8163A0-2466-D949-A592-37FFDDF5BE9B}"/>
              </a:ext>
            </a:extLst>
          </p:cNvPr>
          <p:cNvPicPr preferRelativeResize="0"/>
          <p:nvPr/>
        </p:nvPicPr>
        <p:blipFill>
          <a:blip r:embed="rId2">
            <a:alphaModFix/>
          </a:blip>
          <a:stretch>
            <a:fillRect/>
          </a:stretch>
        </p:blipFill>
        <p:spPr>
          <a:xfrm>
            <a:off x="11013487" y="319309"/>
            <a:ext cx="682650" cy="436900"/>
          </a:xfrm>
          <a:prstGeom prst="rect">
            <a:avLst/>
          </a:prstGeom>
          <a:noFill/>
          <a:ln>
            <a:noFill/>
          </a:ln>
        </p:spPr>
      </p:pic>
    </p:spTree>
    <p:extLst>
      <p:ext uri="{BB962C8B-B14F-4D97-AF65-F5344CB8AC3E}">
        <p14:creationId xmlns:p14="http://schemas.microsoft.com/office/powerpoint/2010/main" val="939529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4BCDEA-055C-400C-8C74-830480E4EFCC}"/>
              </a:ext>
            </a:extLst>
          </p:cNvPr>
          <p:cNvSpPr>
            <a:spLocks noGrp="1"/>
          </p:cNvSpPr>
          <p:nvPr>
            <p:ph type="sldNum" sz="quarter" idx="4"/>
          </p:nvPr>
        </p:nvSpPr>
        <p:spPr/>
        <p:txBody>
          <a:bodyPr/>
          <a:lstStyle/>
          <a:p>
            <a:fld id="{6E3BC083-7328-4EBF-BB21-5CD03E77450A}" type="slidenum">
              <a:rPr lang="en-AU" sz="1000" smtClean="0"/>
              <a:pPr/>
              <a:t>4</a:t>
            </a:fld>
            <a:endParaRPr lang="en-AU" sz="1000"/>
          </a:p>
        </p:txBody>
      </p:sp>
      <p:sp>
        <p:nvSpPr>
          <p:cNvPr id="20" name="Rectangle 19">
            <a:extLst>
              <a:ext uri="{FF2B5EF4-FFF2-40B4-BE49-F238E27FC236}">
                <a16:creationId xmlns:a16="http://schemas.microsoft.com/office/drawing/2014/main" id="{AD1BAFA4-6F55-4E64-9A60-9E61077704A2}"/>
              </a:ext>
            </a:extLst>
          </p:cNvPr>
          <p:cNvSpPr/>
          <p:nvPr/>
        </p:nvSpPr>
        <p:spPr>
          <a:xfrm>
            <a:off x="437070" y="1366623"/>
            <a:ext cx="11356795" cy="3026662"/>
          </a:xfrm>
          <a:prstGeom prst="rect">
            <a:avLst/>
          </a:prstGeom>
        </p:spPr>
        <p:txBody>
          <a:bodyPr wrap="square" lIns="91440" tIns="45720" rIns="91440" bIns="45720" anchor="t">
            <a:spAutoFit/>
          </a:bodyPr>
          <a:lstStyle/>
          <a:p>
            <a:pPr>
              <a:lnSpc>
                <a:spcPct val="150000"/>
              </a:lnSpc>
            </a:pPr>
            <a:r>
              <a:rPr lang="en-AU" sz="1400" b="1" dirty="0">
                <a:solidFill>
                  <a:srgbClr val="000000"/>
                </a:solidFill>
                <a:latin typeface="Arial" panose="020B0604020202020204" pitchFamily="34" charset="0"/>
                <a:cs typeface="Arial" panose="020B0604020202020204" pitchFamily="34" charset="0"/>
              </a:rPr>
              <a:t>Why we created the engagement framework</a:t>
            </a:r>
          </a:p>
          <a:p>
            <a:pPr>
              <a:lnSpc>
                <a:spcPct val="150000"/>
              </a:lnSpc>
            </a:pPr>
            <a:endParaRPr lang="en-AU" sz="700" dirty="0">
              <a:latin typeface="Arial"/>
              <a:cs typeface="Arial"/>
            </a:endParaRPr>
          </a:p>
          <a:p>
            <a:pPr>
              <a:lnSpc>
                <a:spcPct val="150000"/>
              </a:lnSpc>
            </a:pPr>
            <a:r>
              <a:rPr lang="en-AU" sz="1200" dirty="0">
                <a:latin typeface="Arial" panose="020B0604020202020204" pitchFamily="34" charset="0"/>
                <a:ea typeface="Open Sans" panose="020B0606030504020204" pitchFamily="34" charset="0"/>
                <a:cs typeface="Arial" panose="020B0604020202020204" pitchFamily="34" charset="0"/>
              </a:rPr>
              <a:t>The Protected Utility blueprint provides a validated and secure design for government agencies to standardise the way you work as well as communicate and collaborate securely. It is important to note that adopting the blueprint is as much of a business transformation as it is a security and system assurance process. </a:t>
            </a:r>
          </a:p>
          <a:p>
            <a:pPr>
              <a:lnSpc>
                <a:spcPct val="130000"/>
              </a:lnSpc>
            </a:pPr>
            <a:endParaRPr lang="en-AU" sz="1200" dirty="0">
              <a:latin typeface="Arial" panose="020B0604020202020204" pitchFamily="34" charset="0"/>
              <a:ea typeface="Open Sans" panose="020B0606030504020204" pitchFamily="34" charset="0"/>
              <a:cs typeface="Arial" panose="020B0604020202020204" pitchFamily="34" charset="0"/>
            </a:endParaRPr>
          </a:p>
          <a:p>
            <a:pPr>
              <a:lnSpc>
                <a:spcPct val="130000"/>
              </a:lnSpc>
            </a:pPr>
            <a:r>
              <a:rPr lang="en-AU" sz="1200" dirty="0">
                <a:latin typeface="Arial" panose="020B0604020202020204" pitchFamily="34" charset="0"/>
                <a:ea typeface="Open Sans" panose="020B0606030504020204" pitchFamily="34" charset="0"/>
                <a:cs typeface="Arial" panose="020B0604020202020204" pitchFamily="34" charset="0"/>
              </a:rPr>
              <a:t>As we appreciate this is a large and complex process to undertake, we have created </a:t>
            </a:r>
            <a:r>
              <a:rPr lang="en-AU" sz="1200" b="1" dirty="0">
                <a:latin typeface="Arial" panose="020B0604020202020204" pitchFamily="34" charset="0"/>
                <a:ea typeface="Open Sans" panose="020B0606030504020204" pitchFamily="34" charset="0"/>
                <a:cs typeface="Arial" panose="020B0604020202020204" pitchFamily="34" charset="0"/>
              </a:rPr>
              <a:t>this engagement framework </a:t>
            </a:r>
            <a:r>
              <a:rPr lang="en-AU" sz="1200" dirty="0">
                <a:latin typeface="Arial" panose="020B0604020202020204" pitchFamily="34" charset="0"/>
                <a:ea typeface="Open Sans" panose="020B0606030504020204" pitchFamily="34" charset="0"/>
                <a:cs typeface="Arial" panose="020B0604020202020204" pitchFamily="34" charset="0"/>
              </a:rPr>
              <a:t>as a step-by-step change management guide to understanding how the Protected Utility blueprint can be used in your agency. It is designed to support your agency’s self-discovery and it will help you to navigate the blueprint adoption process in a way that’s easy, clear and consistent – so your people will realise the maximum value of adopting the new ways of working faster. </a:t>
            </a:r>
          </a:p>
          <a:p>
            <a:pPr>
              <a:lnSpc>
                <a:spcPct val="130000"/>
              </a:lnSpc>
            </a:pPr>
            <a:endParaRPr lang="en-AU" sz="1200" dirty="0">
              <a:latin typeface="Arial" panose="020B0604020202020204" pitchFamily="34" charset="0"/>
              <a:ea typeface="Open Sans" panose="020B0606030504020204" pitchFamily="34" charset="0"/>
              <a:cs typeface="Arial" panose="020B0604020202020204" pitchFamily="34" charset="0"/>
            </a:endParaRPr>
          </a:p>
          <a:p>
            <a:pPr>
              <a:lnSpc>
                <a:spcPct val="130000"/>
              </a:lnSpc>
            </a:pPr>
            <a:r>
              <a:rPr lang="en-AU" sz="1200" dirty="0">
                <a:latin typeface="Arial" panose="020B0604020202020204" pitchFamily="34" charset="0"/>
                <a:ea typeface="Open Sans" panose="020B0606030504020204" pitchFamily="34" charset="0"/>
                <a:cs typeface="Arial" panose="020B0604020202020204" pitchFamily="34" charset="0"/>
              </a:rPr>
              <a:t>The engagement framework is a step-by-step guide to understanding how the Protected Utility blueprint can be used in your agency. It is designed to support your agency’s self-discovery and it will help you to navigate the blueprint adoption process in a way that’s easy, clear and consistent – so your people will realise the maximum value of adopting the new ways of working faster. </a:t>
            </a:r>
          </a:p>
        </p:txBody>
      </p:sp>
      <p:cxnSp>
        <p:nvCxnSpPr>
          <p:cNvPr id="22" name="Straight Connector 21">
            <a:extLst>
              <a:ext uri="{FF2B5EF4-FFF2-40B4-BE49-F238E27FC236}">
                <a16:creationId xmlns:a16="http://schemas.microsoft.com/office/drawing/2014/main" id="{39E47D9F-18C3-4077-994E-9ABD340934FC}"/>
              </a:ext>
            </a:extLst>
          </p:cNvPr>
          <p:cNvCxnSpPr>
            <a:cxnSpLocks/>
          </p:cNvCxnSpPr>
          <p:nvPr/>
        </p:nvCxnSpPr>
        <p:spPr>
          <a:xfrm>
            <a:off x="578051" y="1768875"/>
            <a:ext cx="3681433" cy="0"/>
          </a:xfrm>
          <a:prstGeom prst="line">
            <a:avLst/>
          </a:prstGeom>
          <a:ln w="57150">
            <a:solidFill>
              <a:srgbClr val="45C2F0"/>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C4966C7-CC6C-4815-B14E-2F642C51B84E}"/>
              </a:ext>
            </a:extLst>
          </p:cNvPr>
          <p:cNvSpPr txBox="1"/>
          <p:nvPr/>
        </p:nvSpPr>
        <p:spPr>
          <a:xfrm>
            <a:off x="437071" y="366616"/>
            <a:ext cx="10508131" cy="46166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400" b="1">
                <a:solidFill>
                  <a:prstClr val="white"/>
                </a:solidFill>
                <a:latin typeface="Arial"/>
                <a:cs typeface="Arial"/>
              </a:rPr>
              <a:t>Why we created the Protected Utility blueprint engagement</a:t>
            </a:r>
            <a:r>
              <a:rPr kumimoji="0" lang="en-AU" sz="2400" b="1" i="0" u="none" strike="noStrike" kern="1200" cap="none" spc="0" normalizeH="0" baseline="0" noProof="0">
                <a:ln>
                  <a:noFill/>
                </a:ln>
                <a:solidFill>
                  <a:prstClr val="white"/>
                </a:solidFill>
                <a:effectLst/>
                <a:uLnTx/>
                <a:uFillTx/>
                <a:latin typeface="Arial"/>
                <a:ea typeface="+mn-ea"/>
                <a:cs typeface="Arial"/>
              </a:rPr>
              <a:t> framework</a:t>
            </a:r>
            <a:endParaRPr kumimoji="0" lang="en-AU" sz="2400" b="0" i="0" u="none" strike="noStrike" kern="1200" cap="none" spc="0" normalizeH="0" baseline="0" noProof="0">
              <a:ln>
                <a:noFill/>
              </a:ln>
              <a:solidFill>
                <a:prstClr val="white"/>
              </a:solidFill>
              <a:effectLst/>
              <a:uLnTx/>
              <a:uFillTx/>
              <a:latin typeface="Arial"/>
              <a:ea typeface="+mn-ea"/>
              <a:cs typeface="Arial"/>
            </a:endParaRPr>
          </a:p>
        </p:txBody>
      </p:sp>
    </p:spTree>
    <p:extLst>
      <p:ext uri="{BB962C8B-B14F-4D97-AF65-F5344CB8AC3E}">
        <p14:creationId xmlns:p14="http://schemas.microsoft.com/office/powerpoint/2010/main" val="3926390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4BCDEA-055C-400C-8C74-830480E4EFCC}"/>
              </a:ext>
            </a:extLst>
          </p:cNvPr>
          <p:cNvSpPr>
            <a:spLocks noGrp="1"/>
          </p:cNvSpPr>
          <p:nvPr>
            <p:ph type="sldNum" sz="quarter" idx="4"/>
          </p:nvPr>
        </p:nvSpPr>
        <p:spPr/>
        <p:txBody>
          <a:bodyPr/>
          <a:lstStyle/>
          <a:p>
            <a:fld id="{6E3BC083-7328-4EBF-BB21-5CD03E77450A}" type="slidenum">
              <a:rPr lang="en-AU" sz="1000" smtClean="0"/>
              <a:pPr/>
              <a:t>5</a:t>
            </a:fld>
            <a:endParaRPr lang="en-AU" sz="1000"/>
          </a:p>
        </p:txBody>
      </p:sp>
      <p:sp>
        <p:nvSpPr>
          <p:cNvPr id="20" name="Rectangle 19">
            <a:extLst>
              <a:ext uri="{FF2B5EF4-FFF2-40B4-BE49-F238E27FC236}">
                <a16:creationId xmlns:a16="http://schemas.microsoft.com/office/drawing/2014/main" id="{AD1BAFA4-6F55-4E64-9A60-9E61077704A2}"/>
              </a:ext>
            </a:extLst>
          </p:cNvPr>
          <p:cNvSpPr/>
          <p:nvPr/>
        </p:nvSpPr>
        <p:spPr>
          <a:xfrm>
            <a:off x="437070" y="1366623"/>
            <a:ext cx="11356795" cy="3312895"/>
          </a:xfrm>
          <a:prstGeom prst="rect">
            <a:avLst/>
          </a:prstGeom>
        </p:spPr>
        <p:txBody>
          <a:bodyPr wrap="square" lIns="91440" tIns="45720" rIns="91440" bIns="45720" anchor="t">
            <a:spAutoFit/>
          </a:bodyPr>
          <a:lstStyle/>
          <a:p>
            <a:pPr>
              <a:lnSpc>
                <a:spcPct val="150000"/>
              </a:lnSpc>
            </a:pPr>
            <a:r>
              <a:rPr lang="en-AU" sz="1400" b="1" dirty="0">
                <a:solidFill>
                  <a:srgbClr val="000000"/>
                </a:solidFill>
                <a:latin typeface="Arial" panose="020B0604020202020204" pitchFamily="34" charset="0"/>
                <a:cs typeface="Arial" panose="020B0604020202020204" pitchFamily="34" charset="0"/>
              </a:rPr>
              <a:t>Summary of Key Resources</a:t>
            </a:r>
          </a:p>
          <a:p>
            <a:pPr>
              <a:lnSpc>
                <a:spcPct val="150000"/>
              </a:lnSpc>
            </a:pPr>
            <a:endParaRPr lang="en-AU" sz="700" dirty="0">
              <a:latin typeface="Arial"/>
              <a:cs typeface="Arial"/>
            </a:endParaRPr>
          </a:p>
          <a:p>
            <a:pPr>
              <a:lnSpc>
                <a:spcPct val="150000"/>
              </a:lnSpc>
            </a:pPr>
            <a:r>
              <a:rPr lang="en-AU" sz="1200"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We think that the following resources contained in the</a:t>
            </a:r>
            <a:r>
              <a:rPr lang="en-AU" sz="1200" dirty="0">
                <a:solidFill>
                  <a:srgbClr val="313131"/>
                </a:solidFill>
                <a:latin typeface="Arial" panose="020B0604020202020204" pitchFamily="34" charset="0"/>
                <a:ea typeface="Times New Roman" panose="02020603050405020304" pitchFamily="18" charset="0"/>
                <a:cs typeface="Arial" panose="020B0604020202020204" pitchFamily="34" charset="0"/>
              </a:rPr>
              <a:t> engagement framework are the most important in</a:t>
            </a:r>
            <a:r>
              <a:rPr lang="en-AU" sz="1200"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 assisting you to adopt the blueprint. You can find these resources on our website. </a:t>
            </a:r>
          </a:p>
          <a:p>
            <a:pPr>
              <a:lnSpc>
                <a:spcPct val="150000"/>
              </a:lnSpc>
            </a:pPr>
            <a:endParaRPr lang="en-AU" sz="12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nSpc>
                <a:spcPct val="150000"/>
              </a:lnSpc>
              <a:buFont typeface="Symbol" panose="05050102010706020507" pitchFamily="18" charset="2"/>
              <a:buChar char=""/>
            </a:pPr>
            <a:r>
              <a:rPr lang="en-AU" sz="1200" b="1"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Case study from the Office of Commonwealth Ombudsman </a:t>
            </a:r>
            <a:r>
              <a:rPr lang="en-AU" sz="1200"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which has transitioned to the modern workplace based the blueprint. </a:t>
            </a:r>
            <a:endParaRPr lang="en-AU" sz="12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nSpc>
                <a:spcPct val="150000"/>
              </a:lnSpc>
              <a:buFont typeface="Symbol" panose="05050102010706020507" pitchFamily="18" charset="2"/>
              <a:buChar char=""/>
            </a:pPr>
            <a:r>
              <a:rPr lang="en-AU" sz="1200"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Engagement framework PowerPoint. This is a sharable PowerPoint with visuals you may like to share within your agency. It contains equivalent information that you are reading on this webpage, but in a print medium. </a:t>
            </a:r>
            <a:endParaRPr lang="en-AU" sz="12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nSpc>
                <a:spcPct val="150000"/>
              </a:lnSpc>
              <a:buFont typeface="Symbol" panose="05050102010706020507" pitchFamily="18" charset="2"/>
              <a:buChar char=""/>
            </a:pPr>
            <a:r>
              <a:rPr lang="en-AU" sz="1200" b="1"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Key communications messaging material</a:t>
            </a:r>
            <a:r>
              <a:rPr lang="en-AU" sz="1200"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 This is material we have developed to help agencies sell the value of the modern workplace to key user groups. It can be re-used for your own purposes before and while adopting a modern workplace based on the blueprint. </a:t>
            </a:r>
            <a:endParaRPr lang="en-AU" sz="12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nSpc>
                <a:spcPct val="150000"/>
              </a:lnSpc>
              <a:buFont typeface="Symbol" panose="05050102010706020507" pitchFamily="18" charset="2"/>
              <a:buChar char=""/>
            </a:pPr>
            <a:r>
              <a:rPr lang="en-AU" sz="1200" b="1"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Agency self-assessment</a:t>
            </a:r>
            <a:r>
              <a:rPr lang="en-AU" sz="1200"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 We developed a self-assessment to help you understand your agency needs and type. Based on this assessment, you will be able to understand risks, benefits and needs which are most relevant to you when adopting the blueprint. </a:t>
            </a:r>
            <a:endParaRPr lang="en-AU" sz="1200" dirty="0">
              <a:effectLst/>
              <a:latin typeface="Arial" panose="020B0604020202020204" pitchFamily="34" charset="0"/>
              <a:ea typeface="Times New Roman" panose="02020603050405020304" pitchFamily="18" charset="0"/>
              <a:cs typeface="Arial" panose="020B0604020202020204" pitchFamily="34" charset="0"/>
            </a:endParaRPr>
          </a:p>
        </p:txBody>
      </p:sp>
      <p:cxnSp>
        <p:nvCxnSpPr>
          <p:cNvPr id="22" name="Straight Connector 21">
            <a:extLst>
              <a:ext uri="{FF2B5EF4-FFF2-40B4-BE49-F238E27FC236}">
                <a16:creationId xmlns:a16="http://schemas.microsoft.com/office/drawing/2014/main" id="{39E47D9F-18C3-4077-994E-9ABD340934FC}"/>
              </a:ext>
            </a:extLst>
          </p:cNvPr>
          <p:cNvCxnSpPr>
            <a:cxnSpLocks/>
          </p:cNvCxnSpPr>
          <p:nvPr/>
        </p:nvCxnSpPr>
        <p:spPr>
          <a:xfrm>
            <a:off x="618501" y="1768875"/>
            <a:ext cx="2309894" cy="0"/>
          </a:xfrm>
          <a:prstGeom prst="line">
            <a:avLst/>
          </a:prstGeom>
          <a:ln w="57150">
            <a:solidFill>
              <a:srgbClr val="45C2F0"/>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C4966C7-CC6C-4815-B14E-2F642C51B84E}"/>
              </a:ext>
            </a:extLst>
          </p:cNvPr>
          <p:cNvSpPr txBox="1"/>
          <p:nvPr/>
        </p:nvSpPr>
        <p:spPr>
          <a:xfrm>
            <a:off x="437071" y="366616"/>
            <a:ext cx="10508131" cy="46166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400" b="1" dirty="0">
                <a:solidFill>
                  <a:prstClr val="white"/>
                </a:solidFill>
                <a:latin typeface="Arial"/>
                <a:cs typeface="Arial"/>
              </a:rPr>
              <a:t>Key resources</a:t>
            </a:r>
            <a:endParaRPr kumimoji="0" lang="en-AU" sz="2400" b="0" i="0" u="none" strike="noStrike" kern="1200" cap="none" spc="0" normalizeH="0" baseline="0" noProof="0" dirty="0">
              <a:ln>
                <a:noFill/>
              </a:ln>
              <a:solidFill>
                <a:prstClr val="white"/>
              </a:solidFill>
              <a:effectLst/>
              <a:uLnTx/>
              <a:uFillTx/>
              <a:latin typeface="Arial"/>
              <a:ea typeface="+mn-ea"/>
              <a:cs typeface="Arial"/>
            </a:endParaRPr>
          </a:p>
        </p:txBody>
      </p:sp>
    </p:spTree>
    <p:extLst>
      <p:ext uri="{BB962C8B-B14F-4D97-AF65-F5344CB8AC3E}">
        <p14:creationId xmlns:p14="http://schemas.microsoft.com/office/powerpoint/2010/main" val="717845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7049FA-06B7-C643-9BA7-082896CF256A}"/>
              </a:ext>
            </a:extLst>
          </p:cNvPr>
          <p:cNvSpPr/>
          <p:nvPr/>
        </p:nvSpPr>
        <p:spPr>
          <a:xfrm>
            <a:off x="10984685" y="190918"/>
            <a:ext cx="825247" cy="647377"/>
          </a:xfrm>
          <a:prstGeom prst="rect">
            <a:avLst/>
          </a:prstGeom>
          <a:solidFill>
            <a:srgbClr val="414141"/>
          </a:solidFill>
          <a:ln>
            <a:solidFill>
              <a:srgbClr val="4141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11">
            <a:extLst>
              <a:ext uri="{FF2B5EF4-FFF2-40B4-BE49-F238E27FC236}">
                <a16:creationId xmlns:a16="http://schemas.microsoft.com/office/drawing/2014/main" id="{5ECB7ADE-467F-774C-A418-C20A04663CBA}"/>
              </a:ext>
            </a:extLst>
          </p:cNvPr>
          <p:cNvGraphicFramePr>
            <a:graphicFrameLocks noGrp="1"/>
          </p:cNvGraphicFramePr>
          <p:nvPr/>
        </p:nvGraphicFramePr>
        <p:xfrm>
          <a:off x="1837256" y="1996711"/>
          <a:ext cx="9972676" cy="4722487"/>
        </p:xfrm>
        <a:graphic>
          <a:graphicData uri="http://schemas.openxmlformats.org/drawingml/2006/table">
            <a:tbl>
              <a:tblPr firstRow="1" bandRow="1">
                <a:tableStyleId>{5940675A-B579-460E-94D1-54222C63F5DA}</a:tableStyleId>
              </a:tblPr>
              <a:tblGrid>
                <a:gridCol w="2493169">
                  <a:extLst>
                    <a:ext uri="{9D8B030D-6E8A-4147-A177-3AD203B41FA5}">
                      <a16:colId xmlns:a16="http://schemas.microsoft.com/office/drawing/2014/main" val="756904399"/>
                    </a:ext>
                  </a:extLst>
                </a:gridCol>
                <a:gridCol w="2493169">
                  <a:extLst>
                    <a:ext uri="{9D8B030D-6E8A-4147-A177-3AD203B41FA5}">
                      <a16:colId xmlns:a16="http://schemas.microsoft.com/office/drawing/2014/main" val="1003767011"/>
                    </a:ext>
                  </a:extLst>
                </a:gridCol>
                <a:gridCol w="2493169">
                  <a:extLst>
                    <a:ext uri="{9D8B030D-6E8A-4147-A177-3AD203B41FA5}">
                      <a16:colId xmlns:a16="http://schemas.microsoft.com/office/drawing/2014/main" val="981155392"/>
                    </a:ext>
                  </a:extLst>
                </a:gridCol>
                <a:gridCol w="2493169">
                  <a:extLst>
                    <a:ext uri="{9D8B030D-6E8A-4147-A177-3AD203B41FA5}">
                      <a16:colId xmlns:a16="http://schemas.microsoft.com/office/drawing/2014/main" val="3448738022"/>
                    </a:ext>
                  </a:extLst>
                </a:gridCol>
              </a:tblGrid>
              <a:tr h="2043873">
                <a:tc>
                  <a:txBody>
                    <a:bodyPr/>
                    <a:lstStyle/>
                    <a:p>
                      <a:endParaRPr lang="en-US" dirty="0"/>
                    </a:p>
                  </a:txBody>
                  <a:tcP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lnL w="381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27260531"/>
                  </a:ext>
                </a:extLst>
              </a:tr>
              <a:tr h="1374506">
                <a:tc>
                  <a:txBody>
                    <a:bodyPr/>
                    <a:lstStyle/>
                    <a:p>
                      <a:endParaRPr lang="en-US"/>
                    </a:p>
                  </a:txBody>
                  <a:tcP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lnL w="381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872800723"/>
                  </a:ext>
                </a:extLst>
              </a:tr>
              <a:tr h="652054">
                <a:tc>
                  <a:txBody>
                    <a:bodyPr/>
                    <a:lstStyle/>
                    <a:p>
                      <a:endParaRPr lang="en-US" sz="700">
                        <a:latin typeface="Arial" panose="020B0604020202020204" pitchFamily="34" charset="0"/>
                        <a:cs typeface="Arial" panose="020B0604020202020204" pitchFamily="34" charset="0"/>
                      </a:endParaRPr>
                    </a:p>
                  </a:txBody>
                  <a:tcP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endParaRPr lang="en-US" sz="700">
                        <a:latin typeface="Arial" panose="020B0604020202020204" pitchFamily="34" charset="0"/>
                        <a:cs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sz="700">
                        <a:latin typeface="Arial" panose="020B0604020202020204" pitchFamily="34" charset="0"/>
                        <a:cs typeface="Arial" panose="020B0604020202020204" pitchFamily="34" charset="0"/>
                      </a:endParaRPr>
                    </a:p>
                  </a:txBody>
                  <a:tcPr>
                    <a:lnL w="381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7571339"/>
                  </a:ext>
                </a:extLst>
              </a:tr>
              <a:tr h="652054">
                <a:tc>
                  <a:txBody>
                    <a:bodyPr/>
                    <a:lstStyle/>
                    <a:p>
                      <a:endParaRPr lang="en-US" sz="700">
                        <a:latin typeface="Arial" panose="020B0604020202020204" pitchFamily="34" charset="0"/>
                        <a:cs typeface="Arial" panose="020B0604020202020204" pitchFamily="34" charset="0"/>
                      </a:endParaRPr>
                    </a:p>
                  </a:txBody>
                  <a:tcP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endParaRPr lang="en-US" sz="700">
                        <a:latin typeface="Arial" panose="020B0604020202020204" pitchFamily="34" charset="0"/>
                        <a:cs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endParaRPr lang="en-US" sz="700" dirty="0">
                        <a:latin typeface="Arial" panose="020B0604020202020204" pitchFamily="34" charset="0"/>
                        <a:cs typeface="Arial" panose="020B0604020202020204" pitchFamily="34" charset="0"/>
                      </a:endParaRPr>
                    </a:p>
                  </a:txBody>
                  <a:tcPr>
                    <a:lnL w="381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3397920"/>
                  </a:ext>
                </a:extLst>
              </a:tr>
            </a:tbl>
          </a:graphicData>
        </a:graphic>
      </p:graphicFrame>
      <p:graphicFrame>
        <p:nvGraphicFramePr>
          <p:cNvPr id="50" name="Table 11">
            <a:extLst>
              <a:ext uri="{FF2B5EF4-FFF2-40B4-BE49-F238E27FC236}">
                <a16:creationId xmlns:a16="http://schemas.microsoft.com/office/drawing/2014/main" id="{F79B26C1-2B40-E448-BA59-02EF2068B3AA}"/>
              </a:ext>
            </a:extLst>
          </p:cNvPr>
          <p:cNvGraphicFramePr>
            <a:graphicFrameLocks noGrp="1"/>
          </p:cNvGraphicFramePr>
          <p:nvPr/>
        </p:nvGraphicFramePr>
        <p:xfrm>
          <a:off x="275526" y="1996710"/>
          <a:ext cx="1017874" cy="4770938"/>
        </p:xfrm>
        <a:graphic>
          <a:graphicData uri="http://schemas.openxmlformats.org/drawingml/2006/table">
            <a:tbl>
              <a:tblPr firstRow="1" bandRow="1">
                <a:tableStyleId>{5940675A-B579-460E-94D1-54222C63F5DA}</a:tableStyleId>
              </a:tblPr>
              <a:tblGrid>
                <a:gridCol w="1017874">
                  <a:extLst>
                    <a:ext uri="{9D8B030D-6E8A-4147-A177-3AD203B41FA5}">
                      <a16:colId xmlns:a16="http://schemas.microsoft.com/office/drawing/2014/main" val="756904399"/>
                    </a:ext>
                  </a:extLst>
                </a:gridCol>
              </a:tblGrid>
              <a:tr h="1523730">
                <a:tc>
                  <a:txBody>
                    <a:bodyPr/>
                    <a:lstStyle/>
                    <a:p>
                      <a:endParaRPr lang="en-US"/>
                    </a:p>
                  </a:txBody>
                  <a:tcP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27260531"/>
                  </a:ext>
                </a:extLst>
              </a:tr>
              <a:tr h="1943100">
                <a:tc>
                  <a:txBody>
                    <a:bodyPr/>
                    <a:lstStyle/>
                    <a:p>
                      <a:endParaRPr lang="en-US"/>
                    </a:p>
                  </a:txBody>
                  <a:tcP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872800723"/>
                  </a:ext>
                </a:extLst>
              </a:tr>
              <a:tr h="652054">
                <a:tc>
                  <a:txBody>
                    <a:bodyPr/>
                    <a:lstStyle/>
                    <a:p>
                      <a:endParaRPr lang="en-US" sz="800"/>
                    </a:p>
                  </a:txBody>
                  <a:tcP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7571339"/>
                  </a:ext>
                </a:extLst>
              </a:tr>
              <a:tr h="652054">
                <a:tc>
                  <a:txBody>
                    <a:bodyPr/>
                    <a:lstStyle/>
                    <a:p>
                      <a:endParaRPr lang="en-US" sz="800"/>
                    </a:p>
                  </a:txBody>
                  <a:tcP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3397920"/>
                  </a:ext>
                </a:extLst>
              </a:tr>
            </a:tbl>
          </a:graphicData>
        </a:graphic>
      </p:graphicFrame>
      <p:cxnSp>
        <p:nvCxnSpPr>
          <p:cNvPr id="44" name="Straight Connector 43">
            <a:extLst>
              <a:ext uri="{FF2B5EF4-FFF2-40B4-BE49-F238E27FC236}">
                <a16:creationId xmlns:a16="http://schemas.microsoft.com/office/drawing/2014/main" id="{FDA2309E-F8DB-314F-8A74-CD0E056FA064}"/>
              </a:ext>
            </a:extLst>
          </p:cNvPr>
          <p:cNvCxnSpPr>
            <a:cxnSpLocks/>
          </p:cNvCxnSpPr>
          <p:nvPr/>
        </p:nvCxnSpPr>
        <p:spPr>
          <a:xfrm>
            <a:off x="1335163" y="6452600"/>
            <a:ext cx="9905106" cy="0"/>
          </a:xfrm>
          <a:prstGeom prst="line">
            <a:avLst/>
          </a:prstGeom>
          <a:ln w="1270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47" name="Table 46">
            <a:extLst>
              <a:ext uri="{FF2B5EF4-FFF2-40B4-BE49-F238E27FC236}">
                <a16:creationId xmlns:a16="http://schemas.microsoft.com/office/drawing/2014/main" id="{FF7D9C0E-1CFB-4840-B104-3C67A24C2140}"/>
              </a:ext>
            </a:extLst>
          </p:cNvPr>
          <p:cNvGraphicFramePr>
            <a:graphicFrameLocks noGrp="1"/>
          </p:cNvGraphicFramePr>
          <p:nvPr/>
        </p:nvGraphicFramePr>
        <p:xfrm>
          <a:off x="1356423" y="5337723"/>
          <a:ext cx="9929312" cy="944880"/>
        </p:xfrm>
        <a:graphic>
          <a:graphicData uri="http://schemas.openxmlformats.org/drawingml/2006/table">
            <a:tbl>
              <a:tblPr firstRow="1" bandRow="1">
                <a:tableStyleId>{F2DE63D5-997A-4646-A377-4702673A728D}</a:tableStyleId>
              </a:tblPr>
              <a:tblGrid>
                <a:gridCol w="2482328">
                  <a:extLst>
                    <a:ext uri="{9D8B030D-6E8A-4147-A177-3AD203B41FA5}">
                      <a16:colId xmlns:a16="http://schemas.microsoft.com/office/drawing/2014/main" val="311653015"/>
                    </a:ext>
                  </a:extLst>
                </a:gridCol>
                <a:gridCol w="2482328">
                  <a:extLst>
                    <a:ext uri="{9D8B030D-6E8A-4147-A177-3AD203B41FA5}">
                      <a16:colId xmlns:a16="http://schemas.microsoft.com/office/drawing/2014/main" val="1960984139"/>
                    </a:ext>
                  </a:extLst>
                </a:gridCol>
                <a:gridCol w="2482328">
                  <a:extLst>
                    <a:ext uri="{9D8B030D-6E8A-4147-A177-3AD203B41FA5}">
                      <a16:colId xmlns:a16="http://schemas.microsoft.com/office/drawing/2014/main" val="3620226511"/>
                    </a:ext>
                  </a:extLst>
                </a:gridCol>
                <a:gridCol w="2482328">
                  <a:extLst>
                    <a:ext uri="{9D8B030D-6E8A-4147-A177-3AD203B41FA5}">
                      <a16:colId xmlns:a16="http://schemas.microsoft.com/office/drawing/2014/main" val="2256604085"/>
                    </a:ext>
                  </a:extLst>
                </a:gridCol>
              </a:tblGrid>
              <a:tr h="472440">
                <a:tc rowSpan="2">
                  <a:txBody>
                    <a:bodyPr/>
                    <a:lstStyle/>
                    <a:p>
                      <a:pPr marL="171450" indent="-171450" algn="l">
                        <a:buFont typeface="Wingdings" pitchFamily="2" charset="2"/>
                        <a:buChar char="q"/>
                      </a:pPr>
                      <a:endParaRPr lang="en-US" sz="700" b="0">
                        <a:solidFill>
                          <a:schemeClr val="tx1"/>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itchFamily="2" charset="2"/>
                        <a:buChar char="q"/>
                        <a:tabLst/>
                        <a:defRPr/>
                      </a:pPr>
                      <a:r>
                        <a:rPr lang="en-US" sz="700" b="0" u="none" strike="noStrike" cap="none">
                          <a:solidFill>
                            <a:schemeClr val="tx1"/>
                          </a:solidFill>
                          <a:effectLst/>
                          <a:latin typeface="Arial" panose="020B0604020202020204" pitchFamily="34" charset="0"/>
                          <a:cs typeface="Arial" panose="020B0604020202020204" pitchFamily="34" charset="0"/>
                          <a:sym typeface="Arial"/>
                        </a:rPr>
                        <a:t>Self-identify your agency type</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itchFamily="2" charset="2"/>
                        <a:buChar char="q"/>
                        <a:tabLst/>
                        <a:defRPr/>
                      </a:pPr>
                      <a:r>
                        <a:rPr lang="en-US" sz="700" b="0" u="none" strike="noStrike" cap="none">
                          <a:solidFill>
                            <a:schemeClr val="tx1"/>
                          </a:solidFill>
                          <a:effectLst/>
                          <a:latin typeface="Arial" panose="020B0604020202020204" pitchFamily="34" charset="0"/>
                          <a:cs typeface="Arial" panose="020B0604020202020204" pitchFamily="34" charset="0"/>
                          <a:sym typeface="Arial"/>
                        </a:rPr>
                        <a:t>Suggest entry-point</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itchFamily="2" charset="2"/>
                        <a:buChar char="q"/>
                        <a:tabLst/>
                        <a:defRPr/>
                      </a:pPr>
                      <a:r>
                        <a:rPr lang="en-US" sz="700" b="0" u="none" strike="noStrike" cap="none">
                          <a:solidFill>
                            <a:schemeClr val="tx1"/>
                          </a:solidFill>
                          <a:effectLst/>
                          <a:latin typeface="Arial" panose="020B0604020202020204" pitchFamily="34" charset="0"/>
                          <a:cs typeface="Arial" panose="020B0604020202020204" pitchFamily="34" charset="0"/>
                          <a:sym typeface="Arial"/>
                        </a:rPr>
                        <a:t>Provide initial direction and entry point to the engagement framework to adopt the blueprint</a:t>
                      </a:r>
                    </a:p>
                    <a:p>
                      <a:pPr marL="171450" indent="-171450" algn="l">
                        <a:buFont typeface="Wingdings" pitchFamily="2" charset="2"/>
                        <a:buChar char="q"/>
                      </a:pPr>
                      <a:endParaRPr lang="en-US" sz="700" b="0">
                        <a:solidFill>
                          <a:schemeClr val="tx1"/>
                        </a:solidFill>
                        <a:latin typeface="Arial" panose="020B0604020202020204" pitchFamily="34" charset="0"/>
                        <a:cs typeface="Arial" panose="020B0604020202020204" pitchFamily="34" charset="0"/>
                      </a:endParaRPr>
                    </a:p>
                  </a:txBody>
                  <a:tcP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rowSpan="2">
                  <a:txBody>
                    <a:bodyPr/>
                    <a:lstStyle/>
                    <a:p>
                      <a:pPr marL="171450" indent="-171450" algn="l">
                        <a:buFont typeface="Wingdings" pitchFamily="2" charset="2"/>
                        <a:buChar char="q"/>
                      </a:pPr>
                      <a:endParaRPr lang="en-AU" sz="700" b="0" u="none" strike="noStrike" cap="none">
                        <a:solidFill>
                          <a:schemeClr val="tx1"/>
                        </a:solidFill>
                        <a:effectLst/>
                        <a:latin typeface="Arial" panose="020B0604020202020204" pitchFamily="34" charset="0"/>
                        <a:cs typeface="Arial" panose="020B0604020202020204" pitchFamily="34" charset="0"/>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itchFamily="2" charset="2"/>
                        <a:buChar char="q"/>
                        <a:tabLst/>
                        <a:defRPr/>
                      </a:pPr>
                      <a:r>
                        <a:rPr lang="en-AU" sz="700" b="0" u="none" strike="noStrike" cap="none">
                          <a:solidFill>
                            <a:schemeClr val="tx1"/>
                          </a:solidFill>
                          <a:effectLst/>
                          <a:latin typeface="Arial" panose="020B0604020202020204" pitchFamily="34" charset="0"/>
                          <a:cs typeface="Arial" panose="020B0604020202020204" pitchFamily="34" charset="0"/>
                          <a:sym typeface="Arial"/>
                        </a:rPr>
                        <a:t>Determine current and future state</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itchFamily="2" charset="2"/>
                        <a:buChar char="q"/>
                        <a:tabLst/>
                        <a:defRPr/>
                      </a:pPr>
                      <a:r>
                        <a:rPr lang="en-AU" sz="700" b="0" u="none" strike="noStrike" cap="none">
                          <a:solidFill>
                            <a:schemeClr val="tx1"/>
                          </a:solidFill>
                          <a:effectLst/>
                          <a:latin typeface="Arial" panose="020B0604020202020204" pitchFamily="34" charset="0"/>
                          <a:cs typeface="Arial" panose="020B0604020202020204" pitchFamily="34" charset="0"/>
                          <a:sym typeface="Arial"/>
                        </a:rPr>
                        <a:t>Identify benefits and risks</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itchFamily="2" charset="2"/>
                        <a:buChar char="q"/>
                        <a:tabLst/>
                        <a:defRPr/>
                      </a:pPr>
                      <a:r>
                        <a:rPr lang="en-AU" sz="700" b="0" u="none" strike="noStrike" cap="none">
                          <a:solidFill>
                            <a:schemeClr val="tx1"/>
                          </a:solidFill>
                          <a:effectLst/>
                          <a:latin typeface="Arial" panose="020B0604020202020204" pitchFamily="34" charset="0"/>
                          <a:cs typeface="Arial" panose="020B0604020202020204" pitchFamily="34" charset="0"/>
                          <a:sym typeface="Arial"/>
                        </a:rPr>
                        <a:t>Determine technology gaps</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itchFamily="2" charset="2"/>
                        <a:buChar char="q"/>
                        <a:tabLst/>
                        <a:defRPr/>
                      </a:pPr>
                      <a:r>
                        <a:rPr lang="en-AU" sz="700" b="0" u="none" strike="noStrike" cap="none">
                          <a:solidFill>
                            <a:schemeClr val="tx1"/>
                          </a:solidFill>
                          <a:effectLst/>
                          <a:latin typeface="Arial" panose="020B0604020202020204" pitchFamily="34" charset="0"/>
                          <a:cs typeface="Arial" panose="020B0604020202020204" pitchFamily="34" charset="0"/>
                          <a:sym typeface="Arial"/>
                        </a:rPr>
                        <a:t>Determine focus areas from a business and change perspective</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itchFamily="2" charset="2"/>
                        <a:buChar char="q"/>
                        <a:tabLst/>
                        <a:defRPr/>
                      </a:pPr>
                      <a:r>
                        <a:rPr lang="en-AU" sz="700" b="0" u="none" strike="noStrike" cap="none">
                          <a:solidFill>
                            <a:schemeClr val="tx1"/>
                          </a:solidFill>
                          <a:effectLst/>
                          <a:latin typeface="Arial" panose="020B0604020202020204" pitchFamily="34" charset="0"/>
                          <a:cs typeface="Arial" panose="020B0604020202020204" pitchFamily="34" charset="0"/>
                          <a:sym typeface="Arial"/>
                        </a:rPr>
                        <a:t>Mitigate risks / blockers</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itchFamily="2" charset="2"/>
                        <a:buChar char="q"/>
                        <a:tabLst/>
                        <a:defRPr/>
                      </a:pPr>
                      <a:r>
                        <a:rPr lang="en-AU" sz="700" b="0" u="none" strike="noStrike" cap="none">
                          <a:solidFill>
                            <a:schemeClr val="tx1"/>
                          </a:solidFill>
                          <a:effectLst/>
                          <a:latin typeface="Arial" panose="020B0604020202020204" pitchFamily="34" charset="0"/>
                          <a:cs typeface="Arial" panose="020B0604020202020204" pitchFamily="34" charset="0"/>
                          <a:sym typeface="Arial"/>
                        </a:rPr>
                        <a:t>Assist resource planning </a:t>
                      </a:r>
                      <a:endParaRPr lang="en-AU" sz="700" b="0" i="0" u="none" strike="noStrike" cap="none">
                        <a:solidFill>
                          <a:schemeClr val="tx1"/>
                        </a:solidFill>
                        <a:effectLst/>
                        <a:latin typeface="Arial" panose="020B0604020202020204" pitchFamily="34" charset="0"/>
                        <a:ea typeface="+mn-ea"/>
                        <a:cs typeface="Arial" panose="020B0604020202020204" pitchFamily="34" charset="0"/>
                        <a:sym typeface="Arial"/>
                      </a:endParaRPr>
                    </a:p>
                  </a:txBody>
                  <a:tcP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171450" indent="-171450" algn="l">
                        <a:buFont typeface="Wingdings" pitchFamily="2" charset="2"/>
                        <a:buChar char="q"/>
                      </a:pPr>
                      <a:endParaRPr lang="en-US" sz="700" b="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itchFamily="2" charset="2"/>
                        <a:buChar char="q"/>
                        <a:tabLst/>
                        <a:defRPr/>
                      </a:pPr>
                      <a:r>
                        <a:rPr lang="en-US" sz="700" b="0" u="none" strike="noStrike" cap="none">
                          <a:solidFill>
                            <a:schemeClr val="tx1"/>
                          </a:solidFill>
                          <a:effectLst/>
                          <a:latin typeface="Arial" panose="020B0604020202020204" pitchFamily="34" charset="0"/>
                          <a:cs typeface="Arial" panose="020B0604020202020204" pitchFamily="34" charset="0"/>
                          <a:sym typeface="Arial"/>
                        </a:rPr>
                        <a:t>Establish successful implementation and adoption of the blueprint </a:t>
                      </a:r>
                      <a:endParaRPr lang="en-US" sz="700" b="0" i="0" u="none" strike="noStrike" cap="none">
                        <a:solidFill>
                          <a:schemeClr val="tx1"/>
                        </a:solidFill>
                        <a:effectLst/>
                        <a:latin typeface="Arial" panose="020B0604020202020204" pitchFamily="34" charset="0"/>
                        <a:ea typeface="+mn-ea"/>
                        <a:cs typeface="Arial" panose="020B0604020202020204" pitchFamily="34" charset="0"/>
                        <a:sym typeface="Arial"/>
                      </a:endParaRPr>
                    </a:p>
                  </a:txBody>
                  <a:tcP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rowSpan="2">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Wingdings" pitchFamily="2" charset="2"/>
                        <a:buChar char="q"/>
                        <a:tabLst/>
                        <a:defRPr/>
                      </a:pPr>
                      <a:endParaRPr lang="en-AU" sz="700" b="0" u="none" strike="noStrike" cap="none">
                        <a:solidFill>
                          <a:schemeClr val="tx1"/>
                        </a:solidFill>
                        <a:effectLst/>
                        <a:latin typeface="Arial" panose="020B0604020202020204" pitchFamily="34" charset="0"/>
                        <a:cs typeface="Arial" panose="020B0604020202020204" pitchFamily="34" charset="0"/>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itchFamily="2" charset="2"/>
                        <a:buChar char="q"/>
                        <a:tabLst/>
                        <a:defRPr/>
                      </a:pPr>
                      <a:r>
                        <a:rPr lang="en-AU" sz="700" b="0" kern="1200">
                          <a:solidFill>
                            <a:schemeClr val="tx1"/>
                          </a:solidFill>
                          <a:effectLst/>
                          <a:latin typeface="Arial" panose="020B0604020202020204" pitchFamily="34" charset="0"/>
                          <a:ea typeface="+mn-ea"/>
                          <a:cs typeface="Arial" panose="020B0604020202020204" pitchFamily="34" charset="0"/>
                        </a:rPr>
                        <a:t>Provide feedback on the blueprint to the DTA, if practical continuously evaluate how your agency is using the blueprint and the platform</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itchFamily="2" charset="2"/>
                        <a:buChar char="q"/>
                        <a:tabLst/>
                        <a:defRPr/>
                      </a:pPr>
                      <a:r>
                        <a:rPr lang="en-AU" sz="700" b="0" u="none" strike="noStrike" cap="none">
                          <a:solidFill>
                            <a:schemeClr val="tx1"/>
                          </a:solidFill>
                          <a:effectLst/>
                          <a:latin typeface="Arial" panose="020B0604020202020204" pitchFamily="34" charset="0"/>
                          <a:cs typeface="Arial" panose="020B0604020202020204" pitchFamily="34" charset="0"/>
                          <a:sym typeface="Arial"/>
                        </a:rPr>
                        <a:t>Share benefits </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itchFamily="2" charset="2"/>
                        <a:buChar char="q"/>
                        <a:tabLst/>
                        <a:defRPr/>
                      </a:pPr>
                      <a:r>
                        <a:rPr lang="en-AU" sz="700" b="0" u="none" strike="noStrike" cap="none">
                          <a:solidFill>
                            <a:schemeClr val="tx1"/>
                          </a:solidFill>
                          <a:effectLst/>
                          <a:latin typeface="Arial" panose="020B0604020202020204" pitchFamily="34" charset="0"/>
                          <a:cs typeface="Arial" panose="020B0604020202020204" pitchFamily="34" charset="0"/>
                          <a:sym typeface="Arial"/>
                        </a:rPr>
                        <a:t>Bring WoG community closer together</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itchFamily="2" charset="2"/>
                        <a:buChar char="q"/>
                        <a:tabLst/>
                        <a:defRPr/>
                      </a:pPr>
                      <a:r>
                        <a:rPr lang="en-AU" sz="700" b="0" u="none" strike="noStrike" cap="none">
                          <a:solidFill>
                            <a:schemeClr val="tx1"/>
                          </a:solidFill>
                          <a:effectLst/>
                          <a:latin typeface="Arial" panose="020B0604020202020204" pitchFamily="34" charset="0"/>
                          <a:cs typeface="Arial" panose="020B0604020202020204" pitchFamily="34" charset="0"/>
                          <a:sym typeface="Arial"/>
                        </a:rPr>
                        <a:t>Establish best practice</a:t>
                      </a:r>
                      <a:endParaRPr lang="en-AU" sz="700" b="0" i="0" u="none" strike="noStrike" cap="none">
                        <a:solidFill>
                          <a:schemeClr val="tx1"/>
                        </a:solidFill>
                        <a:effectLst/>
                        <a:latin typeface="Arial" panose="020B0604020202020204" pitchFamily="34" charset="0"/>
                        <a:ea typeface="+mn-ea"/>
                        <a:cs typeface="Arial" panose="020B0604020202020204" pitchFamily="34" charset="0"/>
                        <a:sym typeface="Arial"/>
                      </a:endParaRPr>
                    </a:p>
                  </a:txBody>
                  <a:tcP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83413860"/>
                  </a:ext>
                </a:extLst>
              </a:tr>
              <a:tr h="472440">
                <a:tc vMerge="1">
                  <a:txBody>
                    <a:bodyPr/>
                    <a:lstStyle/>
                    <a:p>
                      <a:endParaRPr lang="en-US"/>
                    </a:p>
                  </a:txBody>
                  <a:tcPr/>
                </a:tc>
                <a:tc vMerge="1">
                  <a:txBody>
                    <a:bodyPr/>
                    <a:lstStyle/>
                    <a:p>
                      <a:endParaRPr lang="en-US"/>
                    </a:p>
                  </a:txBody>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Wingdings" pitchFamily="2" charset="2"/>
                        <a:buChar char="q"/>
                        <a:tabLst/>
                        <a:defRPr/>
                      </a:pPr>
                      <a:r>
                        <a:rPr lang="en-AU" sz="700" b="0" u="none" strike="noStrike" cap="none">
                          <a:solidFill>
                            <a:schemeClr val="tx1"/>
                          </a:solidFill>
                          <a:effectLst/>
                          <a:latin typeface="Arial" panose="020B0604020202020204" pitchFamily="34" charset="0"/>
                          <a:cs typeface="Arial" panose="020B0604020202020204" pitchFamily="34" charset="0"/>
                          <a:sym typeface="Arial"/>
                        </a:rPr>
                        <a:t>Communicate early benefits</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itchFamily="2" charset="2"/>
                        <a:buChar char="q"/>
                        <a:tabLst/>
                        <a:defRPr/>
                      </a:pPr>
                      <a:r>
                        <a:rPr lang="en-AU" sz="700" b="0" u="none" strike="noStrike" cap="none">
                          <a:solidFill>
                            <a:schemeClr val="tx1"/>
                          </a:solidFill>
                          <a:effectLst/>
                          <a:latin typeface="Arial" panose="020B0604020202020204" pitchFamily="34" charset="0"/>
                          <a:cs typeface="Arial" panose="020B0604020202020204" pitchFamily="34" charset="0"/>
                          <a:sym typeface="Arial"/>
                        </a:rPr>
                        <a:t>Train and align staff to use the platform</a:t>
                      </a:r>
                    </a:p>
                    <a:p>
                      <a:pPr marL="87313" marR="0" lvl="0" indent="-8731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700" b="0" i="0" u="none" strike="noStrike" cap="none">
                        <a:solidFill>
                          <a:schemeClr val="tx1"/>
                        </a:solidFill>
                        <a:effectLst/>
                        <a:latin typeface="Arial" panose="020B0604020202020204" pitchFamily="34" charset="0"/>
                        <a:ea typeface="+mn-ea"/>
                        <a:cs typeface="Arial" panose="020B0604020202020204" pitchFamily="34" charset="0"/>
                        <a:sym typeface="Arial"/>
                      </a:endParaRPr>
                    </a:p>
                  </a:txBody>
                  <a:tcP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vMerge="1">
                  <a:txBody>
                    <a:bodyPr/>
                    <a:lstStyle/>
                    <a:p>
                      <a:endParaRPr lang="en-US"/>
                    </a:p>
                  </a:txBody>
                  <a:tcPr/>
                </a:tc>
                <a:extLst>
                  <a:ext uri="{0D108BD9-81ED-4DB2-BD59-A6C34878D82A}">
                    <a16:rowId xmlns:a16="http://schemas.microsoft.com/office/drawing/2014/main" val="1583567872"/>
                  </a:ext>
                </a:extLst>
              </a:tr>
            </a:tbl>
          </a:graphicData>
        </a:graphic>
      </p:graphicFrame>
      <p:sp>
        <p:nvSpPr>
          <p:cNvPr id="49" name="Rectangle 48">
            <a:extLst>
              <a:ext uri="{FF2B5EF4-FFF2-40B4-BE49-F238E27FC236}">
                <a16:creationId xmlns:a16="http://schemas.microsoft.com/office/drawing/2014/main" id="{354FB038-5157-6E47-B93C-89524A7F219E}"/>
              </a:ext>
            </a:extLst>
          </p:cNvPr>
          <p:cNvSpPr/>
          <p:nvPr/>
        </p:nvSpPr>
        <p:spPr>
          <a:xfrm>
            <a:off x="1258" y="581907"/>
            <a:ext cx="12192000" cy="755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aphicFrame>
        <p:nvGraphicFramePr>
          <p:cNvPr id="6" name="Table 11">
            <a:extLst>
              <a:ext uri="{FF2B5EF4-FFF2-40B4-BE49-F238E27FC236}">
                <a16:creationId xmlns:a16="http://schemas.microsoft.com/office/drawing/2014/main" id="{1C63965C-E6F6-1141-8F3D-677BC8EE13B4}"/>
              </a:ext>
            </a:extLst>
          </p:cNvPr>
          <p:cNvGraphicFramePr>
            <a:graphicFrameLocks noGrp="1"/>
          </p:cNvGraphicFramePr>
          <p:nvPr/>
        </p:nvGraphicFramePr>
        <p:xfrm>
          <a:off x="1313059" y="843835"/>
          <a:ext cx="9972892" cy="1143000"/>
        </p:xfrm>
        <a:graphic>
          <a:graphicData uri="http://schemas.openxmlformats.org/drawingml/2006/table">
            <a:tbl>
              <a:tblPr firstRow="1" bandRow="1">
                <a:tableStyleId>{5940675A-B579-460E-94D1-54222C63F5DA}</a:tableStyleId>
              </a:tblPr>
              <a:tblGrid>
                <a:gridCol w="2493169">
                  <a:extLst>
                    <a:ext uri="{9D8B030D-6E8A-4147-A177-3AD203B41FA5}">
                      <a16:colId xmlns:a16="http://schemas.microsoft.com/office/drawing/2014/main" val="756904399"/>
                    </a:ext>
                  </a:extLst>
                </a:gridCol>
                <a:gridCol w="2493169">
                  <a:extLst>
                    <a:ext uri="{9D8B030D-6E8A-4147-A177-3AD203B41FA5}">
                      <a16:colId xmlns:a16="http://schemas.microsoft.com/office/drawing/2014/main" val="1003767011"/>
                    </a:ext>
                  </a:extLst>
                </a:gridCol>
                <a:gridCol w="2493169">
                  <a:extLst>
                    <a:ext uri="{9D8B030D-6E8A-4147-A177-3AD203B41FA5}">
                      <a16:colId xmlns:a16="http://schemas.microsoft.com/office/drawing/2014/main" val="981155392"/>
                    </a:ext>
                  </a:extLst>
                </a:gridCol>
                <a:gridCol w="2493385">
                  <a:extLst>
                    <a:ext uri="{9D8B030D-6E8A-4147-A177-3AD203B41FA5}">
                      <a16:colId xmlns:a16="http://schemas.microsoft.com/office/drawing/2014/main" val="3448738022"/>
                    </a:ext>
                  </a:extLst>
                </a:gridCol>
              </a:tblGrid>
              <a:tr h="181679">
                <a:tc rowSpan="2">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AU" sz="700" u="none" strike="noStrike" cap="none" dirty="0">
                          <a:solidFill>
                            <a:srgbClr val="002060"/>
                          </a:solidFill>
                          <a:effectLst/>
                          <a:latin typeface="Arial" panose="020B0604020202020204" pitchFamily="34" charset="0"/>
                          <a:cs typeface="Arial" panose="020B0604020202020204" pitchFamily="34" charset="0"/>
                          <a:sym typeface="Arial"/>
                        </a:rPr>
                        <a:t>Form an understanding of what the blueprint is and self-identify your agency type as either Lean, Aligned, Complex or Self-directed.</a:t>
                      </a:r>
                      <a:endParaRPr lang="en-AU" sz="700" b="0" u="none" strike="noStrike" cap="none" dirty="0">
                        <a:solidFill>
                          <a:srgbClr val="002060"/>
                        </a:solidFill>
                        <a:effectLst/>
                        <a:latin typeface="Arial" panose="020B0604020202020204" pitchFamily="34" charset="0"/>
                        <a:cs typeface="Arial" panose="020B0604020202020204" pitchFamily="34" charset="0"/>
                        <a:sym typeface="Aria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rowSpan="2">
                  <a:txBody>
                    <a:bodyPr/>
                    <a:lstStyle/>
                    <a:p>
                      <a:pPr marL="87313" marR="0" lvl="0" indent="-8731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AU" sz="700" u="none" strike="noStrike" cap="none">
                          <a:solidFill>
                            <a:schemeClr val="accent1"/>
                          </a:solidFill>
                          <a:effectLst/>
                          <a:latin typeface="Arial" panose="020B0604020202020204" pitchFamily="34" charset="0"/>
                          <a:cs typeface="Arial" panose="020B0604020202020204" pitchFamily="34" charset="0"/>
                          <a:sym typeface="Arial"/>
                        </a:rPr>
                        <a:t>Articulate the mission and strategy as part of your blueprint benefit realisation plan</a:t>
                      </a:r>
                    </a:p>
                    <a:p>
                      <a:pPr marL="86995" marR="0" lvl="0" indent="-86995" algn="l" rtl="0" eaLnBrk="1" fontAlgn="auto" latinLnBrk="0" hangingPunct="1">
                        <a:lnSpc>
                          <a:spcPct val="100000"/>
                        </a:lnSpc>
                        <a:spcBef>
                          <a:spcPts val="0"/>
                        </a:spcBef>
                        <a:spcAft>
                          <a:spcPts val="0"/>
                        </a:spcAft>
                        <a:buClr>
                          <a:srgbClr val="000000"/>
                        </a:buClr>
                        <a:buSzTx/>
                        <a:buFont typeface="Arial" panose="020B0604020202020204" pitchFamily="34" charset="0"/>
                        <a:buChar char="•"/>
                      </a:pPr>
                      <a:r>
                        <a:rPr lang="en-AU" sz="700" u="none" strike="noStrike" cap="none">
                          <a:solidFill>
                            <a:schemeClr val="accent1"/>
                          </a:solidFill>
                          <a:effectLst/>
                          <a:latin typeface="Arial"/>
                          <a:cs typeface="Arial"/>
                          <a:sym typeface="Arial"/>
                        </a:rPr>
                        <a:t>Assess </a:t>
                      </a:r>
                      <a:r>
                        <a:rPr lang="en-AU" sz="700" u="none" strike="noStrike" cap="none">
                          <a:solidFill>
                            <a:schemeClr val="accent1"/>
                          </a:solidFill>
                          <a:effectLst/>
                          <a:latin typeface="Arial"/>
                          <a:cs typeface="Arial"/>
                        </a:rPr>
                        <a:t>your business change and technical</a:t>
                      </a:r>
                      <a:r>
                        <a:rPr lang="en-AU" sz="700" u="none" strike="noStrike" cap="none">
                          <a:solidFill>
                            <a:schemeClr val="accent1"/>
                          </a:solidFill>
                          <a:effectLst/>
                          <a:latin typeface="Arial"/>
                          <a:cs typeface="Arial"/>
                          <a:sym typeface="Arial"/>
                        </a:rPr>
                        <a:t> </a:t>
                      </a:r>
                      <a:r>
                        <a:rPr lang="en-AU" sz="700" u="none" strike="noStrike" cap="none">
                          <a:solidFill>
                            <a:schemeClr val="accent1"/>
                          </a:solidFill>
                          <a:effectLst/>
                          <a:latin typeface="Arial"/>
                          <a:cs typeface="Arial"/>
                        </a:rPr>
                        <a:t>(</a:t>
                      </a:r>
                      <a:r>
                        <a:rPr lang="en-AU" sz="700" u="none" strike="noStrike" cap="none">
                          <a:solidFill>
                            <a:schemeClr val="accent1"/>
                          </a:solidFill>
                          <a:effectLst/>
                          <a:latin typeface="Arial"/>
                          <a:cs typeface="Arial"/>
                          <a:sym typeface="Arial"/>
                        </a:rPr>
                        <a:t>environment</a:t>
                      </a:r>
                      <a:r>
                        <a:rPr lang="en-AU" sz="700" u="none" strike="noStrike" cap="none">
                          <a:solidFill>
                            <a:schemeClr val="accent1"/>
                          </a:solidFill>
                          <a:effectLst/>
                          <a:latin typeface="Arial"/>
                          <a:cs typeface="Arial"/>
                        </a:rPr>
                        <a:t>)</a:t>
                      </a:r>
                      <a:r>
                        <a:rPr lang="en-AU" sz="700" u="none" strike="noStrike" cap="none">
                          <a:solidFill>
                            <a:schemeClr val="accent1"/>
                          </a:solidFill>
                          <a:effectLst/>
                          <a:latin typeface="Arial"/>
                          <a:cs typeface="Arial"/>
                          <a:sym typeface="Arial"/>
                        </a:rPr>
                        <a:t> maturity</a:t>
                      </a:r>
                    </a:p>
                    <a:p>
                      <a:pPr marL="86995" marR="0" lvl="0" indent="-86995" algn="l" rtl="0" eaLnBrk="1" fontAlgn="auto" latinLnBrk="0" hangingPunct="1">
                        <a:lnSpc>
                          <a:spcPct val="100000"/>
                        </a:lnSpc>
                        <a:spcBef>
                          <a:spcPts val="0"/>
                        </a:spcBef>
                        <a:spcAft>
                          <a:spcPts val="0"/>
                        </a:spcAft>
                        <a:buClr>
                          <a:srgbClr val="000000"/>
                        </a:buClr>
                        <a:buSzTx/>
                        <a:buFont typeface="Arial" panose="020B0604020202020204" pitchFamily="34" charset="0"/>
                        <a:buChar char="•"/>
                      </a:pPr>
                      <a:r>
                        <a:rPr lang="en-AU" sz="700" u="none" strike="noStrike" cap="none">
                          <a:solidFill>
                            <a:schemeClr val="accent1"/>
                          </a:solidFill>
                          <a:effectLst/>
                          <a:latin typeface="Arial"/>
                          <a:cs typeface="Arial"/>
                          <a:sym typeface="Arial"/>
                        </a:rPr>
                        <a:t>Prepare business change plan and change impact assessment</a:t>
                      </a:r>
                    </a:p>
                    <a:p>
                      <a:pPr marL="87313" marR="0" lvl="0" indent="-8731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AU" sz="700" u="none" strike="noStrike" cap="none">
                          <a:solidFill>
                            <a:schemeClr val="accent1"/>
                          </a:solidFill>
                          <a:effectLst/>
                          <a:latin typeface="Arial" panose="020B0604020202020204" pitchFamily="34" charset="0"/>
                          <a:cs typeface="Arial" panose="020B0604020202020204" pitchFamily="34" charset="0"/>
                          <a:sym typeface="Arial"/>
                        </a:rPr>
                        <a:t>Prepare business change narrative / vision </a:t>
                      </a:r>
                    </a:p>
                    <a:p>
                      <a:pPr marL="87313" marR="0" lvl="0" indent="-8731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AU" sz="700" u="none" strike="noStrike" cap="none">
                          <a:solidFill>
                            <a:schemeClr val="accent1"/>
                          </a:solidFill>
                          <a:effectLst/>
                          <a:latin typeface="Arial" panose="020B0604020202020204" pitchFamily="34" charset="0"/>
                          <a:cs typeface="Arial" panose="020B0604020202020204" pitchFamily="34" charset="0"/>
                          <a:sym typeface="Arial"/>
                        </a:rPr>
                        <a:t>Identify adoption benefits and risks</a:t>
                      </a:r>
                    </a:p>
                    <a:p>
                      <a:pPr marL="87313" marR="0" lvl="0" indent="-8731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AU" sz="700" u="none" strike="noStrike" cap="none">
                          <a:solidFill>
                            <a:schemeClr val="accent1"/>
                          </a:solidFill>
                          <a:effectLst/>
                          <a:latin typeface="Arial" panose="020B0604020202020204" pitchFamily="34" charset="0"/>
                          <a:cs typeface="Arial" panose="020B0604020202020204" pitchFamily="34" charset="0"/>
                          <a:sym typeface="Arial"/>
                        </a:rPr>
                        <a:t>Develop benefits realisation.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87313" marR="0" lvl="0" indent="-8731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AU" sz="700" u="none" strike="noStrike" cap="none">
                          <a:solidFill>
                            <a:schemeClr val="accent3">
                              <a:lumMod val="75000"/>
                            </a:schemeClr>
                          </a:solidFill>
                          <a:effectLst/>
                          <a:latin typeface="Arial" panose="020B0604020202020204" pitchFamily="34" charset="0"/>
                          <a:cs typeface="Arial" panose="020B0604020202020204" pitchFamily="34" charset="0"/>
                          <a:sym typeface="Arial"/>
                        </a:rPr>
                        <a:t>Implement the blueprint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rowSpan="2">
                  <a:txBody>
                    <a:bodyPr/>
                    <a:lstStyle/>
                    <a:p>
                      <a:pPr marL="86995" marR="0" lvl="0" indent="-86995" algn="l" rtl="0" eaLnBrk="1" fontAlgn="auto" latinLnBrk="0" hangingPunct="1">
                        <a:lnSpc>
                          <a:spcPct val="100000"/>
                        </a:lnSpc>
                        <a:spcBef>
                          <a:spcPts val="0"/>
                        </a:spcBef>
                        <a:spcAft>
                          <a:spcPts val="0"/>
                        </a:spcAft>
                        <a:buClr>
                          <a:srgbClr val="000000"/>
                        </a:buClr>
                        <a:buSzTx/>
                        <a:buFont typeface="Arial" panose="020B0604020202020204" pitchFamily="34" charset="0"/>
                        <a:buChar char="•"/>
                      </a:pPr>
                      <a:r>
                        <a:rPr lang="en-AU" sz="700" u="none" strike="noStrike" cap="none" dirty="0">
                          <a:solidFill>
                            <a:schemeClr val="accent4"/>
                          </a:solidFill>
                          <a:effectLst/>
                          <a:latin typeface="Arial"/>
                          <a:cs typeface="Arial"/>
                          <a:sym typeface="Arial"/>
                        </a:rPr>
                        <a:t>Provide feedback on the blueprint back to the</a:t>
                      </a:r>
                      <a:r>
                        <a:rPr lang="en-AU" sz="700" u="none" strike="noStrike" cap="none" dirty="0">
                          <a:solidFill>
                            <a:schemeClr val="accent4"/>
                          </a:solidFill>
                          <a:effectLst/>
                          <a:latin typeface="Arial"/>
                          <a:cs typeface="Arial"/>
                        </a:rPr>
                        <a:t> </a:t>
                      </a:r>
                      <a:endParaRPr lang="en-AU" sz="700" u="none" strike="noStrike" cap="none" dirty="0">
                        <a:solidFill>
                          <a:schemeClr val="accent4"/>
                        </a:solidFill>
                        <a:effectLst/>
                        <a:latin typeface="Arial" panose="020B0604020202020204" pitchFamily="34" charset="0"/>
                        <a:cs typeface="Arial" panose="020B0604020202020204" pitchFamily="34" charset="0"/>
                        <a:sym typeface="Arial"/>
                      </a:endParaRPr>
                    </a:p>
                    <a:p>
                      <a:pPr marL="0" marR="0" lvl="0" indent="0" algn="l" rtl="0" eaLnBrk="1" fontAlgn="auto" latinLnBrk="0" hangingPunct="1">
                        <a:lnSpc>
                          <a:spcPct val="100000"/>
                        </a:lnSpc>
                        <a:spcBef>
                          <a:spcPts val="0"/>
                        </a:spcBef>
                        <a:spcAft>
                          <a:spcPts val="0"/>
                        </a:spcAft>
                        <a:buClr>
                          <a:srgbClr val="000000"/>
                        </a:buClr>
                        <a:buSzTx/>
                        <a:buFont typeface="Arial" panose="020B0604020202020204" pitchFamily="34" charset="0"/>
                        <a:buNone/>
                      </a:pPr>
                      <a:r>
                        <a:rPr lang="en-AU" sz="700" u="none" strike="noStrike" cap="none" dirty="0">
                          <a:solidFill>
                            <a:schemeClr val="accent4"/>
                          </a:solidFill>
                          <a:effectLst/>
                          <a:latin typeface="Arial"/>
                          <a:cs typeface="Arial"/>
                        </a:rPr>
                        <a:t>   </a:t>
                      </a:r>
                      <a:r>
                        <a:rPr lang="en-AU" sz="700" u="none" strike="noStrike" cap="none" dirty="0">
                          <a:solidFill>
                            <a:schemeClr val="accent4"/>
                          </a:solidFill>
                          <a:effectLst/>
                          <a:latin typeface="Arial"/>
                          <a:cs typeface="Arial"/>
                          <a:sym typeface="Arial"/>
                        </a:rPr>
                        <a:t> DTA, if practical evaluate your implementation</a:t>
                      </a:r>
                      <a:r>
                        <a:rPr lang="en-AU" sz="700" u="none" strike="noStrike" cap="none" dirty="0">
                          <a:solidFill>
                            <a:schemeClr val="accent4"/>
                          </a:solidFill>
                          <a:effectLst/>
                          <a:latin typeface="Arial"/>
                          <a:cs typeface="Arial"/>
                        </a:rPr>
                        <a:t> </a:t>
                      </a:r>
                      <a:endParaRPr lang="en-AU" sz="700" u="none" strike="noStrike" cap="none" dirty="0">
                        <a:solidFill>
                          <a:schemeClr val="accent4"/>
                        </a:solidFill>
                        <a:effectLst/>
                        <a:latin typeface="Arial"/>
                        <a:cs typeface="Arial"/>
                        <a:sym typeface="Arial"/>
                      </a:endParaRPr>
                    </a:p>
                    <a:p>
                      <a:pPr marL="0" marR="0" lvl="0" indent="0" algn="l" rtl="0" eaLnBrk="1" fontAlgn="auto" latinLnBrk="0" hangingPunct="1">
                        <a:lnSpc>
                          <a:spcPct val="100000"/>
                        </a:lnSpc>
                        <a:spcBef>
                          <a:spcPts val="0"/>
                        </a:spcBef>
                        <a:spcAft>
                          <a:spcPts val="0"/>
                        </a:spcAft>
                        <a:buClr>
                          <a:srgbClr val="000000"/>
                        </a:buClr>
                        <a:buSzTx/>
                        <a:buFont typeface="Arial" panose="020B0604020202020204" pitchFamily="34" charset="0"/>
                        <a:buNone/>
                      </a:pPr>
                      <a:r>
                        <a:rPr lang="en-AU" sz="700" u="none" strike="noStrike" cap="none" dirty="0">
                          <a:solidFill>
                            <a:schemeClr val="accent4"/>
                          </a:solidFill>
                          <a:effectLst/>
                          <a:latin typeface="Arial"/>
                          <a:cs typeface="Arial"/>
                        </a:rPr>
                        <a:t>   </a:t>
                      </a:r>
                      <a:r>
                        <a:rPr lang="en-AU" sz="700" u="none" strike="noStrike" cap="none" dirty="0">
                          <a:solidFill>
                            <a:schemeClr val="accent4"/>
                          </a:solidFill>
                          <a:effectLst/>
                          <a:latin typeface="Arial"/>
                          <a:cs typeface="Arial"/>
                          <a:sym typeface="Arial"/>
                        </a:rPr>
                        <a:t> of blueprint</a:t>
                      </a:r>
                    </a:p>
                    <a:p>
                      <a:pPr marL="86995" marR="0" lvl="0" indent="-86995"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AU" sz="700" u="none" strike="noStrike" cap="none" dirty="0">
                          <a:solidFill>
                            <a:schemeClr val="accent4"/>
                          </a:solidFill>
                          <a:effectLst/>
                          <a:latin typeface="Arial"/>
                          <a:cs typeface="Arial"/>
                          <a:sym typeface="Arial"/>
                        </a:rPr>
                        <a:t>Advocate benefits</a:t>
                      </a:r>
                    </a:p>
                    <a:p>
                      <a:pPr marL="86995" marR="0" lvl="0" indent="-86995"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AU" sz="700" u="none" strike="noStrike" cap="none" dirty="0">
                          <a:solidFill>
                            <a:schemeClr val="accent4"/>
                          </a:solidFill>
                          <a:effectLst/>
                          <a:latin typeface="Arial"/>
                          <a:cs typeface="Arial"/>
                          <a:sym typeface="Arial"/>
                        </a:rPr>
                        <a:t>Engage with Whole of Government (WoG) community</a:t>
                      </a:r>
                    </a:p>
                    <a:p>
                      <a:pPr marL="86995" marR="0" lvl="0" indent="-86995"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AU" sz="700" u="none" strike="noStrike" cap="none" dirty="0">
                          <a:solidFill>
                            <a:schemeClr val="accent4"/>
                          </a:solidFill>
                          <a:effectLst/>
                          <a:latin typeface="Arial"/>
                          <a:cs typeface="Arial"/>
                          <a:sym typeface="Arial"/>
                        </a:rPr>
                        <a:t>Share knowledge with WoG</a:t>
                      </a:r>
                    </a:p>
                    <a:p>
                      <a:pPr marL="86995" marR="0" lvl="0" indent="-86995"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AU" sz="700" u="none" strike="noStrike" cap="none" dirty="0">
                          <a:solidFill>
                            <a:schemeClr val="accent4"/>
                          </a:solidFill>
                          <a:effectLst/>
                          <a:latin typeface="Arial"/>
                          <a:cs typeface="Arial"/>
                          <a:sym typeface="Arial"/>
                        </a:rPr>
                        <a:t>Ongoing maintenance and improvement based on blueprint updates.</a:t>
                      </a:r>
                    </a:p>
                  </a:txBody>
                  <a:tcP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7260531"/>
                  </a:ext>
                </a:extLst>
              </a:tr>
              <a:tr h="866468">
                <a:tc vMerge="1">
                  <a:txBody>
                    <a:bodyPr/>
                    <a:lstStyle/>
                    <a:p>
                      <a:endParaRPr lang="en-US"/>
                    </a:p>
                  </a:txBody>
                  <a:tcPr/>
                </a:tc>
                <a:tc vMerge="1">
                  <a:txBody>
                    <a:bodyPr/>
                    <a:lstStyle/>
                    <a:p>
                      <a:endParaRPr lang="en-US"/>
                    </a:p>
                  </a:txBody>
                  <a:tcPr/>
                </a:tc>
                <a:tc>
                  <a:txBody>
                    <a:bodyPr/>
                    <a:lstStyle/>
                    <a:p>
                      <a:pPr marL="87313" marR="0" lvl="0" indent="-8731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AU" sz="700" u="none" strike="noStrike" cap="none" dirty="0">
                        <a:solidFill>
                          <a:srgbClr val="888888"/>
                        </a:solidFill>
                        <a:effectLst/>
                        <a:latin typeface="Arial" panose="020B0604020202020204" pitchFamily="34" charset="0"/>
                        <a:cs typeface="Arial" panose="020B0604020202020204" pitchFamily="34" charset="0"/>
                        <a:sym typeface="Arial"/>
                      </a:endParaRPr>
                    </a:p>
                    <a:p>
                      <a:pPr marL="87313" marR="0" lvl="0" indent="-8731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AU" sz="700" u="none" strike="noStrike" cap="none" dirty="0">
                        <a:solidFill>
                          <a:srgbClr val="888888"/>
                        </a:solidFill>
                        <a:effectLst/>
                        <a:latin typeface="Arial" panose="020B0604020202020204" pitchFamily="34" charset="0"/>
                        <a:cs typeface="Arial" panose="020B0604020202020204" pitchFamily="34" charset="0"/>
                        <a:sym typeface="Arial"/>
                      </a:endParaRPr>
                    </a:p>
                    <a:p>
                      <a:pPr marL="87313" marR="0" lvl="0" indent="-8731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AU" sz="700" u="none" strike="noStrike" cap="none" dirty="0">
                          <a:solidFill>
                            <a:srgbClr val="888888"/>
                          </a:solidFill>
                          <a:effectLst/>
                          <a:latin typeface="Arial" panose="020B0604020202020204" pitchFamily="34" charset="0"/>
                          <a:cs typeface="Arial" panose="020B0604020202020204" pitchFamily="34" charset="0"/>
                          <a:sym typeface="Arial"/>
                        </a:rPr>
                        <a:t>Prepare strategic communications</a:t>
                      </a:r>
                    </a:p>
                    <a:p>
                      <a:pPr marL="87313" marR="0" lvl="0" indent="-8731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AU" sz="700" u="none" strike="noStrike" cap="none" dirty="0">
                          <a:solidFill>
                            <a:srgbClr val="888888"/>
                          </a:solidFill>
                          <a:effectLst/>
                          <a:latin typeface="Arial" panose="020B0604020202020204" pitchFamily="34" charset="0"/>
                          <a:cs typeface="Arial" panose="020B0604020202020204" pitchFamily="34" charset="0"/>
                          <a:sym typeface="Arial"/>
                        </a:rPr>
                        <a:t>Adopt the business change and support staff with training</a:t>
                      </a:r>
                    </a:p>
                    <a:p>
                      <a:pPr marL="87313" marR="0" lvl="0" indent="-8731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AU" sz="700" u="none" strike="noStrike" cap="none" dirty="0">
                          <a:solidFill>
                            <a:srgbClr val="888888"/>
                          </a:solidFill>
                          <a:effectLst/>
                          <a:latin typeface="Arial" panose="020B0604020202020204" pitchFamily="34" charset="0"/>
                          <a:cs typeface="Arial" panose="020B0604020202020204" pitchFamily="34" charset="0"/>
                          <a:sym typeface="Arial"/>
                        </a:rPr>
                        <a:t>Assess business readiness</a:t>
                      </a:r>
                    </a:p>
                    <a:p>
                      <a:pPr marL="87313" marR="0" lvl="0" indent="-8731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AU" sz="700" u="none" strike="noStrike" cap="none" dirty="0">
                          <a:solidFill>
                            <a:srgbClr val="888888"/>
                          </a:solidFill>
                          <a:effectLst/>
                          <a:latin typeface="Arial" panose="020B0604020202020204" pitchFamily="34" charset="0"/>
                          <a:cs typeface="Arial" panose="020B0604020202020204" pitchFamily="34" charset="0"/>
                          <a:sym typeface="Arial"/>
                        </a:rPr>
                        <a:t>Engage staff with communications and realise</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AU" sz="700" u="none" strike="noStrike" cap="none" dirty="0">
                          <a:solidFill>
                            <a:srgbClr val="888888"/>
                          </a:solidFill>
                          <a:effectLst/>
                          <a:latin typeface="Arial" panose="020B0604020202020204" pitchFamily="34" charset="0"/>
                          <a:cs typeface="Arial" panose="020B0604020202020204" pitchFamily="34" charset="0"/>
                          <a:sym typeface="Arial"/>
                        </a:rPr>
                        <a:t>    benefits iteratively.</a:t>
                      </a:r>
                      <a:endParaRPr lang="en-AU" sz="700" u="none" strike="noStrike" cap="none" dirty="0">
                        <a:effectLst/>
                        <a:latin typeface="Arial" panose="020B0604020202020204" pitchFamily="34" charset="0"/>
                        <a:cs typeface="Arial" panose="020B0604020202020204" pitchFamily="34" charset="0"/>
                        <a:sym typeface="Aria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en-US"/>
                    </a:p>
                  </a:txBody>
                  <a:tcPr/>
                </a:tc>
                <a:extLst>
                  <a:ext uri="{0D108BD9-81ED-4DB2-BD59-A6C34878D82A}">
                    <a16:rowId xmlns:a16="http://schemas.microsoft.com/office/drawing/2014/main" val="660974297"/>
                  </a:ext>
                </a:extLst>
              </a:tr>
            </a:tbl>
          </a:graphicData>
        </a:graphic>
      </p:graphicFrame>
      <p:sp>
        <p:nvSpPr>
          <p:cNvPr id="8" name="Block Arc 7">
            <a:extLst>
              <a:ext uri="{FF2B5EF4-FFF2-40B4-BE49-F238E27FC236}">
                <a16:creationId xmlns:a16="http://schemas.microsoft.com/office/drawing/2014/main" id="{5F8CCF27-2337-A947-ABDE-897BBAEBFF9F}"/>
              </a:ext>
            </a:extLst>
          </p:cNvPr>
          <p:cNvSpPr/>
          <p:nvPr/>
        </p:nvSpPr>
        <p:spPr>
          <a:xfrm>
            <a:off x="2511335" y="2568966"/>
            <a:ext cx="1485898" cy="1688520"/>
          </a:xfrm>
          <a:prstGeom prst="blockArc">
            <a:avLst/>
          </a:prstGeom>
          <a:solidFill>
            <a:srgbClr val="0120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9" name="Block Arc 8">
            <a:extLst>
              <a:ext uri="{FF2B5EF4-FFF2-40B4-BE49-F238E27FC236}">
                <a16:creationId xmlns:a16="http://schemas.microsoft.com/office/drawing/2014/main" id="{4AE36044-F69F-6F43-B974-BB7201FCAF04}"/>
              </a:ext>
            </a:extLst>
          </p:cNvPr>
          <p:cNvSpPr/>
          <p:nvPr/>
        </p:nvSpPr>
        <p:spPr>
          <a:xfrm>
            <a:off x="4821144" y="2568967"/>
            <a:ext cx="1485898" cy="1688520"/>
          </a:xfrm>
          <a:prstGeom prst="blockArc">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0" name="Block Arc 9">
            <a:extLst>
              <a:ext uri="{FF2B5EF4-FFF2-40B4-BE49-F238E27FC236}">
                <a16:creationId xmlns:a16="http://schemas.microsoft.com/office/drawing/2014/main" id="{A3DFDD1A-ABB0-9E42-BB75-3B8F54AED7D8}"/>
              </a:ext>
            </a:extLst>
          </p:cNvPr>
          <p:cNvSpPr/>
          <p:nvPr/>
        </p:nvSpPr>
        <p:spPr>
          <a:xfrm>
            <a:off x="9459818" y="2568966"/>
            <a:ext cx="1485898" cy="1688520"/>
          </a:xfrm>
          <a:prstGeom prst="blockArc">
            <a:avLst/>
          </a:prstGeom>
          <a:solidFill>
            <a:srgbClr val="1975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1" name="Block Arc 10">
            <a:extLst>
              <a:ext uri="{FF2B5EF4-FFF2-40B4-BE49-F238E27FC236}">
                <a16:creationId xmlns:a16="http://schemas.microsoft.com/office/drawing/2014/main" id="{7C69B56E-4416-9F47-AD37-8BD1BFB6A757}"/>
              </a:ext>
            </a:extLst>
          </p:cNvPr>
          <p:cNvSpPr/>
          <p:nvPr/>
        </p:nvSpPr>
        <p:spPr>
          <a:xfrm rot="10800000">
            <a:off x="1356424" y="2827937"/>
            <a:ext cx="1485898" cy="1688520"/>
          </a:xfrm>
          <a:prstGeom prst="blockArc">
            <a:avLst/>
          </a:prstGeom>
          <a:solidFill>
            <a:srgbClr val="012069">
              <a:alpha val="4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2" name="Block Arc 11">
            <a:extLst>
              <a:ext uri="{FF2B5EF4-FFF2-40B4-BE49-F238E27FC236}">
                <a16:creationId xmlns:a16="http://schemas.microsoft.com/office/drawing/2014/main" id="{2EAFEF73-4FFA-CB49-A7CD-84D9097B6136}"/>
              </a:ext>
            </a:extLst>
          </p:cNvPr>
          <p:cNvSpPr/>
          <p:nvPr/>
        </p:nvSpPr>
        <p:spPr>
          <a:xfrm rot="10800000">
            <a:off x="3666233" y="2827938"/>
            <a:ext cx="1485898" cy="1688520"/>
          </a:xfrm>
          <a:prstGeom prst="blockArc">
            <a:avLst/>
          </a:prstGeom>
          <a:solidFill>
            <a:schemeClr val="accent1">
              <a:lumMod val="60000"/>
              <a:lumOff val="4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3" name="Block Arc 12">
            <a:extLst>
              <a:ext uri="{FF2B5EF4-FFF2-40B4-BE49-F238E27FC236}">
                <a16:creationId xmlns:a16="http://schemas.microsoft.com/office/drawing/2014/main" id="{69698D15-3242-904E-9E08-D17A0F634E50}"/>
              </a:ext>
            </a:extLst>
          </p:cNvPr>
          <p:cNvSpPr/>
          <p:nvPr/>
        </p:nvSpPr>
        <p:spPr>
          <a:xfrm rot="10800000">
            <a:off x="6006999" y="2827937"/>
            <a:ext cx="1485898" cy="1688520"/>
          </a:xfrm>
          <a:prstGeom prst="blockArc">
            <a:avLst/>
          </a:prstGeom>
          <a:solidFill>
            <a:srgbClr val="F9E7C8">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4" name="Block Arc 13">
            <a:extLst>
              <a:ext uri="{FF2B5EF4-FFF2-40B4-BE49-F238E27FC236}">
                <a16:creationId xmlns:a16="http://schemas.microsoft.com/office/drawing/2014/main" id="{761B2943-0AE6-284B-B988-9EF579AADC9D}"/>
              </a:ext>
            </a:extLst>
          </p:cNvPr>
          <p:cNvSpPr/>
          <p:nvPr/>
        </p:nvSpPr>
        <p:spPr>
          <a:xfrm rot="10800000">
            <a:off x="8304907" y="2827937"/>
            <a:ext cx="1485898" cy="1688520"/>
          </a:xfrm>
          <a:prstGeom prst="blockArc">
            <a:avLst/>
          </a:prstGeom>
          <a:solidFill>
            <a:srgbClr val="197593">
              <a:alpha val="1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5" name="Block Arc 14">
            <a:extLst>
              <a:ext uri="{FF2B5EF4-FFF2-40B4-BE49-F238E27FC236}">
                <a16:creationId xmlns:a16="http://schemas.microsoft.com/office/drawing/2014/main" id="{1BB86C77-1A89-C042-BAC1-A8CD0F45EF62}"/>
              </a:ext>
            </a:extLst>
          </p:cNvPr>
          <p:cNvSpPr/>
          <p:nvPr/>
        </p:nvSpPr>
        <p:spPr>
          <a:xfrm>
            <a:off x="6006997" y="2161989"/>
            <a:ext cx="2640811" cy="2528886"/>
          </a:xfrm>
          <a:prstGeom prst="blockArc">
            <a:avLst>
              <a:gd name="adj1" fmla="val 10800000"/>
              <a:gd name="adj2" fmla="val 21411391"/>
              <a:gd name="adj3" fmla="val 14782"/>
            </a:avLst>
          </a:prstGeom>
          <a:solidFill>
            <a:srgbClr val="00A2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A2DF"/>
              </a:solidFill>
              <a:latin typeface="Arial" panose="020B0604020202020204" pitchFamily="34" charset="0"/>
              <a:cs typeface="Arial" panose="020B0604020202020204" pitchFamily="34" charset="0"/>
            </a:endParaRPr>
          </a:p>
        </p:txBody>
      </p:sp>
      <p:sp>
        <p:nvSpPr>
          <p:cNvPr id="16" name="Block Arc 15">
            <a:extLst>
              <a:ext uri="{FF2B5EF4-FFF2-40B4-BE49-F238E27FC236}">
                <a16:creationId xmlns:a16="http://schemas.microsoft.com/office/drawing/2014/main" id="{D23A53E7-AFC2-4349-A968-A0B4347DB9C7}"/>
              </a:ext>
            </a:extLst>
          </p:cNvPr>
          <p:cNvSpPr/>
          <p:nvPr/>
        </p:nvSpPr>
        <p:spPr>
          <a:xfrm>
            <a:off x="7161910" y="2568966"/>
            <a:ext cx="1485898" cy="1688520"/>
          </a:xfrm>
          <a:prstGeom prst="blockArc">
            <a:avLst/>
          </a:prstGeom>
          <a:solidFill>
            <a:srgbClr val="F9E7C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B2660CB-78CD-A543-9F4E-233D1A5BF410}"/>
              </a:ext>
            </a:extLst>
          </p:cNvPr>
          <p:cNvSpPr/>
          <p:nvPr/>
        </p:nvSpPr>
        <p:spPr>
          <a:xfrm>
            <a:off x="6287716" y="993193"/>
            <a:ext cx="2086725" cy="323165"/>
          </a:xfrm>
          <a:prstGeom prst="rect">
            <a:avLst/>
          </a:prstGeom>
        </p:spPr>
        <p:txBody>
          <a:bodyPr wrap="none">
            <a:spAutoFit/>
          </a:bodyPr>
          <a:lstStyle/>
          <a:p>
            <a:pPr lvl="0">
              <a:defRPr/>
            </a:pPr>
            <a:r>
              <a:rPr lang="en-US" sz="1500" b="1">
                <a:solidFill>
                  <a:srgbClr val="CBBEA5"/>
                </a:solidFill>
                <a:latin typeface="Arial" panose="020B0604020202020204" pitchFamily="34" charset="0"/>
                <a:cs typeface="Arial" panose="020B0604020202020204" pitchFamily="34" charset="0"/>
              </a:rPr>
              <a:t>4. Adopt and Engage</a:t>
            </a:r>
          </a:p>
        </p:txBody>
      </p:sp>
      <p:sp>
        <p:nvSpPr>
          <p:cNvPr id="18" name="Rectangle 17">
            <a:extLst>
              <a:ext uri="{FF2B5EF4-FFF2-40B4-BE49-F238E27FC236}">
                <a16:creationId xmlns:a16="http://schemas.microsoft.com/office/drawing/2014/main" id="{52B47655-39A9-5946-A0FE-1973DE31BAC4}"/>
              </a:ext>
            </a:extLst>
          </p:cNvPr>
          <p:cNvSpPr/>
          <p:nvPr/>
        </p:nvSpPr>
        <p:spPr>
          <a:xfrm>
            <a:off x="6287716" y="598676"/>
            <a:ext cx="2127505" cy="323165"/>
          </a:xfrm>
          <a:prstGeom prst="rect">
            <a:avLst/>
          </a:prstGeom>
        </p:spPr>
        <p:txBody>
          <a:bodyPr wrap="none">
            <a:spAutoFit/>
          </a:bodyPr>
          <a:lstStyle/>
          <a:p>
            <a:r>
              <a:rPr lang="en-US" sz="1500" b="1">
                <a:solidFill>
                  <a:srgbClr val="00A2DF"/>
                </a:solidFill>
                <a:latin typeface="Arial" panose="020B0604020202020204" pitchFamily="34" charset="0"/>
                <a:cs typeface="Arial" panose="020B0604020202020204" pitchFamily="34" charset="0"/>
              </a:rPr>
              <a:t>3. Deploy and Embed</a:t>
            </a:r>
          </a:p>
        </p:txBody>
      </p:sp>
      <p:sp>
        <p:nvSpPr>
          <p:cNvPr id="19" name="Rectangle 18">
            <a:extLst>
              <a:ext uri="{FF2B5EF4-FFF2-40B4-BE49-F238E27FC236}">
                <a16:creationId xmlns:a16="http://schemas.microsoft.com/office/drawing/2014/main" id="{4408FF26-8434-AD4D-A323-84364C474290}"/>
              </a:ext>
            </a:extLst>
          </p:cNvPr>
          <p:cNvSpPr/>
          <p:nvPr/>
        </p:nvSpPr>
        <p:spPr>
          <a:xfrm>
            <a:off x="3800805" y="598676"/>
            <a:ext cx="2204450" cy="323165"/>
          </a:xfrm>
          <a:prstGeom prst="rect">
            <a:avLst/>
          </a:prstGeom>
        </p:spPr>
        <p:txBody>
          <a:bodyPr wrap="none">
            <a:spAutoFit/>
          </a:bodyPr>
          <a:lstStyle/>
          <a:p>
            <a:r>
              <a:rPr lang="en-US" sz="1500" b="1">
                <a:solidFill>
                  <a:schemeClr val="accent1">
                    <a:lumMod val="60000"/>
                    <a:lumOff val="40000"/>
                  </a:schemeClr>
                </a:solidFill>
                <a:latin typeface="Arial" panose="020B0604020202020204" pitchFamily="34" charset="0"/>
                <a:cs typeface="Arial" panose="020B0604020202020204" pitchFamily="34" charset="0"/>
              </a:rPr>
              <a:t>2. Prepare and Design</a:t>
            </a:r>
          </a:p>
        </p:txBody>
      </p:sp>
      <p:sp>
        <p:nvSpPr>
          <p:cNvPr id="20" name="Rectangle 19">
            <a:extLst>
              <a:ext uri="{FF2B5EF4-FFF2-40B4-BE49-F238E27FC236}">
                <a16:creationId xmlns:a16="http://schemas.microsoft.com/office/drawing/2014/main" id="{1C10FE8F-9F43-8446-949A-2890043F2478}"/>
              </a:ext>
            </a:extLst>
          </p:cNvPr>
          <p:cNvSpPr/>
          <p:nvPr/>
        </p:nvSpPr>
        <p:spPr>
          <a:xfrm>
            <a:off x="8831736" y="598676"/>
            <a:ext cx="2374561" cy="323165"/>
          </a:xfrm>
          <a:prstGeom prst="rect">
            <a:avLst/>
          </a:prstGeom>
        </p:spPr>
        <p:txBody>
          <a:bodyPr wrap="none">
            <a:spAutoFit/>
          </a:bodyPr>
          <a:lstStyle/>
          <a:p>
            <a:pPr lvl="0">
              <a:defRPr/>
            </a:pPr>
            <a:r>
              <a:rPr lang="en-US" sz="1500" b="1">
                <a:solidFill>
                  <a:schemeClr val="accent4"/>
                </a:solidFill>
                <a:latin typeface="Arial" panose="020B0604020202020204" pitchFamily="34" charset="0"/>
                <a:cs typeface="Arial" panose="020B0604020202020204" pitchFamily="34" charset="0"/>
              </a:rPr>
              <a:t>5. Assess and Advocate</a:t>
            </a:r>
          </a:p>
        </p:txBody>
      </p:sp>
      <p:sp>
        <p:nvSpPr>
          <p:cNvPr id="21" name="Rectangle 20">
            <a:extLst>
              <a:ext uri="{FF2B5EF4-FFF2-40B4-BE49-F238E27FC236}">
                <a16:creationId xmlns:a16="http://schemas.microsoft.com/office/drawing/2014/main" id="{90AB04C3-D5F8-2E49-8845-00DF9AFB48DA}"/>
              </a:ext>
            </a:extLst>
          </p:cNvPr>
          <p:cNvSpPr/>
          <p:nvPr/>
        </p:nvSpPr>
        <p:spPr>
          <a:xfrm>
            <a:off x="1309760" y="598676"/>
            <a:ext cx="2086725" cy="323165"/>
          </a:xfrm>
          <a:prstGeom prst="rect">
            <a:avLst/>
          </a:prstGeom>
        </p:spPr>
        <p:txBody>
          <a:bodyPr wrap="none">
            <a:spAutoFit/>
          </a:bodyPr>
          <a:lstStyle/>
          <a:p>
            <a:r>
              <a:rPr lang="en-US" sz="1500" b="1">
                <a:solidFill>
                  <a:srgbClr val="012069"/>
                </a:solidFill>
                <a:latin typeface="Arial" panose="020B0604020202020204" pitchFamily="34" charset="0"/>
                <a:cs typeface="Arial" panose="020B0604020202020204" pitchFamily="34" charset="0"/>
              </a:rPr>
              <a:t>1. Connect and Align</a:t>
            </a:r>
          </a:p>
        </p:txBody>
      </p:sp>
      <p:sp>
        <p:nvSpPr>
          <p:cNvPr id="22" name="Rectangle 21">
            <a:extLst>
              <a:ext uri="{FF2B5EF4-FFF2-40B4-BE49-F238E27FC236}">
                <a16:creationId xmlns:a16="http://schemas.microsoft.com/office/drawing/2014/main" id="{762C247C-59B5-8947-BA1A-E065309D2A03}"/>
              </a:ext>
            </a:extLst>
          </p:cNvPr>
          <p:cNvSpPr/>
          <p:nvPr/>
        </p:nvSpPr>
        <p:spPr>
          <a:xfrm>
            <a:off x="214783" y="3714815"/>
            <a:ext cx="1114582" cy="738664"/>
          </a:xfrm>
          <a:prstGeom prst="rect">
            <a:avLst/>
          </a:prstGeom>
        </p:spPr>
        <p:txBody>
          <a:bodyPr wrap="square">
            <a:spAutoFit/>
          </a:bodyPr>
          <a:lstStyle/>
          <a:p>
            <a:pPr algn="r"/>
            <a:r>
              <a:rPr lang="en-US" b="1">
                <a:latin typeface="Arial" panose="020B0604020202020204" pitchFamily="34" charset="0"/>
                <a:cs typeface="Arial" panose="020B0604020202020204" pitchFamily="34" charset="0"/>
              </a:rPr>
              <a:t>INFORM</a:t>
            </a:r>
          </a:p>
          <a:p>
            <a:pPr algn="r"/>
            <a:r>
              <a:rPr lang="en-US" sz="800">
                <a:latin typeface="Arial" panose="020B0604020202020204" pitchFamily="34" charset="0"/>
                <a:cs typeface="Arial" panose="020B0604020202020204" pitchFamily="34" charset="0"/>
              </a:rPr>
              <a:t>Research and assessments to guide your actions</a:t>
            </a:r>
          </a:p>
        </p:txBody>
      </p:sp>
      <p:sp>
        <p:nvSpPr>
          <p:cNvPr id="23" name="Rectangle 22">
            <a:extLst>
              <a:ext uri="{FF2B5EF4-FFF2-40B4-BE49-F238E27FC236}">
                <a16:creationId xmlns:a16="http://schemas.microsoft.com/office/drawing/2014/main" id="{091861A5-82DC-7547-932F-C2362245385D}"/>
              </a:ext>
            </a:extLst>
          </p:cNvPr>
          <p:cNvSpPr/>
          <p:nvPr/>
        </p:nvSpPr>
        <p:spPr>
          <a:xfrm>
            <a:off x="268116" y="2637361"/>
            <a:ext cx="1032929" cy="738664"/>
          </a:xfrm>
          <a:prstGeom prst="rect">
            <a:avLst/>
          </a:prstGeom>
        </p:spPr>
        <p:txBody>
          <a:bodyPr wrap="square">
            <a:spAutoFit/>
          </a:bodyPr>
          <a:lstStyle/>
          <a:p>
            <a:pPr algn="r"/>
            <a:r>
              <a:rPr lang="en-US" b="1">
                <a:latin typeface="Arial" panose="020B0604020202020204" pitchFamily="34" charset="0"/>
                <a:cs typeface="Arial" panose="020B0604020202020204" pitchFamily="34" charset="0"/>
              </a:rPr>
              <a:t>ACT</a:t>
            </a:r>
          </a:p>
          <a:p>
            <a:pPr algn="r"/>
            <a:r>
              <a:rPr lang="en-US" sz="800">
                <a:latin typeface="Arial" panose="020B0604020202020204" pitchFamily="34" charset="0"/>
                <a:cs typeface="Arial" panose="020B0604020202020204" pitchFamily="34" charset="0"/>
              </a:rPr>
              <a:t>Steps taken and artefacts to be produced</a:t>
            </a:r>
          </a:p>
        </p:txBody>
      </p:sp>
      <p:sp>
        <p:nvSpPr>
          <p:cNvPr id="25" name="Triangle 24">
            <a:extLst>
              <a:ext uri="{FF2B5EF4-FFF2-40B4-BE49-F238E27FC236}">
                <a16:creationId xmlns:a16="http://schemas.microsoft.com/office/drawing/2014/main" id="{DA578193-94D9-4B44-8C9B-8FDA1344E3C6}"/>
              </a:ext>
            </a:extLst>
          </p:cNvPr>
          <p:cNvSpPr/>
          <p:nvPr/>
        </p:nvSpPr>
        <p:spPr>
          <a:xfrm rot="10800000">
            <a:off x="1388275" y="3210624"/>
            <a:ext cx="311050" cy="206511"/>
          </a:xfrm>
          <a:prstGeom prst="triangle">
            <a:avLst>
              <a:gd name="adj" fmla="val 50000"/>
            </a:avLst>
          </a:prstGeom>
          <a:solidFill>
            <a:srgbClr val="0253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F5058F7-DED8-8243-8D53-7A9A063F380E}"/>
              </a:ext>
            </a:extLst>
          </p:cNvPr>
          <p:cNvSpPr/>
          <p:nvPr/>
        </p:nvSpPr>
        <p:spPr>
          <a:xfrm>
            <a:off x="253756" y="6258634"/>
            <a:ext cx="1035007" cy="400110"/>
          </a:xfrm>
          <a:prstGeom prst="rect">
            <a:avLst/>
          </a:prstGeom>
        </p:spPr>
        <p:txBody>
          <a:bodyPr wrap="square">
            <a:spAutoFit/>
          </a:bodyPr>
          <a:lstStyle/>
          <a:p>
            <a:pPr algn="r"/>
            <a:r>
              <a:rPr lang="en-US" sz="1000" b="1">
                <a:latin typeface="Arial" panose="020B0604020202020204" pitchFamily="34" charset="0"/>
                <a:cs typeface="Arial" panose="020B0604020202020204" pitchFamily="34" charset="0"/>
              </a:rPr>
              <a:t>DTA  SUPPORT</a:t>
            </a:r>
          </a:p>
        </p:txBody>
      </p:sp>
      <p:sp>
        <p:nvSpPr>
          <p:cNvPr id="27" name="Block Arc 26">
            <a:extLst>
              <a:ext uri="{FF2B5EF4-FFF2-40B4-BE49-F238E27FC236}">
                <a16:creationId xmlns:a16="http://schemas.microsoft.com/office/drawing/2014/main" id="{6362C7D1-B540-6B48-9559-1DB82E5868C0}"/>
              </a:ext>
            </a:extLst>
          </p:cNvPr>
          <p:cNvSpPr/>
          <p:nvPr/>
        </p:nvSpPr>
        <p:spPr>
          <a:xfrm rot="10800000">
            <a:off x="4851209" y="1909127"/>
            <a:ext cx="6031690" cy="3460693"/>
          </a:xfrm>
          <a:prstGeom prst="blockArc">
            <a:avLst>
              <a:gd name="adj1" fmla="val 10800000"/>
              <a:gd name="adj2" fmla="val 21534238"/>
              <a:gd name="adj3" fmla="val 7988"/>
            </a:avLst>
          </a:prstGeom>
          <a:solidFill>
            <a:srgbClr val="197593">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D1A985DA-72C1-9444-AE7B-0B37B563EEDF}"/>
              </a:ext>
            </a:extLst>
          </p:cNvPr>
          <p:cNvSpPr/>
          <p:nvPr/>
        </p:nvSpPr>
        <p:spPr>
          <a:xfrm>
            <a:off x="1356423" y="4558569"/>
            <a:ext cx="1720343" cy="338554"/>
          </a:xfrm>
          <a:prstGeom prst="rect">
            <a:avLst/>
          </a:prstGeom>
        </p:spPr>
        <p:txBody>
          <a:bodyPr wrap="square">
            <a:spAutoFit/>
          </a:bodyPr>
          <a:lstStyle/>
          <a:p>
            <a:pPr lvl="0">
              <a:buClr>
                <a:srgbClr val="000000"/>
              </a:buClr>
              <a:defRPr/>
            </a:pPr>
            <a:r>
              <a:rPr lang="en-US" sz="800">
                <a:latin typeface="Arial" panose="020B0604020202020204" pitchFamily="34" charset="0"/>
                <a:cs typeface="Arial" panose="020B0604020202020204" pitchFamily="34" charset="0"/>
                <a:sym typeface="Arial"/>
              </a:rPr>
              <a:t>Review the blueprint and the engagement framework</a:t>
            </a:r>
            <a:endParaRPr lang="en-US" sz="800">
              <a:solidFill>
                <a:schemeClr val="dk1"/>
              </a:solidFill>
              <a:latin typeface="Arial" panose="020B0604020202020204" pitchFamily="34" charset="0"/>
              <a:cs typeface="Arial" panose="020B0604020202020204" pitchFamily="34" charset="0"/>
              <a:sym typeface="Arial"/>
            </a:endParaRPr>
          </a:p>
        </p:txBody>
      </p:sp>
      <p:sp>
        <p:nvSpPr>
          <p:cNvPr id="29" name="Rectangle 28">
            <a:extLst>
              <a:ext uri="{FF2B5EF4-FFF2-40B4-BE49-F238E27FC236}">
                <a16:creationId xmlns:a16="http://schemas.microsoft.com/office/drawing/2014/main" id="{AE311AB2-4968-9F48-A446-B205F5635361}"/>
              </a:ext>
            </a:extLst>
          </p:cNvPr>
          <p:cNvSpPr/>
          <p:nvPr/>
        </p:nvSpPr>
        <p:spPr>
          <a:xfrm>
            <a:off x="2585753" y="2322329"/>
            <a:ext cx="1720343" cy="215444"/>
          </a:xfrm>
          <a:prstGeom prst="rect">
            <a:avLst/>
          </a:prstGeom>
        </p:spPr>
        <p:txBody>
          <a:bodyPr wrap="square">
            <a:spAutoFit/>
          </a:bodyPr>
          <a:lstStyle/>
          <a:p>
            <a:pPr lvl="0">
              <a:buClr>
                <a:srgbClr val="000000"/>
              </a:buClr>
              <a:defRPr/>
            </a:pPr>
            <a:r>
              <a:rPr lang="en-US" sz="800">
                <a:latin typeface="Arial" panose="020B0604020202020204" pitchFamily="34" charset="0"/>
                <a:cs typeface="Arial" panose="020B0604020202020204" pitchFamily="34" charset="0"/>
                <a:sym typeface="Arial"/>
              </a:rPr>
              <a:t>Which agency model?</a:t>
            </a:r>
            <a:endParaRPr lang="en-US" sz="800">
              <a:solidFill>
                <a:schemeClr val="dk1"/>
              </a:solidFill>
              <a:latin typeface="Arial" panose="020B0604020202020204" pitchFamily="34" charset="0"/>
              <a:cs typeface="Arial" panose="020B0604020202020204" pitchFamily="34" charset="0"/>
              <a:sym typeface="Arial"/>
            </a:endParaRPr>
          </a:p>
        </p:txBody>
      </p:sp>
      <p:sp>
        <p:nvSpPr>
          <p:cNvPr id="30" name="Rectangle 29">
            <a:extLst>
              <a:ext uri="{FF2B5EF4-FFF2-40B4-BE49-F238E27FC236}">
                <a16:creationId xmlns:a16="http://schemas.microsoft.com/office/drawing/2014/main" id="{1BE259F0-647F-CC46-B868-A3550D5EB7BD}"/>
              </a:ext>
            </a:extLst>
          </p:cNvPr>
          <p:cNvSpPr/>
          <p:nvPr/>
        </p:nvSpPr>
        <p:spPr>
          <a:xfrm>
            <a:off x="3525852" y="4558570"/>
            <a:ext cx="1918264" cy="215444"/>
          </a:xfrm>
          <a:prstGeom prst="rect">
            <a:avLst/>
          </a:prstGeom>
        </p:spPr>
        <p:txBody>
          <a:bodyPr wrap="square">
            <a:spAutoFit/>
          </a:bodyPr>
          <a:lstStyle/>
          <a:p>
            <a:pPr lvl="0">
              <a:buClr>
                <a:srgbClr val="000000"/>
              </a:buClr>
              <a:defRPr/>
            </a:pPr>
            <a:r>
              <a:rPr lang="en-US" sz="800">
                <a:latin typeface="Arial" panose="020B0604020202020204" pitchFamily="34" charset="0"/>
                <a:cs typeface="Arial" panose="020B0604020202020204" pitchFamily="34" charset="0"/>
                <a:sym typeface="Arial"/>
              </a:rPr>
              <a:t>Assess risk and readiness</a:t>
            </a:r>
            <a:endParaRPr lang="en-US" sz="800">
              <a:solidFill>
                <a:schemeClr val="dk1"/>
              </a:solidFill>
              <a:latin typeface="Arial" panose="020B0604020202020204" pitchFamily="34" charset="0"/>
              <a:cs typeface="Arial" panose="020B0604020202020204" pitchFamily="34" charset="0"/>
              <a:sym typeface="Arial"/>
            </a:endParaRPr>
          </a:p>
        </p:txBody>
      </p:sp>
      <p:sp>
        <p:nvSpPr>
          <p:cNvPr id="31" name="Rectangle 30">
            <a:extLst>
              <a:ext uri="{FF2B5EF4-FFF2-40B4-BE49-F238E27FC236}">
                <a16:creationId xmlns:a16="http://schemas.microsoft.com/office/drawing/2014/main" id="{2FD9DFA4-17FC-E74C-8DE4-01F32495D6CE}"/>
              </a:ext>
            </a:extLst>
          </p:cNvPr>
          <p:cNvSpPr/>
          <p:nvPr/>
        </p:nvSpPr>
        <p:spPr>
          <a:xfrm>
            <a:off x="4884370" y="2307643"/>
            <a:ext cx="1720343" cy="215444"/>
          </a:xfrm>
          <a:prstGeom prst="rect">
            <a:avLst/>
          </a:prstGeom>
        </p:spPr>
        <p:txBody>
          <a:bodyPr wrap="square">
            <a:spAutoFit/>
          </a:bodyPr>
          <a:lstStyle/>
          <a:p>
            <a:pPr lvl="0">
              <a:buClr>
                <a:srgbClr val="000000"/>
              </a:buClr>
              <a:defRPr/>
            </a:pPr>
            <a:r>
              <a:rPr lang="en-US" sz="800">
                <a:solidFill>
                  <a:schemeClr val="dk1"/>
                </a:solidFill>
                <a:latin typeface="Arial" panose="020B0604020202020204" pitchFamily="34" charset="0"/>
                <a:cs typeface="Arial" panose="020B0604020202020204" pitchFamily="34" charset="0"/>
                <a:sym typeface="Arial"/>
              </a:rPr>
              <a:t>Make an informed plan</a:t>
            </a:r>
          </a:p>
        </p:txBody>
      </p:sp>
      <p:sp>
        <p:nvSpPr>
          <p:cNvPr id="32" name="Rectangle 31">
            <a:extLst>
              <a:ext uri="{FF2B5EF4-FFF2-40B4-BE49-F238E27FC236}">
                <a16:creationId xmlns:a16="http://schemas.microsoft.com/office/drawing/2014/main" id="{D13D72B1-4269-9A4C-B991-386AAE283285}"/>
              </a:ext>
            </a:extLst>
          </p:cNvPr>
          <p:cNvSpPr/>
          <p:nvPr/>
        </p:nvSpPr>
        <p:spPr>
          <a:xfrm>
            <a:off x="6112557" y="4558570"/>
            <a:ext cx="2377201" cy="215444"/>
          </a:xfrm>
          <a:prstGeom prst="rect">
            <a:avLst/>
          </a:prstGeom>
        </p:spPr>
        <p:txBody>
          <a:bodyPr wrap="square">
            <a:spAutoFit/>
          </a:bodyPr>
          <a:lstStyle/>
          <a:p>
            <a:pPr lvl="0">
              <a:buClr>
                <a:srgbClr val="000000"/>
              </a:buClr>
              <a:defRPr/>
            </a:pPr>
            <a:r>
              <a:rPr lang="en-US" sz="800">
                <a:solidFill>
                  <a:schemeClr val="dk1"/>
                </a:solidFill>
                <a:latin typeface="Arial" panose="020B0604020202020204" pitchFamily="34" charset="0"/>
                <a:cs typeface="Arial" panose="020B0604020202020204" pitchFamily="34" charset="0"/>
                <a:sym typeface="Arial"/>
              </a:rPr>
              <a:t>Assess capability and sentiment</a:t>
            </a:r>
          </a:p>
        </p:txBody>
      </p:sp>
      <p:sp>
        <p:nvSpPr>
          <p:cNvPr id="33" name="Rectangle 32">
            <a:extLst>
              <a:ext uri="{FF2B5EF4-FFF2-40B4-BE49-F238E27FC236}">
                <a16:creationId xmlns:a16="http://schemas.microsoft.com/office/drawing/2014/main" id="{98C3417A-BAF9-124E-AB6E-67EC350635D8}"/>
              </a:ext>
            </a:extLst>
          </p:cNvPr>
          <p:cNvSpPr/>
          <p:nvPr/>
        </p:nvSpPr>
        <p:spPr>
          <a:xfrm>
            <a:off x="7428315" y="2728501"/>
            <a:ext cx="2377201" cy="215444"/>
          </a:xfrm>
          <a:prstGeom prst="rect">
            <a:avLst/>
          </a:prstGeom>
        </p:spPr>
        <p:txBody>
          <a:bodyPr wrap="square">
            <a:spAutoFit/>
          </a:bodyPr>
          <a:lstStyle/>
          <a:p>
            <a:pPr lvl="0">
              <a:buClr>
                <a:srgbClr val="000000"/>
              </a:buClr>
              <a:defRPr/>
            </a:pPr>
            <a:r>
              <a:rPr lang="en-US" sz="800">
                <a:solidFill>
                  <a:schemeClr val="dk1"/>
                </a:solidFill>
                <a:latin typeface="Arial" panose="020B0604020202020204" pitchFamily="34" charset="0"/>
                <a:cs typeface="Arial" panose="020B0604020202020204" pitchFamily="34" charset="0"/>
                <a:sym typeface="Arial"/>
              </a:rPr>
              <a:t>Manage changes</a:t>
            </a:r>
          </a:p>
        </p:txBody>
      </p:sp>
      <p:sp>
        <p:nvSpPr>
          <p:cNvPr id="34" name="Rectangle 33">
            <a:extLst>
              <a:ext uri="{FF2B5EF4-FFF2-40B4-BE49-F238E27FC236}">
                <a16:creationId xmlns:a16="http://schemas.microsoft.com/office/drawing/2014/main" id="{7F9E5676-7296-6C4E-8F67-A99790806E11}"/>
              </a:ext>
            </a:extLst>
          </p:cNvPr>
          <p:cNvSpPr/>
          <p:nvPr/>
        </p:nvSpPr>
        <p:spPr>
          <a:xfrm>
            <a:off x="6716258" y="1955233"/>
            <a:ext cx="2377201" cy="215444"/>
          </a:xfrm>
          <a:prstGeom prst="rect">
            <a:avLst/>
          </a:prstGeom>
        </p:spPr>
        <p:txBody>
          <a:bodyPr wrap="square">
            <a:spAutoFit/>
          </a:bodyPr>
          <a:lstStyle/>
          <a:p>
            <a:pPr lvl="0">
              <a:buClr>
                <a:srgbClr val="000000"/>
              </a:buClr>
              <a:defRPr/>
            </a:pPr>
            <a:r>
              <a:rPr lang="en-US" sz="800">
                <a:solidFill>
                  <a:schemeClr val="dk1"/>
                </a:solidFill>
                <a:latin typeface="Arial" panose="020B0604020202020204" pitchFamily="34" charset="0"/>
                <a:cs typeface="Arial" panose="020B0604020202020204" pitchFamily="34" charset="0"/>
                <a:sym typeface="Arial"/>
              </a:rPr>
              <a:t>Roll out the blueprint</a:t>
            </a:r>
          </a:p>
        </p:txBody>
      </p:sp>
      <p:sp>
        <p:nvSpPr>
          <p:cNvPr id="35" name="Rectangle 34">
            <a:extLst>
              <a:ext uri="{FF2B5EF4-FFF2-40B4-BE49-F238E27FC236}">
                <a16:creationId xmlns:a16="http://schemas.microsoft.com/office/drawing/2014/main" id="{7EA0541B-BAE3-6441-9434-FFFCBF773CF7}"/>
              </a:ext>
            </a:extLst>
          </p:cNvPr>
          <p:cNvSpPr/>
          <p:nvPr/>
        </p:nvSpPr>
        <p:spPr>
          <a:xfrm>
            <a:off x="6749947" y="5076043"/>
            <a:ext cx="2377201" cy="215444"/>
          </a:xfrm>
          <a:prstGeom prst="rect">
            <a:avLst/>
          </a:prstGeom>
        </p:spPr>
        <p:txBody>
          <a:bodyPr wrap="square">
            <a:spAutoFit/>
          </a:bodyPr>
          <a:lstStyle/>
          <a:p>
            <a:pPr lvl="0" algn="ctr">
              <a:buClr>
                <a:srgbClr val="000000"/>
              </a:buClr>
              <a:defRPr/>
            </a:pPr>
            <a:r>
              <a:rPr lang="en-US" sz="800">
                <a:solidFill>
                  <a:schemeClr val="dk1"/>
                </a:solidFill>
                <a:latin typeface="Arial" panose="020B0604020202020204" pitchFamily="34" charset="0"/>
                <a:cs typeface="Arial" panose="020B0604020202020204" pitchFamily="34" charset="0"/>
                <a:sym typeface="Arial"/>
              </a:rPr>
              <a:t>Maintain and improve</a:t>
            </a:r>
          </a:p>
        </p:txBody>
      </p:sp>
      <p:sp>
        <p:nvSpPr>
          <p:cNvPr id="36" name="Rectangle 35">
            <a:extLst>
              <a:ext uri="{FF2B5EF4-FFF2-40B4-BE49-F238E27FC236}">
                <a16:creationId xmlns:a16="http://schemas.microsoft.com/office/drawing/2014/main" id="{95E52AA1-4247-924D-9DBF-A922198CBDF3}"/>
              </a:ext>
            </a:extLst>
          </p:cNvPr>
          <p:cNvSpPr/>
          <p:nvPr/>
        </p:nvSpPr>
        <p:spPr>
          <a:xfrm>
            <a:off x="8541782" y="4160344"/>
            <a:ext cx="2377201" cy="215444"/>
          </a:xfrm>
          <a:prstGeom prst="rect">
            <a:avLst/>
          </a:prstGeom>
        </p:spPr>
        <p:txBody>
          <a:bodyPr wrap="square">
            <a:spAutoFit/>
          </a:bodyPr>
          <a:lstStyle/>
          <a:p>
            <a:pPr lvl="0">
              <a:buClr>
                <a:srgbClr val="000000"/>
              </a:buClr>
              <a:defRPr/>
            </a:pPr>
            <a:r>
              <a:rPr lang="en-US" sz="800">
                <a:solidFill>
                  <a:schemeClr val="dk1"/>
                </a:solidFill>
                <a:latin typeface="Arial" panose="020B0604020202020204" pitchFamily="34" charset="0"/>
                <a:cs typeface="Arial" panose="020B0604020202020204" pitchFamily="34" charset="0"/>
                <a:sym typeface="Arial"/>
              </a:rPr>
              <a:t>Did we succeed?</a:t>
            </a:r>
          </a:p>
        </p:txBody>
      </p:sp>
      <p:sp>
        <p:nvSpPr>
          <p:cNvPr id="37" name="Rectangle 36">
            <a:extLst>
              <a:ext uri="{FF2B5EF4-FFF2-40B4-BE49-F238E27FC236}">
                <a16:creationId xmlns:a16="http://schemas.microsoft.com/office/drawing/2014/main" id="{580D2B49-81DA-0D4F-91EF-C9568A57FB72}"/>
              </a:ext>
            </a:extLst>
          </p:cNvPr>
          <p:cNvSpPr/>
          <p:nvPr/>
        </p:nvSpPr>
        <p:spPr>
          <a:xfrm>
            <a:off x="9661486" y="2321165"/>
            <a:ext cx="2377201" cy="215444"/>
          </a:xfrm>
          <a:prstGeom prst="rect">
            <a:avLst/>
          </a:prstGeom>
        </p:spPr>
        <p:txBody>
          <a:bodyPr wrap="square">
            <a:spAutoFit/>
          </a:bodyPr>
          <a:lstStyle/>
          <a:p>
            <a:pPr lvl="0">
              <a:buClr>
                <a:srgbClr val="000000"/>
              </a:buClr>
              <a:defRPr/>
            </a:pPr>
            <a:r>
              <a:rPr lang="en-US" sz="800">
                <a:solidFill>
                  <a:schemeClr val="dk1"/>
                </a:solidFill>
                <a:latin typeface="Arial" panose="020B0604020202020204" pitchFamily="34" charset="0"/>
                <a:cs typeface="Arial" panose="020B0604020202020204" pitchFamily="34" charset="0"/>
                <a:sym typeface="Arial"/>
              </a:rPr>
              <a:t>Share our learnings</a:t>
            </a:r>
          </a:p>
        </p:txBody>
      </p:sp>
      <p:sp>
        <p:nvSpPr>
          <p:cNvPr id="38" name="Triangle 37">
            <a:extLst>
              <a:ext uri="{FF2B5EF4-FFF2-40B4-BE49-F238E27FC236}">
                <a16:creationId xmlns:a16="http://schemas.microsoft.com/office/drawing/2014/main" id="{5D60100A-A1B3-AE4D-808A-2BD4166F063A}"/>
              </a:ext>
            </a:extLst>
          </p:cNvPr>
          <p:cNvSpPr/>
          <p:nvPr/>
        </p:nvSpPr>
        <p:spPr>
          <a:xfrm rot="10800000">
            <a:off x="10619181" y="3707770"/>
            <a:ext cx="232762" cy="187506"/>
          </a:xfrm>
          <a:prstGeom prst="triangle">
            <a:avLst>
              <a:gd name="adj" fmla="val 50000"/>
            </a:avLst>
          </a:prstGeom>
          <a:solidFill>
            <a:srgbClr val="19759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8C7590E7-9AC5-F645-BC05-6A102F0F3A81}"/>
              </a:ext>
            </a:extLst>
          </p:cNvPr>
          <p:cNvCxnSpPr>
            <a:cxnSpLocks/>
          </p:cNvCxnSpPr>
          <p:nvPr/>
        </p:nvCxnSpPr>
        <p:spPr>
          <a:xfrm>
            <a:off x="1335163" y="6347870"/>
            <a:ext cx="9905106" cy="0"/>
          </a:xfrm>
          <a:prstGeom prst="line">
            <a:avLst/>
          </a:prstGeom>
          <a:ln w="1270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4EBCE81-82E8-6243-9996-3A76678467AE}"/>
              </a:ext>
            </a:extLst>
          </p:cNvPr>
          <p:cNvCxnSpPr>
            <a:cxnSpLocks/>
          </p:cNvCxnSpPr>
          <p:nvPr/>
        </p:nvCxnSpPr>
        <p:spPr>
          <a:xfrm>
            <a:off x="3833088" y="6555024"/>
            <a:ext cx="7407181" cy="0"/>
          </a:xfrm>
          <a:prstGeom prst="line">
            <a:avLst/>
          </a:prstGeom>
          <a:ln w="1270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D4314F0-999A-A04F-BC78-7B603F876864}"/>
              </a:ext>
            </a:extLst>
          </p:cNvPr>
          <p:cNvCxnSpPr>
            <a:cxnSpLocks/>
          </p:cNvCxnSpPr>
          <p:nvPr/>
        </p:nvCxnSpPr>
        <p:spPr>
          <a:xfrm>
            <a:off x="8758804" y="6637571"/>
            <a:ext cx="2481465" cy="0"/>
          </a:xfrm>
          <a:prstGeom prst="line">
            <a:avLst/>
          </a:prstGeom>
          <a:ln w="1270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EFA3BC2-320F-4940-B90C-3388C6544E15}"/>
              </a:ext>
            </a:extLst>
          </p:cNvPr>
          <p:cNvSpPr/>
          <p:nvPr/>
        </p:nvSpPr>
        <p:spPr>
          <a:xfrm>
            <a:off x="317812" y="5515105"/>
            <a:ext cx="925254" cy="246221"/>
          </a:xfrm>
          <a:prstGeom prst="rect">
            <a:avLst/>
          </a:prstGeom>
        </p:spPr>
        <p:txBody>
          <a:bodyPr wrap="none">
            <a:spAutoFit/>
          </a:bodyPr>
          <a:lstStyle/>
          <a:p>
            <a:pPr algn="r"/>
            <a:r>
              <a:rPr lang="en-US" sz="1000" b="1">
                <a:latin typeface="Arial" panose="020B0604020202020204" pitchFamily="34" charset="0"/>
                <a:cs typeface="Arial" panose="020B0604020202020204" pitchFamily="34" charset="0"/>
              </a:rPr>
              <a:t>OUTCOMES</a:t>
            </a:r>
          </a:p>
        </p:txBody>
      </p:sp>
      <p:sp>
        <p:nvSpPr>
          <p:cNvPr id="41" name="Rectangle 40">
            <a:extLst>
              <a:ext uri="{FF2B5EF4-FFF2-40B4-BE49-F238E27FC236}">
                <a16:creationId xmlns:a16="http://schemas.microsoft.com/office/drawing/2014/main" id="{70308B2B-6273-6B46-9DCA-91E8B7E6F5C9}"/>
              </a:ext>
            </a:extLst>
          </p:cNvPr>
          <p:cNvSpPr/>
          <p:nvPr/>
        </p:nvSpPr>
        <p:spPr>
          <a:xfrm>
            <a:off x="1469519" y="6359903"/>
            <a:ext cx="2321469" cy="184666"/>
          </a:xfrm>
          <a:prstGeom prst="rect">
            <a:avLst/>
          </a:prstGeom>
          <a:solidFill>
            <a:schemeClr val="bg1"/>
          </a:solidFill>
        </p:spPr>
        <p:txBody>
          <a:bodyPr wrap="none">
            <a:spAutoFit/>
          </a:bodyPr>
          <a:lstStyle/>
          <a:p>
            <a:pPr lvl="0">
              <a:buClr>
                <a:srgbClr val="000000"/>
              </a:buClr>
              <a:defRPr/>
            </a:pPr>
            <a:r>
              <a:rPr lang="en-US" sz="600">
                <a:latin typeface="Arial" panose="020B0604020202020204" pitchFamily="34" charset="0"/>
                <a:cs typeface="Arial" panose="020B0604020202020204" pitchFamily="34" charset="0"/>
                <a:sym typeface="Arial"/>
              </a:rPr>
              <a:t>Protected Utility blueprint mailbox (protectedutiliy@dta.gov.au)</a:t>
            </a:r>
            <a:endParaRPr lang="en-US" sz="600">
              <a:solidFill>
                <a:schemeClr val="dk1"/>
              </a:solidFill>
              <a:latin typeface="Arial" panose="020B0604020202020204" pitchFamily="34" charset="0"/>
              <a:cs typeface="Arial" panose="020B0604020202020204" pitchFamily="34" charset="0"/>
              <a:sym typeface="Arial"/>
            </a:endParaRPr>
          </a:p>
        </p:txBody>
      </p:sp>
      <p:sp>
        <p:nvSpPr>
          <p:cNvPr id="39" name="Rectangle 38">
            <a:extLst>
              <a:ext uri="{FF2B5EF4-FFF2-40B4-BE49-F238E27FC236}">
                <a16:creationId xmlns:a16="http://schemas.microsoft.com/office/drawing/2014/main" id="{3C4955A2-94D2-0145-A4E9-3B4256D6C190}"/>
              </a:ext>
            </a:extLst>
          </p:cNvPr>
          <p:cNvSpPr/>
          <p:nvPr/>
        </p:nvSpPr>
        <p:spPr>
          <a:xfrm>
            <a:off x="3959916" y="6486755"/>
            <a:ext cx="1789272" cy="184666"/>
          </a:xfrm>
          <a:prstGeom prst="rect">
            <a:avLst/>
          </a:prstGeom>
          <a:solidFill>
            <a:schemeClr val="bg1"/>
          </a:solidFill>
        </p:spPr>
        <p:txBody>
          <a:bodyPr wrap="none">
            <a:spAutoFit/>
          </a:bodyPr>
          <a:lstStyle/>
          <a:p>
            <a:pPr lvl="0">
              <a:buClr>
                <a:srgbClr val="000000"/>
              </a:buClr>
              <a:defRPr/>
            </a:pPr>
            <a:r>
              <a:rPr lang="en-AU" sz="600">
                <a:latin typeface="Arial" panose="020B0604020202020204" pitchFamily="34" charset="0"/>
                <a:cs typeface="Arial" panose="020B0604020202020204" pitchFamily="34" charset="0"/>
                <a:sym typeface="Arial"/>
              </a:rPr>
              <a:t>Community Portal (community.desktop.gov.au)</a:t>
            </a:r>
            <a:endParaRPr lang="en-AU" sz="600">
              <a:solidFill>
                <a:schemeClr val="dk1"/>
              </a:solidFill>
              <a:latin typeface="Arial" panose="020B0604020202020204" pitchFamily="34" charset="0"/>
              <a:cs typeface="Arial" panose="020B0604020202020204" pitchFamily="34" charset="0"/>
              <a:sym typeface="Arial"/>
            </a:endParaRPr>
          </a:p>
        </p:txBody>
      </p:sp>
      <p:sp>
        <p:nvSpPr>
          <p:cNvPr id="42" name="Rectangle 41">
            <a:extLst>
              <a:ext uri="{FF2B5EF4-FFF2-40B4-BE49-F238E27FC236}">
                <a16:creationId xmlns:a16="http://schemas.microsoft.com/office/drawing/2014/main" id="{C0F0194C-5740-8349-A1FB-642FA4A0FBBF}"/>
              </a:ext>
            </a:extLst>
          </p:cNvPr>
          <p:cNvSpPr/>
          <p:nvPr/>
        </p:nvSpPr>
        <p:spPr>
          <a:xfrm>
            <a:off x="8897031" y="6576591"/>
            <a:ext cx="1150740" cy="184666"/>
          </a:xfrm>
          <a:prstGeom prst="rect">
            <a:avLst/>
          </a:prstGeom>
          <a:solidFill>
            <a:schemeClr val="bg1"/>
          </a:solidFill>
        </p:spPr>
        <p:txBody>
          <a:bodyPr wrap="square">
            <a:spAutoFit/>
          </a:bodyPr>
          <a:lstStyle/>
          <a:p>
            <a:pPr lvl="0">
              <a:defRPr/>
            </a:pPr>
            <a:r>
              <a:rPr lang="en-US" sz="600">
                <a:latin typeface="Arial" panose="020B0604020202020204" pitchFamily="34" charset="0"/>
                <a:cs typeface="Arial" panose="020B0604020202020204" pitchFamily="34" charset="0"/>
                <a:sym typeface="Arial"/>
              </a:rPr>
              <a:t>Survey platform (Qualtrics)</a:t>
            </a:r>
            <a:endParaRPr lang="en-US" sz="600">
              <a:solidFill>
                <a:schemeClr val="dk1"/>
              </a:solidFill>
              <a:latin typeface="Arial" panose="020B0604020202020204" pitchFamily="34" charset="0"/>
              <a:cs typeface="Arial" panose="020B0604020202020204" pitchFamily="34" charset="0"/>
              <a:sym typeface="Arial"/>
            </a:endParaRPr>
          </a:p>
        </p:txBody>
      </p:sp>
      <p:sp>
        <p:nvSpPr>
          <p:cNvPr id="40" name="Rectangle 39">
            <a:extLst>
              <a:ext uri="{FF2B5EF4-FFF2-40B4-BE49-F238E27FC236}">
                <a16:creationId xmlns:a16="http://schemas.microsoft.com/office/drawing/2014/main" id="{F0BAEDA2-7EB7-334E-A9B0-A3ED7098BBEC}"/>
              </a:ext>
            </a:extLst>
          </p:cNvPr>
          <p:cNvSpPr/>
          <p:nvPr/>
        </p:nvSpPr>
        <p:spPr>
          <a:xfrm>
            <a:off x="1473436" y="6230063"/>
            <a:ext cx="1846980" cy="184666"/>
          </a:xfrm>
          <a:prstGeom prst="rect">
            <a:avLst/>
          </a:prstGeom>
          <a:solidFill>
            <a:schemeClr val="bg1"/>
          </a:solidFill>
        </p:spPr>
        <p:txBody>
          <a:bodyPr wrap="none">
            <a:spAutoFit/>
          </a:bodyPr>
          <a:lstStyle/>
          <a:p>
            <a:pPr lvl="0">
              <a:buClr>
                <a:srgbClr val="000000"/>
              </a:buClr>
              <a:defRPr/>
            </a:pPr>
            <a:r>
              <a:rPr lang="en-US" sz="600">
                <a:latin typeface="Arial" panose="020B0604020202020204" pitchFamily="34" charset="0"/>
                <a:cs typeface="Arial" panose="020B0604020202020204" pitchFamily="34" charset="0"/>
                <a:sym typeface="Arial"/>
              </a:rPr>
              <a:t>Protected Utility blueprint page (Desktop.gov.au)</a:t>
            </a:r>
          </a:p>
        </p:txBody>
      </p:sp>
      <p:pic>
        <p:nvPicPr>
          <p:cNvPr id="51" name="Google Shape;32;p6" descr="DTA-wordmark.png">
            <a:extLst>
              <a:ext uri="{FF2B5EF4-FFF2-40B4-BE49-F238E27FC236}">
                <a16:creationId xmlns:a16="http://schemas.microsoft.com/office/drawing/2014/main" id="{9FCC46F8-8481-1E45-A7E0-DBE3911E3F23}"/>
              </a:ext>
            </a:extLst>
          </p:cNvPr>
          <p:cNvPicPr preferRelativeResize="0"/>
          <p:nvPr/>
        </p:nvPicPr>
        <p:blipFill>
          <a:blip r:embed="rId3">
            <a:alphaModFix/>
          </a:blip>
          <a:stretch>
            <a:fillRect/>
          </a:stretch>
        </p:blipFill>
        <p:spPr>
          <a:xfrm>
            <a:off x="11135196" y="145669"/>
            <a:ext cx="524227" cy="335508"/>
          </a:xfrm>
          <a:prstGeom prst="rect">
            <a:avLst/>
          </a:prstGeom>
          <a:solidFill>
            <a:srgbClr val="414141"/>
          </a:solidFill>
          <a:ln>
            <a:noFill/>
          </a:ln>
        </p:spPr>
      </p:pic>
      <p:sp>
        <p:nvSpPr>
          <p:cNvPr id="52" name="TextBox 51">
            <a:extLst>
              <a:ext uri="{FF2B5EF4-FFF2-40B4-BE49-F238E27FC236}">
                <a16:creationId xmlns:a16="http://schemas.microsoft.com/office/drawing/2014/main" id="{6858B587-319C-074D-BC71-98F3BC79F570}"/>
              </a:ext>
            </a:extLst>
          </p:cNvPr>
          <p:cNvSpPr txBox="1"/>
          <p:nvPr/>
        </p:nvSpPr>
        <p:spPr>
          <a:xfrm>
            <a:off x="231769" y="111031"/>
            <a:ext cx="10508131"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b="1" i="0" u="none" strike="noStrike" kern="1200" cap="none" spc="0" normalizeH="0" baseline="0" noProof="0" dirty="0">
                <a:ln>
                  <a:noFill/>
                </a:ln>
                <a:solidFill>
                  <a:prstClr val="white"/>
                </a:solidFill>
                <a:effectLst/>
                <a:uLnTx/>
                <a:uFillTx/>
                <a:latin typeface="Arial"/>
                <a:ea typeface="+mn-ea"/>
                <a:cs typeface="Arial"/>
              </a:rPr>
              <a:t>The Protected Utility blueprint </a:t>
            </a:r>
            <a:r>
              <a:rPr lang="en-AU" b="1" dirty="0">
                <a:solidFill>
                  <a:prstClr val="white"/>
                </a:solidFill>
                <a:latin typeface="Arial"/>
                <a:cs typeface="Arial"/>
              </a:rPr>
              <a:t>engagement framework </a:t>
            </a:r>
            <a:r>
              <a:rPr kumimoji="0" lang="en-AU" b="1" i="0" u="none" strike="noStrike" kern="1200" cap="none" spc="0" normalizeH="0" baseline="0" noProof="0" dirty="0">
                <a:ln>
                  <a:noFill/>
                </a:ln>
                <a:solidFill>
                  <a:prstClr val="white"/>
                </a:solidFill>
                <a:effectLst/>
                <a:uLnTx/>
                <a:uFillTx/>
                <a:latin typeface="Arial"/>
                <a:ea typeface="+mn-ea"/>
                <a:cs typeface="Arial"/>
              </a:rPr>
              <a:t>overview – one page </a:t>
            </a:r>
            <a:endParaRPr kumimoji="0" lang="en-AU" b="0" i="0" u="none" strike="noStrike" kern="1200" cap="none" spc="0" normalizeH="0" baseline="0" noProof="0" dirty="0">
              <a:ln>
                <a:noFill/>
              </a:ln>
              <a:solidFill>
                <a:prstClr val="white"/>
              </a:solidFill>
              <a:effectLst/>
              <a:uLnTx/>
              <a:uFillTx/>
              <a:latin typeface="Arial"/>
              <a:ea typeface="+mn-ea"/>
              <a:cs typeface="Arial"/>
            </a:endParaRPr>
          </a:p>
        </p:txBody>
      </p:sp>
      <p:grpSp>
        <p:nvGrpSpPr>
          <p:cNvPr id="74" name="Graphic 4">
            <a:extLst>
              <a:ext uri="{FF2B5EF4-FFF2-40B4-BE49-F238E27FC236}">
                <a16:creationId xmlns:a16="http://schemas.microsoft.com/office/drawing/2014/main" id="{49A8F917-F16D-4A74-B9A7-E798E0B98CD4}"/>
              </a:ext>
            </a:extLst>
          </p:cNvPr>
          <p:cNvGrpSpPr/>
          <p:nvPr/>
        </p:nvGrpSpPr>
        <p:grpSpPr>
          <a:xfrm>
            <a:off x="8421137" y="658584"/>
            <a:ext cx="246778" cy="246983"/>
            <a:chOff x="467743" y="4308712"/>
            <a:chExt cx="361670" cy="361971"/>
          </a:xfrm>
          <a:solidFill>
            <a:srgbClr val="00A2DF"/>
          </a:solidFill>
        </p:grpSpPr>
        <p:sp>
          <p:nvSpPr>
            <p:cNvPr id="75" name="Graphic 4">
              <a:extLst>
                <a:ext uri="{FF2B5EF4-FFF2-40B4-BE49-F238E27FC236}">
                  <a16:creationId xmlns:a16="http://schemas.microsoft.com/office/drawing/2014/main" id="{9DC92BD3-198E-4866-914E-90378F43AF20}"/>
                </a:ext>
              </a:extLst>
            </p:cNvPr>
            <p:cNvSpPr/>
            <p:nvPr/>
          </p:nvSpPr>
          <p:spPr>
            <a:xfrm>
              <a:off x="467743" y="4308712"/>
              <a:ext cx="361670" cy="361971"/>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9204 h 361971"/>
                <a:gd name="connsiteX8" fmla="*/ 12780 w 361670"/>
                <a:gd name="connsiteY8" fmla="*/ 181305 h 361971"/>
                <a:gd name="connsiteX9" fmla="*/ 180835 w 361670"/>
                <a:gd name="connsiteY9" fmla="*/ 12768 h 361971"/>
                <a:gd name="connsiteX10" fmla="*/ 348891 w 361670"/>
                <a:gd name="connsiteY10" fmla="*/ 181305 h 361971"/>
                <a:gd name="connsiteX11" fmla="*/ 348891 w 361670"/>
                <a:gd name="connsiteY11" fmla="*/ 181305 h 361971"/>
                <a:gd name="connsiteX12" fmla="*/ 180835 w 361670"/>
                <a:gd name="connsiteY12" fmla="*/ 349204 h 361971"/>
                <a:gd name="connsiteX13" fmla="*/ 180835 w 361670"/>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1077"/>
                    <a:pt x="281157" y="0"/>
                    <a:pt x="180835" y="0"/>
                  </a:cubicBezTo>
                  <a:cubicBezTo>
                    <a:pt x="180835" y="0"/>
                    <a:pt x="180835" y="0"/>
                    <a:pt x="180835" y="0"/>
                  </a:cubicBezTo>
                  <a:close/>
                  <a:moveTo>
                    <a:pt x="180835" y="349204"/>
                  </a:moveTo>
                  <a:cubicBezTo>
                    <a:pt x="87542" y="349204"/>
                    <a:pt x="12780" y="273873"/>
                    <a:pt x="12780" y="181305"/>
                  </a:cubicBezTo>
                  <a:cubicBezTo>
                    <a:pt x="12780" y="88099"/>
                    <a:pt x="88181" y="12768"/>
                    <a:pt x="180835" y="12768"/>
                  </a:cubicBezTo>
                  <a:cubicBezTo>
                    <a:pt x="273489" y="12768"/>
                    <a:pt x="348891" y="88099"/>
                    <a:pt x="348891" y="181305"/>
                  </a:cubicBezTo>
                  <a:lnTo>
                    <a:pt x="348891"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76" name="Graphic 4">
              <a:extLst>
                <a:ext uri="{FF2B5EF4-FFF2-40B4-BE49-F238E27FC236}">
                  <a16:creationId xmlns:a16="http://schemas.microsoft.com/office/drawing/2014/main" id="{EC22DA16-8CC1-4E82-98D4-CCBFD395185E}"/>
                </a:ext>
              </a:extLst>
            </p:cNvPr>
            <p:cNvSpPr/>
            <p:nvPr/>
          </p:nvSpPr>
          <p:spPr>
            <a:xfrm>
              <a:off x="617431" y="4466396"/>
              <a:ext cx="61819" cy="127041"/>
            </a:xfrm>
            <a:custGeom>
              <a:avLst/>
              <a:gdLst>
                <a:gd name="connsiteX0" fmla="*/ 50956 w 61819"/>
                <a:gd name="connsiteY0" fmla="*/ 91930 h 127041"/>
                <a:gd name="connsiteX1" fmla="*/ 37537 w 61819"/>
                <a:gd name="connsiteY1" fmla="*/ 105336 h 127041"/>
                <a:gd name="connsiteX2" fmla="*/ 37537 w 61819"/>
                <a:gd name="connsiteY2" fmla="*/ 6384 h 127041"/>
                <a:gd name="connsiteX3" fmla="*/ 31147 w 61819"/>
                <a:gd name="connsiteY3" fmla="*/ 0 h 127041"/>
                <a:gd name="connsiteX4" fmla="*/ 24757 w 61819"/>
                <a:gd name="connsiteY4" fmla="*/ 6384 h 127041"/>
                <a:gd name="connsiteX5" fmla="*/ 24757 w 61819"/>
                <a:gd name="connsiteY5" fmla="*/ 105336 h 127041"/>
                <a:gd name="connsiteX6" fmla="*/ 11339 w 61819"/>
                <a:gd name="connsiteY6" fmla="*/ 91930 h 127041"/>
                <a:gd name="connsiteX7" fmla="*/ 2393 w 61819"/>
                <a:gd name="connsiteY7" fmla="*/ 90653 h 127041"/>
                <a:gd name="connsiteX8" fmla="*/ 1115 w 61819"/>
                <a:gd name="connsiteY8" fmla="*/ 99590 h 127041"/>
                <a:gd name="connsiteX9" fmla="*/ 2393 w 61819"/>
                <a:gd name="connsiteY9" fmla="*/ 100867 h 127041"/>
                <a:gd name="connsiteX10" fmla="*/ 26674 w 61819"/>
                <a:gd name="connsiteY10" fmla="*/ 125126 h 127041"/>
                <a:gd name="connsiteX11" fmla="*/ 28591 w 61819"/>
                <a:gd name="connsiteY11" fmla="*/ 126403 h 127041"/>
                <a:gd name="connsiteX12" fmla="*/ 31147 w 61819"/>
                <a:gd name="connsiteY12" fmla="*/ 127041 h 127041"/>
                <a:gd name="connsiteX13" fmla="*/ 33703 w 61819"/>
                <a:gd name="connsiteY13" fmla="*/ 126403 h 127041"/>
                <a:gd name="connsiteX14" fmla="*/ 35620 w 61819"/>
                <a:gd name="connsiteY14" fmla="*/ 125126 h 127041"/>
                <a:gd name="connsiteX15" fmla="*/ 59902 w 61819"/>
                <a:gd name="connsiteY15" fmla="*/ 100867 h 127041"/>
                <a:gd name="connsiteX16" fmla="*/ 59902 w 61819"/>
                <a:gd name="connsiteY16" fmla="*/ 91930 h 127041"/>
                <a:gd name="connsiteX17" fmla="*/ 50956 w 61819"/>
                <a:gd name="connsiteY17" fmla="*/ 91930 h 127041"/>
                <a:gd name="connsiteX18" fmla="*/ 50956 w 61819"/>
                <a:gd name="connsiteY18" fmla="*/ 91930 h 12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819" h="127041">
                  <a:moveTo>
                    <a:pt x="50956" y="91930"/>
                  </a:moveTo>
                  <a:lnTo>
                    <a:pt x="37537" y="105336"/>
                  </a:lnTo>
                  <a:lnTo>
                    <a:pt x="37537" y="6384"/>
                  </a:lnTo>
                  <a:cubicBezTo>
                    <a:pt x="37537" y="2554"/>
                    <a:pt x="34981" y="0"/>
                    <a:pt x="31147" y="0"/>
                  </a:cubicBezTo>
                  <a:cubicBezTo>
                    <a:pt x="27313" y="0"/>
                    <a:pt x="24757" y="2554"/>
                    <a:pt x="24757" y="6384"/>
                  </a:cubicBezTo>
                  <a:lnTo>
                    <a:pt x="24757" y="105336"/>
                  </a:lnTo>
                  <a:lnTo>
                    <a:pt x="11339" y="91930"/>
                  </a:lnTo>
                  <a:cubicBezTo>
                    <a:pt x="9422" y="89376"/>
                    <a:pt x="4949" y="88738"/>
                    <a:pt x="2393" y="90653"/>
                  </a:cubicBezTo>
                  <a:cubicBezTo>
                    <a:pt x="-163" y="92568"/>
                    <a:pt x="-802" y="97037"/>
                    <a:pt x="1115" y="99590"/>
                  </a:cubicBezTo>
                  <a:cubicBezTo>
                    <a:pt x="1754" y="100229"/>
                    <a:pt x="1754" y="100867"/>
                    <a:pt x="2393" y="100867"/>
                  </a:cubicBezTo>
                  <a:lnTo>
                    <a:pt x="26674" y="125126"/>
                  </a:lnTo>
                  <a:cubicBezTo>
                    <a:pt x="27313" y="125765"/>
                    <a:pt x="27952" y="126403"/>
                    <a:pt x="28591" y="126403"/>
                  </a:cubicBezTo>
                  <a:cubicBezTo>
                    <a:pt x="29230" y="126403"/>
                    <a:pt x="29869" y="127041"/>
                    <a:pt x="31147" y="127041"/>
                  </a:cubicBezTo>
                  <a:cubicBezTo>
                    <a:pt x="31786" y="127041"/>
                    <a:pt x="33064" y="127041"/>
                    <a:pt x="33703" y="126403"/>
                  </a:cubicBezTo>
                  <a:cubicBezTo>
                    <a:pt x="34342" y="125765"/>
                    <a:pt x="34981" y="125765"/>
                    <a:pt x="35620" y="125126"/>
                  </a:cubicBezTo>
                  <a:lnTo>
                    <a:pt x="59902" y="100867"/>
                  </a:lnTo>
                  <a:cubicBezTo>
                    <a:pt x="62458" y="98313"/>
                    <a:pt x="62458" y="94483"/>
                    <a:pt x="59902" y="91930"/>
                  </a:cubicBezTo>
                  <a:cubicBezTo>
                    <a:pt x="57985" y="89376"/>
                    <a:pt x="54151" y="89376"/>
                    <a:pt x="50956" y="91930"/>
                  </a:cubicBezTo>
                  <a:lnTo>
                    <a:pt x="50956" y="91930"/>
                  </a:lnTo>
                  <a:close/>
                </a:path>
              </a:pathLst>
            </a:custGeom>
            <a:grpFill/>
            <a:ln w="6390" cap="flat">
              <a:noFill/>
              <a:prstDash val="solid"/>
              <a:miter/>
            </a:ln>
          </p:spPr>
          <p:txBody>
            <a:bodyPr rtlCol="0" anchor="ctr"/>
            <a:lstStyle/>
            <a:p>
              <a:endParaRPr lang="en-US"/>
            </a:p>
          </p:txBody>
        </p:sp>
        <p:sp>
          <p:nvSpPr>
            <p:cNvPr id="77" name="Graphic 4">
              <a:extLst>
                <a:ext uri="{FF2B5EF4-FFF2-40B4-BE49-F238E27FC236}">
                  <a16:creationId xmlns:a16="http://schemas.microsoft.com/office/drawing/2014/main" id="{E716061D-34CF-4888-A2C6-DD6BAA0D8913}"/>
                </a:ext>
              </a:extLst>
            </p:cNvPr>
            <p:cNvSpPr/>
            <p:nvPr/>
          </p:nvSpPr>
          <p:spPr>
            <a:xfrm>
              <a:off x="527808" y="4385319"/>
              <a:ext cx="239640" cy="143001"/>
            </a:xfrm>
            <a:custGeom>
              <a:avLst/>
              <a:gdLst>
                <a:gd name="connsiteX0" fmla="*/ 202561 w 239640"/>
                <a:gd name="connsiteY0" fmla="*/ 65117 h 143001"/>
                <a:gd name="connsiteX1" fmla="*/ 197449 w 239640"/>
                <a:gd name="connsiteY1" fmla="*/ 65117 h 143001"/>
                <a:gd name="connsiteX2" fmla="*/ 197449 w 239640"/>
                <a:gd name="connsiteY2" fmla="*/ 63840 h 143001"/>
                <a:gd name="connsiteX3" fmla="*/ 133550 w 239640"/>
                <a:gd name="connsiteY3" fmla="*/ 0 h 143001"/>
                <a:gd name="connsiteX4" fmla="*/ 71567 w 239640"/>
                <a:gd name="connsiteY4" fmla="*/ 42773 h 143001"/>
                <a:gd name="connsiteX5" fmla="*/ 52398 w 239640"/>
                <a:gd name="connsiteY5" fmla="*/ 38304 h 143001"/>
                <a:gd name="connsiteX6" fmla="*/ 0 w 239640"/>
                <a:gd name="connsiteY6" fmla="*/ 90653 h 143001"/>
                <a:gd name="connsiteX7" fmla="*/ 52398 w 239640"/>
                <a:gd name="connsiteY7" fmla="*/ 143001 h 143001"/>
                <a:gd name="connsiteX8" fmla="*/ 52398 w 239640"/>
                <a:gd name="connsiteY8" fmla="*/ 143001 h 143001"/>
                <a:gd name="connsiteX9" fmla="*/ 79874 w 239640"/>
                <a:gd name="connsiteY9" fmla="*/ 143001 h 143001"/>
                <a:gd name="connsiteX10" fmla="*/ 86264 w 239640"/>
                <a:gd name="connsiteY10" fmla="*/ 136617 h 143001"/>
                <a:gd name="connsiteX11" fmla="*/ 79874 w 239640"/>
                <a:gd name="connsiteY11" fmla="*/ 130233 h 143001"/>
                <a:gd name="connsiteX12" fmla="*/ 52398 w 239640"/>
                <a:gd name="connsiteY12" fmla="*/ 130233 h 143001"/>
                <a:gd name="connsiteX13" fmla="*/ 12780 w 239640"/>
                <a:gd name="connsiteY13" fmla="*/ 90653 h 143001"/>
                <a:gd name="connsiteX14" fmla="*/ 52398 w 239640"/>
                <a:gd name="connsiteY14" fmla="*/ 51072 h 143001"/>
                <a:gd name="connsiteX15" fmla="*/ 72206 w 239640"/>
                <a:gd name="connsiteY15" fmla="*/ 57456 h 143001"/>
                <a:gd name="connsiteX16" fmla="*/ 73484 w 239640"/>
                <a:gd name="connsiteY16" fmla="*/ 58094 h 143001"/>
                <a:gd name="connsiteX17" fmla="*/ 74123 w 239640"/>
                <a:gd name="connsiteY17" fmla="*/ 58094 h 143001"/>
                <a:gd name="connsiteX18" fmla="*/ 74123 w 239640"/>
                <a:gd name="connsiteY18" fmla="*/ 58094 h 143001"/>
                <a:gd name="connsiteX19" fmla="*/ 79235 w 239640"/>
                <a:gd name="connsiteY19" fmla="*/ 56818 h 143001"/>
                <a:gd name="connsiteX20" fmla="*/ 80513 w 239640"/>
                <a:gd name="connsiteY20" fmla="*/ 55541 h 143001"/>
                <a:gd name="connsiteX21" fmla="*/ 80513 w 239640"/>
                <a:gd name="connsiteY21" fmla="*/ 55541 h 143001"/>
                <a:gd name="connsiteX22" fmla="*/ 81152 w 239640"/>
                <a:gd name="connsiteY22" fmla="*/ 54264 h 143001"/>
                <a:gd name="connsiteX23" fmla="*/ 81791 w 239640"/>
                <a:gd name="connsiteY23" fmla="*/ 53626 h 143001"/>
                <a:gd name="connsiteX24" fmla="*/ 81791 w 239640"/>
                <a:gd name="connsiteY24" fmla="*/ 53626 h 143001"/>
                <a:gd name="connsiteX25" fmla="*/ 132911 w 239640"/>
                <a:gd name="connsiteY25" fmla="*/ 12768 h 143001"/>
                <a:gd name="connsiteX26" fmla="*/ 184030 w 239640"/>
                <a:gd name="connsiteY26" fmla="*/ 63840 h 143001"/>
                <a:gd name="connsiteX27" fmla="*/ 183391 w 239640"/>
                <a:gd name="connsiteY27" fmla="*/ 70224 h 143001"/>
                <a:gd name="connsiteX28" fmla="*/ 183391 w 239640"/>
                <a:gd name="connsiteY28" fmla="*/ 71501 h 143001"/>
                <a:gd name="connsiteX29" fmla="*/ 185947 w 239640"/>
                <a:gd name="connsiteY29" fmla="*/ 81077 h 143001"/>
                <a:gd name="connsiteX30" fmla="*/ 193615 w 239640"/>
                <a:gd name="connsiteY30" fmla="*/ 79800 h 143001"/>
                <a:gd name="connsiteX31" fmla="*/ 195532 w 239640"/>
                <a:gd name="connsiteY31" fmla="*/ 78523 h 143001"/>
                <a:gd name="connsiteX32" fmla="*/ 201922 w 239640"/>
                <a:gd name="connsiteY32" fmla="*/ 77885 h 143001"/>
                <a:gd name="connsiteX33" fmla="*/ 226843 w 239640"/>
                <a:gd name="connsiteY33" fmla="*/ 105336 h 143001"/>
                <a:gd name="connsiteX34" fmla="*/ 201922 w 239640"/>
                <a:gd name="connsiteY34" fmla="*/ 130233 h 143001"/>
                <a:gd name="connsiteX35" fmla="*/ 161026 w 239640"/>
                <a:gd name="connsiteY35" fmla="*/ 130233 h 143001"/>
                <a:gd name="connsiteX36" fmla="*/ 154637 w 239640"/>
                <a:gd name="connsiteY36" fmla="*/ 136617 h 143001"/>
                <a:gd name="connsiteX37" fmla="*/ 161026 w 239640"/>
                <a:gd name="connsiteY37" fmla="*/ 143001 h 143001"/>
                <a:gd name="connsiteX38" fmla="*/ 201922 w 239640"/>
                <a:gd name="connsiteY38" fmla="*/ 143001 h 143001"/>
                <a:gd name="connsiteX39" fmla="*/ 239623 w 239640"/>
                <a:gd name="connsiteY39" fmla="*/ 102144 h 143001"/>
                <a:gd name="connsiteX40" fmla="*/ 202561 w 239640"/>
                <a:gd name="connsiteY40" fmla="*/ 65117 h 143001"/>
                <a:gd name="connsiteX41" fmla="*/ 202561 w 239640"/>
                <a:gd name="connsiteY41" fmla="*/ 65117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9640" h="143001">
                  <a:moveTo>
                    <a:pt x="202561" y="65117"/>
                  </a:moveTo>
                  <a:cubicBezTo>
                    <a:pt x="200644" y="65117"/>
                    <a:pt x="199366" y="65117"/>
                    <a:pt x="197449" y="65117"/>
                  </a:cubicBezTo>
                  <a:lnTo>
                    <a:pt x="197449" y="63840"/>
                  </a:lnTo>
                  <a:cubicBezTo>
                    <a:pt x="197449" y="28728"/>
                    <a:pt x="168694" y="0"/>
                    <a:pt x="133550" y="0"/>
                  </a:cubicBezTo>
                  <a:cubicBezTo>
                    <a:pt x="106073" y="0"/>
                    <a:pt x="81152" y="17237"/>
                    <a:pt x="71567" y="42773"/>
                  </a:cubicBezTo>
                  <a:cubicBezTo>
                    <a:pt x="65816" y="39581"/>
                    <a:pt x="58787" y="38304"/>
                    <a:pt x="52398" y="38304"/>
                  </a:cubicBezTo>
                  <a:cubicBezTo>
                    <a:pt x="23643" y="38304"/>
                    <a:pt x="0" y="61925"/>
                    <a:pt x="0" y="90653"/>
                  </a:cubicBezTo>
                  <a:cubicBezTo>
                    <a:pt x="0" y="119381"/>
                    <a:pt x="23643" y="143001"/>
                    <a:pt x="52398" y="143001"/>
                  </a:cubicBezTo>
                  <a:lnTo>
                    <a:pt x="52398" y="143001"/>
                  </a:lnTo>
                  <a:lnTo>
                    <a:pt x="79874" y="143001"/>
                  </a:lnTo>
                  <a:cubicBezTo>
                    <a:pt x="83708" y="143001"/>
                    <a:pt x="86264" y="140448"/>
                    <a:pt x="86264" y="136617"/>
                  </a:cubicBezTo>
                  <a:cubicBezTo>
                    <a:pt x="86264" y="132787"/>
                    <a:pt x="83708" y="130233"/>
                    <a:pt x="79874" y="130233"/>
                  </a:cubicBezTo>
                  <a:lnTo>
                    <a:pt x="52398" y="130233"/>
                  </a:lnTo>
                  <a:cubicBezTo>
                    <a:pt x="30672" y="130233"/>
                    <a:pt x="12780" y="112358"/>
                    <a:pt x="12780" y="90653"/>
                  </a:cubicBezTo>
                  <a:cubicBezTo>
                    <a:pt x="12780" y="68947"/>
                    <a:pt x="30672" y="51072"/>
                    <a:pt x="52398" y="51072"/>
                  </a:cubicBezTo>
                  <a:cubicBezTo>
                    <a:pt x="59426" y="51072"/>
                    <a:pt x="66455" y="52987"/>
                    <a:pt x="72206" y="57456"/>
                  </a:cubicBezTo>
                  <a:cubicBezTo>
                    <a:pt x="72845" y="57456"/>
                    <a:pt x="72845" y="58094"/>
                    <a:pt x="73484" y="58094"/>
                  </a:cubicBezTo>
                  <a:lnTo>
                    <a:pt x="74123" y="58094"/>
                  </a:lnTo>
                  <a:lnTo>
                    <a:pt x="74123" y="58094"/>
                  </a:lnTo>
                  <a:cubicBezTo>
                    <a:pt x="76040" y="58733"/>
                    <a:pt x="77957" y="58094"/>
                    <a:pt x="79235" y="56818"/>
                  </a:cubicBezTo>
                  <a:cubicBezTo>
                    <a:pt x="79874" y="56179"/>
                    <a:pt x="80513" y="56179"/>
                    <a:pt x="80513" y="55541"/>
                  </a:cubicBezTo>
                  <a:lnTo>
                    <a:pt x="80513" y="55541"/>
                  </a:lnTo>
                  <a:cubicBezTo>
                    <a:pt x="80513" y="54902"/>
                    <a:pt x="81152" y="54902"/>
                    <a:pt x="81152" y="54264"/>
                  </a:cubicBezTo>
                  <a:cubicBezTo>
                    <a:pt x="81152" y="54264"/>
                    <a:pt x="81152" y="53626"/>
                    <a:pt x="81791" y="53626"/>
                  </a:cubicBezTo>
                  <a:lnTo>
                    <a:pt x="81791" y="53626"/>
                  </a:lnTo>
                  <a:cubicBezTo>
                    <a:pt x="87542" y="30005"/>
                    <a:pt x="108629" y="12768"/>
                    <a:pt x="132911" y="12768"/>
                  </a:cubicBezTo>
                  <a:cubicBezTo>
                    <a:pt x="161026" y="12768"/>
                    <a:pt x="184030" y="35751"/>
                    <a:pt x="184030" y="63840"/>
                  </a:cubicBezTo>
                  <a:cubicBezTo>
                    <a:pt x="184030" y="65755"/>
                    <a:pt x="184030" y="68309"/>
                    <a:pt x="183391" y="70224"/>
                  </a:cubicBezTo>
                  <a:cubicBezTo>
                    <a:pt x="183391" y="70224"/>
                    <a:pt x="183391" y="70862"/>
                    <a:pt x="183391" y="71501"/>
                  </a:cubicBezTo>
                  <a:cubicBezTo>
                    <a:pt x="182113" y="74693"/>
                    <a:pt x="182752" y="78523"/>
                    <a:pt x="185947" y="81077"/>
                  </a:cubicBezTo>
                  <a:cubicBezTo>
                    <a:pt x="188503" y="82354"/>
                    <a:pt x="191698" y="82354"/>
                    <a:pt x="193615" y="79800"/>
                  </a:cubicBezTo>
                  <a:cubicBezTo>
                    <a:pt x="194254" y="79162"/>
                    <a:pt x="194893" y="79162"/>
                    <a:pt x="195532" y="78523"/>
                  </a:cubicBezTo>
                  <a:cubicBezTo>
                    <a:pt x="197449" y="77885"/>
                    <a:pt x="200005" y="77885"/>
                    <a:pt x="201922" y="77885"/>
                  </a:cubicBezTo>
                  <a:cubicBezTo>
                    <a:pt x="216619" y="78523"/>
                    <a:pt x="227482" y="90653"/>
                    <a:pt x="226843" y="105336"/>
                  </a:cubicBezTo>
                  <a:cubicBezTo>
                    <a:pt x="226204" y="118742"/>
                    <a:pt x="215341" y="129595"/>
                    <a:pt x="201922" y="130233"/>
                  </a:cubicBezTo>
                  <a:lnTo>
                    <a:pt x="161026" y="130233"/>
                  </a:lnTo>
                  <a:cubicBezTo>
                    <a:pt x="157192" y="130233"/>
                    <a:pt x="154637" y="132787"/>
                    <a:pt x="154637" y="136617"/>
                  </a:cubicBezTo>
                  <a:cubicBezTo>
                    <a:pt x="154637" y="140448"/>
                    <a:pt x="157192" y="143001"/>
                    <a:pt x="161026" y="143001"/>
                  </a:cubicBezTo>
                  <a:lnTo>
                    <a:pt x="201922" y="143001"/>
                  </a:lnTo>
                  <a:cubicBezTo>
                    <a:pt x="223648" y="142363"/>
                    <a:pt x="240262" y="123849"/>
                    <a:pt x="239623" y="102144"/>
                  </a:cubicBezTo>
                  <a:cubicBezTo>
                    <a:pt x="238984" y="81715"/>
                    <a:pt x="222370" y="65117"/>
                    <a:pt x="202561" y="65117"/>
                  </a:cubicBezTo>
                  <a:lnTo>
                    <a:pt x="202561" y="65117"/>
                  </a:lnTo>
                  <a:close/>
                </a:path>
              </a:pathLst>
            </a:custGeom>
            <a:grpFill/>
            <a:ln w="6390" cap="flat">
              <a:noFill/>
              <a:prstDash val="solid"/>
              <a:miter/>
            </a:ln>
          </p:spPr>
          <p:txBody>
            <a:bodyPr rtlCol="0" anchor="ctr"/>
            <a:lstStyle/>
            <a:p>
              <a:endParaRPr lang="en-US"/>
            </a:p>
          </p:txBody>
        </p:sp>
      </p:grpSp>
      <p:grpSp>
        <p:nvGrpSpPr>
          <p:cNvPr id="85" name="Graphic 4">
            <a:extLst>
              <a:ext uri="{FF2B5EF4-FFF2-40B4-BE49-F238E27FC236}">
                <a16:creationId xmlns:a16="http://schemas.microsoft.com/office/drawing/2014/main" id="{5D5FA1B9-97AA-4194-A44F-AEB84C1DAB2E}"/>
              </a:ext>
            </a:extLst>
          </p:cNvPr>
          <p:cNvGrpSpPr/>
          <p:nvPr/>
        </p:nvGrpSpPr>
        <p:grpSpPr>
          <a:xfrm>
            <a:off x="5930563" y="658584"/>
            <a:ext cx="247214" cy="246983"/>
            <a:chOff x="1515054" y="3339623"/>
            <a:chExt cx="362309" cy="361971"/>
          </a:xfrm>
          <a:solidFill>
            <a:srgbClr val="9D8AD1"/>
          </a:solidFill>
        </p:grpSpPr>
        <p:sp>
          <p:nvSpPr>
            <p:cNvPr id="86" name="Graphic 4">
              <a:extLst>
                <a:ext uri="{FF2B5EF4-FFF2-40B4-BE49-F238E27FC236}">
                  <a16:creationId xmlns:a16="http://schemas.microsoft.com/office/drawing/2014/main" id="{AD0A0F84-A02E-4D66-9632-3881580A6C9A}"/>
                </a:ext>
              </a:extLst>
            </p:cNvPr>
            <p:cNvSpPr/>
            <p:nvPr/>
          </p:nvSpPr>
          <p:spPr>
            <a:xfrm>
              <a:off x="1515054" y="3339623"/>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349204 h 361971"/>
                <a:gd name="connsiteX7" fmla="*/ 12780 w 362309"/>
                <a:gd name="connsiteY7" fmla="*/ 180667 h 361971"/>
                <a:gd name="connsiteX8" fmla="*/ 180835 w 362309"/>
                <a:gd name="connsiteY8" fmla="*/ 12768 h 361971"/>
                <a:gd name="connsiteX9" fmla="*/ 349529 w 362309"/>
                <a:gd name="connsiteY9" fmla="*/ 181305 h 361971"/>
                <a:gd name="connsiteX10" fmla="*/ 349529 w 362309"/>
                <a:gd name="connsiteY10" fmla="*/ 181305 h 361971"/>
                <a:gd name="connsiteX11" fmla="*/ 180835 w 362309"/>
                <a:gd name="connsiteY11" fmla="*/ 349204 h 361971"/>
                <a:gd name="connsiteX12" fmla="*/ 180835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lnTo>
                    <a:pt x="362309" y="180667"/>
                  </a:lnTo>
                  <a:cubicBezTo>
                    <a:pt x="361670" y="81077"/>
                    <a:pt x="280518"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a:p>
          </p:txBody>
        </p:sp>
        <p:sp>
          <p:nvSpPr>
            <p:cNvPr id="87" name="Graphic 4">
              <a:extLst>
                <a:ext uri="{FF2B5EF4-FFF2-40B4-BE49-F238E27FC236}">
                  <a16:creationId xmlns:a16="http://schemas.microsoft.com/office/drawing/2014/main" id="{A334FB0E-DFC6-4316-BA37-4B6610B01FC7}"/>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endParaRPr lang="en-US"/>
            </a:p>
          </p:txBody>
        </p:sp>
        <p:sp>
          <p:nvSpPr>
            <p:cNvPr id="88" name="Graphic 4">
              <a:extLst>
                <a:ext uri="{FF2B5EF4-FFF2-40B4-BE49-F238E27FC236}">
                  <a16:creationId xmlns:a16="http://schemas.microsoft.com/office/drawing/2014/main" id="{0CF5416B-5F46-446A-9ACE-109AE8EEFD3F}"/>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endParaRPr lang="en-US"/>
            </a:p>
          </p:txBody>
        </p:sp>
        <p:sp>
          <p:nvSpPr>
            <p:cNvPr id="89" name="Graphic 4">
              <a:extLst>
                <a:ext uri="{FF2B5EF4-FFF2-40B4-BE49-F238E27FC236}">
                  <a16:creationId xmlns:a16="http://schemas.microsoft.com/office/drawing/2014/main" id="{A315FABC-34EF-4AA1-ACC3-75B83DA23BCE}"/>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endParaRPr lang="en-US"/>
            </a:p>
          </p:txBody>
        </p:sp>
        <p:sp>
          <p:nvSpPr>
            <p:cNvPr id="90" name="Graphic 4">
              <a:extLst>
                <a:ext uri="{FF2B5EF4-FFF2-40B4-BE49-F238E27FC236}">
                  <a16:creationId xmlns:a16="http://schemas.microsoft.com/office/drawing/2014/main" id="{D5D94900-1B2B-4438-AE59-1F0128C06AA9}"/>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endParaRPr lang="en-US"/>
            </a:p>
          </p:txBody>
        </p:sp>
        <p:sp>
          <p:nvSpPr>
            <p:cNvPr id="91" name="Graphic 4">
              <a:extLst>
                <a:ext uri="{FF2B5EF4-FFF2-40B4-BE49-F238E27FC236}">
                  <a16:creationId xmlns:a16="http://schemas.microsoft.com/office/drawing/2014/main" id="{D8FB8A3A-B586-4723-8576-621F58B12EBF}"/>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endParaRPr lang="en-US"/>
            </a:p>
          </p:txBody>
        </p:sp>
        <p:sp>
          <p:nvSpPr>
            <p:cNvPr id="92" name="Graphic 4">
              <a:extLst>
                <a:ext uri="{FF2B5EF4-FFF2-40B4-BE49-F238E27FC236}">
                  <a16:creationId xmlns:a16="http://schemas.microsoft.com/office/drawing/2014/main" id="{619276BB-F39F-443C-BF12-A1690D25BCEE}"/>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endParaRPr lang="en-US"/>
            </a:p>
          </p:txBody>
        </p:sp>
        <p:sp>
          <p:nvSpPr>
            <p:cNvPr id="93" name="Graphic 4">
              <a:extLst>
                <a:ext uri="{FF2B5EF4-FFF2-40B4-BE49-F238E27FC236}">
                  <a16:creationId xmlns:a16="http://schemas.microsoft.com/office/drawing/2014/main" id="{F8ABF6F7-9177-43C2-8CAC-E967B792DED7}"/>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endParaRPr lang="en-US"/>
            </a:p>
          </p:txBody>
        </p:sp>
        <p:sp>
          <p:nvSpPr>
            <p:cNvPr id="94" name="Graphic 4">
              <a:extLst>
                <a:ext uri="{FF2B5EF4-FFF2-40B4-BE49-F238E27FC236}">
                  <a16:creationId xmlns:a16="http://schemas.microsoft.com/office/drawing/2014/main" id="{18E8B74E-7A32-4EA4-9AB1-F4F17BB5BF70}"/>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endParaRPr lang="en-US"/>
            </a:p>
          </p:txBody>
        </p:sp>
      </p:grpSp>
      <p:grpSp>
        <p:nvGrpSpPr>
          <p:cNvPr id="95" name="Graphic 4">
            <a:extLst>
              <a:ext uri="{FF2B5EF4-FFF2-40B4-BE49-F238E27FC236}">
                <a16:creationId xmlns:a16="http://schemas.microsoft.com/office/drawing/2014/main" id="{B73B347E-5226-4DDB-BAC0-6CC25C84C628}"/>
              </a:ext>
            </a:extLst>
          </p:cNvPr>
          <p:cNvGrpSpPr/>
          <p:nvPr/>
        </p:nvGrpSpPr>
        <p:grpSpPr>
          <a:xfrm>
            <a:off x="8421137" y="1040610"/>
            <a:ext cx="246778" cy="246548"/>
            <a:chOff x="6754802" y="2371173"/>
            <a:chExt cx="361670" cy="361333"/>
          </a:xfrm>
          <a:solidFill>
            <a:srgbClr val="CBBEA5"/>
          </a:solidFill>
        </p:grpSpPr>
        <p:sp>
          <p:nvSpPr>
            <p:cNvPr id="96" name="Graphic 4">
              <a:extLst>
                <a:ext uri="{FF2B5EF4-FFF2-40B4-BE49-F238E27FC236}">
                  <a16:creationId xmlns:a16="http://schemas.microsoft.com/office/drawing/2014/main" id="{3E97E14B-4099-4150-8E45-AB366E0238A1}"/>
                </a:ext>
              </a:extLst>
            </p:cNvPr>
            <p:cNvSpPr/>
            <p:nvPr/>
          </p:nvSpPr>
          <p:spPr>
            <a:xfrm>
              <a:off x="6754802" y="2371173"/>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0836 w 361670"/>
                <a:gd name="connsiteY5" fmla="*/ 349204 h 361333"/>
                <a:gd name="connsiteX6" fmla="*/ 12780 w 361670"/>
                <a:gd name="connsiteY6" fmla="*/ 181305 h 361333"/>
                <a:gd name="connsiteX7" fmla="*/ 180836 w 361670"/>
                <a:gd name="connsiteY7" fmla="*/ 13406 h 361333"/>
                <a:gd name="connsiteX8" fmla="*/ 348890 w 361670"/>
                <a:gd name="connsiteY8" fmla="*/ 181305 h 361333"/>
                <a:gd name="connsiteX9" fmla="*/ 180836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6" y="0"/>
                  </a:moveTo>
                  <a:cubicBezTo>
                    <a:pt x="80513" y="0"/>
                    <a:pt x="0" y="81077"/>
                    <a:pt x="0" y="180667"/>
                  </a:cubicBezTo>
                  <a:cubicBezTo>
                    <a:pt x="0" y="280257"/>
                    <a:pt x="81153" y="361333"/>
                    <a:pt x="180836" y="361333"/>
                  </a:cubicBezTo>
                  <a:cubicBezTo>
                    <a:pt x="281157" y="361333"/>
                    <a:pt x="361670" y="280257"/>
                    <a:pt x="361670" y="180667"/>
                  </a:cubicBezTo>
                  <a:cubicBezTo>
                    <a:pt x="361670" y="81077"/>
                    <a:pt x="280518" y="0"/>
                    <a:pt x="180836" y="0"/>
                  </a:cubicBezTo>
                  <a:close/>
                  <a:moveTo>
                    <a:pt x="180836" y="349204"/>
                  </a:moveTo>
                  <a:cubicBezTo>
                    <a:pt x="88181" y="349204"/>
                    <a:pt x="12780" y="273873"/>
                    <a:pt x="12780" y="181305"/>
                  </a:cubicBezTo>
                  <a:cubicBezTo>
                    <a:pt x="12780" y="88738"/>
                    <a:pt x="88181" y="13406"/>
                    <a:pt x="180836" y="13406"/>
                  </a:cubicBezTo>
                  <a:cubicBezTo>
                    <a:pt x="273490" y="13406"/>
                    <a:pt x="348890" y="88738"/>
                    <a:pt x="348890" y="181305"/>
                  </a:cubicBezTo>
                  <a:cubicBezTo>
                    <a:pt x="348890" y="273873"/>
                    <a:pt x="273490" y="349204"/>
                    <a:pt x="180836" y="349204"/>
                  </a:cubicBezTo>
                  <a:close/>
                </a:path>
              </a:pathLst>
            </a:custGeom>
            <a:grpFill/>
            <a:ln w="6390" cap="flat">
              <a:noFill/>
              <a:prstDash val="solid"/>
              <a:miter/>
            </a:ln>
          </p:spPr>
          <p:txBody>
            <a:bodyPr rtlCol="0" anchor="ctr"/>
            <a:lstStyle/>
            <a:p>
              <a:endParaRPr lang="en-US"/>
            </a:p>
          </p:txBody>
        </p:sp>
        <p:sp>
          <p:nvSpPr>
            <p:cNvPr id="97" name="Graphic 4">
              <a:extLst>
                <a:ext uri="{FF2B5EF4-FFF2-40B4-BE49-F238E27FC236}">
                  <a16:creationId xmlns:a16="http://schemas.microsoft.com/office/drawing/2014/main" id="{8A4EBFD6-FCD4-464D-84E1-8EF9F38E498C}"/>
                </a:ext>
              </a:extLst>
            </p:cNvPr>
            <p:cNvSpPr/>
            <p:nvPr/>
          </p:nvSpPr>
          <p:spPr>
            <a:xfrm>
              <a:off x="6873016" y="2533326"/>
              <a:ext cx="125242" cy="109804"/>
            </a:xfrm>
            <a:custGeom>
              <a:avLst/>
              <a:gdLst>
                <a:gd name="connsiteX0" fmla="*/ 62622 w 125242"/>
                <a:gd name="connsiteY0" fmla="*/ 0 h 109804"/>
                <a:gd name="connsiteX1" fmla="*/ 0 w 125242"/>
                <a:gd name="connsiteY1" fmla="*/ 37027 h 109804"/>
                <a:gd name="connsiteX2" fmla="*/ 0 w 125242"/>
                <a:gd name="connsiteY2" fmla="*/ 103420 h 109804"/>
                <a:gd name="connsiteX3" fmla="*/ 6390 w 125242"/>
                <a:gd name="connsiteY3" fmla="*/ 109804 h 109804"/>
                <a:gd name="connsiteX4" fmla="*/ 12780 w 125242"/>
                <a:gd name="connsiteY4" fmla="*/ 103420 h 109804"/>
                <a:gd name="connsiteX5" fmla="*/ 12780 w 125242"/>
                <a:gd name="connsiteY5" fmla="*/ 37027 h 109804"/>
                <a:gd name="connsiteX6" fmla="*/ 62622 w 125242"/>
                <a:gd name="connsiteY6" fmla="*/ 12768 h 109804"/>
                <a:gd name="connsiteX7" fmla="*/ 112463 w 125242"/>
                <a:gd name="connsiteY7" fmla="*/ 37027 h 109804"/>
                <a:gd name="connsiteX8" fmla="*/ 112463 w 125242"/>
                <a:gd name="connsiteY8" fmla="*/ 103420 h 109804"/>
                <a:gd name="connsiteX9" fmla="*/ 118853 w 125242"/>
                <a:gd name="connsiteY9" fmla="*/ 109804 h 109804"/>
                <a:gd name="connsiteX10" fmla="*/ 125243 w 125242"/>
                <a:gd name="connsiteY10" fmla="*/ 103420 h 109804"/>
                <a:gd name="connsiteX11" fmla="*/ 125243 w 125242"/>
                <a:gd name="connsiteY11" fmla="*/ 37027 h 109804"/>
                <a:gd name="connsiteX12" fmla="*/ 62622 w 125242"/>
                <a:gd name="connsiteY12" fmla="*/ 0 h 10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242" h="109804">
                  <a:moveTo>
                    <a:pt x="62622" y="0"/>
                  </a:moveTo>
                  <a:cubicBezTo>
                    <a:pt x="40257" y="0"/>
                    <a:pt x="0" y="14045"/>
                    <a:pt x="0" y="37027"/>
                  </a:cubicBezTo>
                  <a:lnTo>
                    <a:pt x="0" y="103420"/>
                  </a:lnTo>
                  <a:cubicBezTo>
                    <a:pt x="0" y="107251"/>
                    <a:pt x="2556" y="109804"/>
                    <a:pt x="6390" y="109804"/>
                  </a:cubicBezTo>
                  <a:cubicBezTo>
                    <a:pt x="10224" y="109804"/>
                    <a:pt x="12780" y="107251"/>
                    <a:pt x="12780" y="103420"/>
                  </a:cubicBezTo>
                  <a:lnTo>
                    <a:pt x="12780" y="37027"/>
                  </a:lnTo>
                  <a:cubicBezTo>
                    <a:pt x="12780" y="24897"/>
                    <a:pt x="44091" y="12768"/>
                    <a:pt x="62622" y="12768"/>
                  </a:cubicBezTo>
                  <a:cubicBezTo>
                    <a:pt x="81153" y="12768"/>
                    <a:pt x="112463" y="24897"/>
                    <a:pt x="112463" y="37027"/>
                  </a:cubicBezTo>
                  <a:lnTo>
                    <a:pt x="112463" y="103420"/>
                  </a:lnTo>
                  <a:cubicBezTo>
                    <a:pt x="112463" y="107251"/>
                    <a:pt x="115019" y="109804"/>
                    <a:pt x="118853" y="109804"/>
                  </a:cubicBezTo>
                  <a:cubicBezTo>
                    <a:pt x="122687" y="109804"/>
                    <a:pt x="125243" y="107251"/>
                    <a:pt x="125243" y="103420"/>
                  </a:cubicBezTo>
                  <a:lnTo>
                    <a:pt x="125243" y="37027"/>
                  </a:lnTo>
                  <a:cubicBezTo>
                    <a:pt x="125243" y="14045"/>
                    <a:pt x="84986" y="0"/>
                    <a:pt x="62622" y="0"/>
                  </a:cubicBezTo>
                  <a:close/>
                </a:path>
              </a:pathLst>
            </a:custGeom>
            <a:grpFill/>
            <a:ln w="6390" cap="flat">
              <a:noFill/>
              <a:prstDash val="solid"/>
              <a:miter/>
            </a:ln>
          </p:spPr>
          <p:txBody>
            <a:bodyPr rtlCol="0" anchor="ctr"/>
            <a:lstStyle/>
            <a:p>
              <a:endParaRPr lang="en-US"/>
            </a:p>
          </p:txBody>
        </p:sp>
        <p:sp>
          <p:nvSpPr>
            <p:cNvPr id="98" name="Graphic 4">
              <a:extLst>
                <a:ext uri="{FF2B5EF4-FFF2-40B4-BE49-F238E27FC236}">
                  <a16:creationId xmlns:a16="http://schemas.microsoft.com/office/drawing/2014/main" id="{315F3715-D0C9-46FA-9796-9220E4D5F405}"/>
                </a:ext>
              </a:extLst>
            </p:cNvPr>
            <p:cNvSpPr/>
            <p:nvPr/>
          </p:nvSpPr>
          <p:spPr>
            <a:xfrm>
              <a:off x="6990591" y="2543541"/>
              <a:ext cx="69011" cy="94483"/>
            </a:xfrm>
            <a:custGeom>
              <a:avLst/>
              <a:gdLst>
                <a:gd name="connsiteX0" fmla="*/ 11502 w 69011"/>
                <a:gd name="connsiteY0" fmla="*/ 0 h 94483"/>
                <a:gd name="connsiteX1" fmla="*/ 6390 w 69011"/>
                <a:gd name="connsiteY1" fmla="*/ 0 h 94483"/>
                <a:gd name="connsiteX2" fmla="*/ 0 w 69011"/>
                <a:gd name="connsiteY2" fmla="*/ 6384 h 94483"/>
                <a:gd name="connsiteX3" fmla="*/ 6390 w 69011"/>
                <a:gd name="connsiteY3" fmla="*/ 12768 h 94483"/>
                <a:gd name="connsiteX4" fmla="*/ 11502 w 69011"/>
                <a:gd name="connsiteY4" fmla="*/ 12768 h 94483"/>
                <a:gd name="connsiteX5" fmla="*/ 56232 w 69011"/>
                <a:gd name="connsiteY5" fmla="*/ 37027 h 94483"/>
                <a:gd name="connsiteX6" fmla="*/ 56232 w 69011"/>
                <a:gd name="connsiteY6" fmla="*/ 88099 h 94483"/>
                <a:gd name="connsiteX7" fmla="*/ 62622 w 69011"/>
                <a:gd name="connsiteY7" fmla="*/ 94483 h 94483"/>
                <a:gd name="connsiteX8" fmla="*/ 69012 w 69011"/>
                <a:gd name="connsiteY8" fmla="*/ 88099 h 94483"/>
                <a:gd name="connsiteX9" fmla="*/ 69012 w 69011"/>
                <a:gd name="connsiteY9" fmla="*/ 37027 h 94483"/>
                <a:gd name="connsiteX10" fmla="*/ 11502 w 69011"/>
                <a:gd name="connsiteY10" fmla="*/ 0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11502" y="0"/>
                  </a:moveTo>
                  <a:lnTo>
                    <a:pt x="6390" y="0"/>
                  </a:lnTo>
                  <a:cubicBezTo>
                    <a:pt x="2556" y="0"/>
                    <a:pt x="0" y="2554"/>
                    <a:pt x="0" y="6384"/>
                  </a:cubicBezTo>
                  <a:cubicBezTo>
                    <a:pt x="0" y="10214"/>
                    <a:pt x="2556" y="12768"/>
                    <a:pt x="6390" y="12768"/>
                  </a:cubicBezTo>
                  <a:lnTo>
                    <a:pt x="11502" y="12768"/>
                  </a:lnTo>
                  <a:cubicBezTo>
                    <a:pt x="28755" y="12768"/>
                    <a:pt x="56232" y="26174"/>
                    <a:pt x="56232" y="37027"/>
                  </a:cubicBezTo>
                  <a:lnTo>
                    <a:pt x="56232" y="88099"/>
                  </a:lnTo>
                  <a:cubicBezTo>
                    <a:pt x="56232" y="91930"/>
                    <a:pt x="58787" y="94483"/>
                    <a:pt x="62622" y="94483"/>
                  </a:cubicBezTo>
                  <a:cubicBezTo>
                    <a:pt x="66456" y="94483"/>
                    <a:pt x="69012" y="91930"/>
                    <a:pt x="69012" y="88099"/>
                  </a:cubicBezTo>
                  <a:lnTo>
                    <a:pt x="69012" y="37027"/>
                  </a:lnTo>
                  <a:cubicBezTo>
                    <a:pt x="69012" y="15322"/>
                    <a:pt x="31950" y="0"/>
                    <a:pt x="11502" y="0"/>
                  </a:cubicBezTo>
                  <a:close/>
                </a:path>
              </a:pathLst>
            </a:custGeom>
            <a:grpFill/>
            <a:ln w="6390" cap="flat">
              <a:noFill/>
              <a:prstDash val="solid"/>
              <a:miter/>
            </a:ln>
          </p:spPr>
          <p:txBody>
            <a:bodyPr rtlCol="0" anchor="ctr"/>
            <a:lstStyle/>
            <a:p>
              <a:endParaRPr lang="en-US"/>
            </a:p>
          </p:txBody>
        </p:sp>
        <p:sp>
          <p:nvSpPr>
            <p:cNvPr id="99" name="Graphic 4">
              <a:extLst>
                <a:ext uri="{FF2B5EF4-FFF2-40B4-BE49-F238E27FC236}">
                  <a16:creationId xmlns:a16="http://schemas.microsoft.com/office/drawing/2014/main" id="{179616B1-6C11-45ED-B45E-756F20B0D162}"/>
                </a:ext>
              </a:extLst>
            </p:cNvPr>
            <p:cNvSpPr/>
            <p:nvPr/>
          </p:nvSpPr>
          <p:spPr>
            <a:xfrm>
              <a:off x="6811672" y="2543541"/>
              <a:ext cx="69011" cy="94483"/>
            </a:xfrm>
            <a:custGeom>
              <a:avLst/>
              <a:gdLst>
                <a:gd name="connsiteX0" fmla="*/ 69012 w 69011"/>
                <a:gd name="connsiteY0" fmla="*/ 6384 h 94483"/>
                <a:gd name="connsiteX1" fmla="*/ 62622 w 69011"/>
                <a:gd name="connsiteY1" fmla="*/ 0 h 94483"/>
                <a:gd name="connsiteX2" fmla="*/ 57509 w 69011"/>
                <a:gd name="connsiteY2" fmla="*/ 0 h 94483"/>
                <a:gd name="connsiteX3" fmla="*/ 0 w 69011"/>
                <a:gd name="connsiteY3" fmla="*/ 37027 h 94483"/>
                <a:gd name="connsiteX4" fmla="*/ 0 w 69011"/>
                <a:gd name="connsiteY4" fmla="*/ 88099 h 94483"/>
                <a:gd name="connsiteX5" fmla="*/ 6390 w 69011"/>
                <a:gd name="connsiteY5" fmla="*/ 94483 h 94483"/>
                <a:gd name="connsiteX6" fmla="*/ 12780 w 69011"/>
                <a:gd name="connsiteY6" fmla="*/ 88099 h 94483"/>
                <a:gd name="connsiteX7" fmla="*/ 12780 w 69011"/>
                <a:gd name="connsiteY7" fmla="*/ 37027 h 94483"/>
                <a:gd name="connsiteX8" fmla="*/ 57509 w 69011"/>
                <a:gd name="connsiteY8" fmla="*/ 12768 h 94483"/>
                <a:gd name="connsiteX9" fmla="*/ 62622 w 69011"/>
                <a:gd name="connsiteY9" fmla="*/ 12768 h 94483"/>
                <a:gd name="connsiteX10" fmla="*/ 69012 w 69011"/>
                <a:gd name="connsiteY10" fmla="*/ 6384 h 9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011" h="94483">
                  <a:moveTo>
                    <a:pt x="69012" y="6384"/>
                  </a:moveTo>
                  <a:cubicBezTo>
                    <a:pt x="69012" y="2554"/>
                    <a:pt x="66456" y="0"/>
                    <a:pt x="62622" y="0"/>
                  </a:cubicBezTo>
                  <a:lnTo>
                    <a:pt x="57509" y="0"/>
                  </a:lnTo>
                  <a:cubicBezTo>
                    <a:pt x="37062" y="0"/>
                    <a:pt x="0" y="15322"/>
                    <a:pt x="0" y="37027"/>
                  </a:cubicBezTo>
                  <a:lnTo>
                    <a:pt x="0" y="88099"/>
                  </a:lnTo>
                  <a:cubicBezTo>
                    <a:pt x="0" y="91930"/>
                    <a:pt x="2556" y="94483"/>
                    <a:pt x="6390" y="94483"/>
                  </a:cubicBezTo>
                  <a:cubicBezTo>
                    <a:pt x="10224" y="94483"/>
                    <a:pt x="12780" y="91930"/>
                    <a:pt x="12780" y="88099"/>
                  </a:cubicBezTo>
                  <a:lnTo>
                    <a:pt x="12780" y="37027"/>
                  </a:lnTo>
                  <a:cubicBezTo>
                    <a:pt x="12780" y="26174"/>
                    <a:pt x="40257" y="12768"/>
                    <a:pt x="57509" y="12768"/>
                  </a:cubicBezTo>
                  <a:lnTo>
                    <a:pt x="62622" y="12768"/>
                  </a:lnTo>
                  <a:cubicBezTo>
                    <a:pt x="65817" y="12768"/>
                    <a:pt x="69012" y="10214"/>
                    <a:pt x="69012" y="6384"/>
                  </a:cubicBezTo>
                  <a:close/>
                </a:path>
              </a:pathLst>
            </a:custGeom>
            <a:grpFill/>
            <a:ln w="6390" cap="flat">
              <a:noFill/>
              <a:prstDash val="solid"/>
              <a:miter/>
            </a:ln>
          </p:spPr>
          <p:txBody>
            <a:bodyPr rtlCol="0" anchor="ctr"/>
            <a:lstStyle/>
            <a:p>
              <a:endParaRPr lang="en-US"/>
            </a:p>
          </p:txBody>
        </p:sp>
        <p:sp>
          <p:nvSpPr>
            <p:cNvPr id="100" name="Graphic 4">
              <a:extLst>
                <a:ext uri="{FF2B5EF4-FFF2-40B4-BE49-F238E27FC236}">
                  <a16:creationId xmlns:a16="http://schemas.microsoft.com/office/drawing/2014/main" id="{BC1B53FD-B282-4795-9D32-18AF64130E87}"/>
                </a:ext>
              </a:extLst>
            </p:cNvPr>
            <p:cNvSpPr/>
            <p:nvPr/>
          </p:nvSpPr>
          <p:spPr>
            <a:xfrm>
              <a:off x="6896019" y="2447781"/>
              <a:ext cx="79235" cy="79161"/>
            </a:xfrm>
            <a:custGeom>
              <a:avLst/>
              <a:gdLst>
                <a:gd name="connsiteX0" fmla="*/ 39618 w 79235"/>
                <a:gd name="connsiteY0" fmla="*/ 79162 h 79161"/>
                <a:gd name="connsiteX1" fmla="*/ 79235 w 79235"/>
                <a:gd name="connsiteY1" fmla="*/ 39581 h 79161"/>
                <a:gd name="connsiteX2" fmla="*/ 39618 w 79235"/>
                <a:gd name="connsiteY2" fmla="*/ 0 h 79161"/>
                <a:gd name="connsiteX3" fmla="*/ 0 w 79235"/>
                <a:gd name="connsiteY3" fmla="*/ 39581 h 79161"/>
                <a:gd name="connsiteX4" fmla="*/ 39618 w 79235"/>
                <a:gd name="connsiteY4" fmla="*/ 79162 h 79161"/>
                <a:gd name="connsiteX5" fmla="*/ 39618 w 79235"/>
                <a:gd name="connsiteY5" fmla="*/ 12130 h 79161"/>
                <a:gd name="connsiteX6" fmla="*/ 66456 w 79235"/>
                <a:gd name="connsiteY6" fmla="*/ 38942 h 79161"/>
                <a:gd name="connsiteX7" fmla="*/ 39618 w 79235"/>
                <a:gd name="connsiteY7" fmla="*/ 65755 h 79161"/>
                <a:gd name="connsiteX8" fmla="*/ 12780 w 79235"/>
                <a:gd name="connsiteY8" fmla="*/ 38942 h 79161"/>
                <a:gd name="connsiteX9" fmla="*/ 39618 w 79235"/>
                <a:gd name="connsiteY9" fmla="*/ 12130 h 7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35" h="79161">
                  <a:moveTo>
                    <a:pt x="39618" y="79162"/>
                  </a:moveTo>
                  <a:cubicBezTo>
                    <a:pt x="61344" y="79162"/>
                    <a:pt x="79235" y="61286"/>
                    <a:pt x="79235" y="39581"/>
                  </a:cubicBezTo>
                  <a:cubicBezTo>
                    <a:pt x="79235" y="17875"/>
                    <a:pt x="61344" y="0"/>
                    <a:pt x="39618" y="0"/>
                  </a:cubicBezTo>
                  <a:cubicBezTo>
                    <a:pt x="17892" y="0"/>
                    <a:pt x="0" y="17875"/>
                    <a:pt x="0" y="39581"/>
                  </a:cubicBezTo>
                  <a:cubicBezTo>
                    <a:pt x="0" y="61286"/>
                    <a:pt x="17892" y="79162"/>
                    <a:pt x="39618" y="79162"/>
                  </a:cubicBezTo>
                  <a:close/>
                  <a:moveTo>
                    <a:pt x="39618" y="12130"/>
                  </a:moveTo>
                  <a:cubicBezTo>
                    <a:pt x="54314" y="12130"/>
                    <a:pt x="66456" y="24259"/>
                    <a:pt x="66456" y="38942"/>
                  </a:cubicBezTo>
                  <a:cubicBezTo>
                    <a:pt x="66456" y="53626"/>
                    <a:pt x="54314" y="65755"/>
                    <a:pt x="39618" y="65755"/>
                  </a:cubicBezTo>
                  <a:cubicBezTo>
                    <a:pt x="24921" y="65755"/>
                    <a:pt x="12780" y="53626"/>
                    <a:pt x="12780" y="38942"/>
                  </a:cubicBezTo>
                  <a:cubicBezTo>
                    <a:pt x="12780" y="24259"/>
                    <a:pt x="24921" y="12130"/>
                    <a:pt x="39618" y="12130"/>
                  </a:cubicBezTo>
                  <a:close/>
                </a:path>
              </a:pathLst>
            </a:custGeom>
            <a:grpFill/>
            <a:ln w="6390" cap="flat">
              <a:noFill/>
              <a:prstDash val="solid"/>
              <a:miter/>
            </a:ln>
          </p:spPr>
          <p:txBody>
            <a:bodyPr rtlCol="0" anchor="ctr"/>
            <a:lstStyle/>
            <a:p>
              <a:endParaRPr lang="en-US"/>
            </a:p>
          </p:txBody>
        </p:sp>
        <p:sp>
          <p:nvSpPr>
            <p:cNvPr id="101" name="Graphic 4">
              <a:extLst>
                <a:ext uri="{FF2B5EF4-FFF2-40B4-BE49-F238E27FC236}">
                  <a16:creationId xmlns:a16="http://schemas.microsoft.com/office/drawing/2014/main" id="{9B97D9CD-7B25-4D3C-B00A-E11FD70EB634}"/>
                </a:ext>
              </a:extLst>
            </p:cNvPr>
            <p:cNvSpPr/>
            <p:nvPr/>
          </p:nvSpPr>
          <p:spPr>
            <a:xfrm>
              <a:off x="6825730" y="2469487"/>
              <a:ext cx="65177" cy="65116"/>
            </a:xfrm>
            <a:custGeom>
              <a:avLst/>
              <a:gdLst>
                <a:gd name="connsiteX0" fmla="*/ 32589 w 65177"/>
                <a:gd name="connsiteY0" fmla="*/ 65117 h 65116"/>
                <a:gd name="connsiteX1" fmla="*/ 65178 w 65177"/>
                <a:gd name="connsiteY1" fmla="*/ 32558 h 65116"/>
                <a:gd name="connsiteX2" fmla="*/ 32589 w 65177"/>
                <a:gd name="connsiteY2" fmla="*/ 0 h 65116"/>
                <a:gd name="connsiteX3" fmla="*/ 0 w 65177"/>
                <a:gd name="connsiteY3" fmla="*/ 32558 h 65116"/>
                <a:gd name="connsiteX4" fmla="*/ 32589 w 65177"/>
                <a:gd name="connsiteY4" fmla="*/ 65117 h 65116"/>
                <a:gd name="connsiteX5" fmla="*/ 32589 w 65177"/>
                <a:gd name="connsiteY5" fmla="*/ 12768 h 65116"/>
                <a:gd name="connsiteX6" fmla="*/ 52398 w 65177"/>
                <a:gd name="connsiteY6" fmla="*/ 32558 h 65116"/>
                <a:gd name="connsiteX7" fmla="*/ 32589 w 65177"/>
                <a:gd name="connsiteY7" fmla="*/ 52349 h 65116"/>
                <a:gd name="connsiteX8" fmla="*/ 12780 w 65177"/>
                <a:gd name="connsiteY8" fmla="*/ 32558 h 65116"/>
                <a:gd name="connsiteX9" fmla="*/ 32589 w 6517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5116">
                  <a:moveTo>
                    <a:pt x="32589" y="65117"/>
                  </a:moveTo>
                  <a:cubicBezTo>
                    <a:pt x="50481" y="65117"/>
                    <a:pt x="65178" y="50433"/>
                    <a:pt x="65178" y="32558"/>
                  </a:cubicBezTo>
                  <a:cubicBezTo>
                    <a:pt x="65178" y="14683"/>
                    <a:pt x="50481" y="0"/>
                    <a:pt x="32589" y="0"/>
                  </a:cubicBezTo>
                  <a:cubicBezTo>
                    <a:pt x="14697" y="0"/>
                    <a:pt x="0" y="14683"/>
                    <a:pt x="0" y="32558"/>
                  </a:cubicBezTo>
                  <a:cubicBezTo>
                    <a:pt x="0" y="50433"/>
                    <a:pt x="14697" y="65117"/>
                    <a:pt x="32589" y="65117"/>
                  </a:cubicBezTo>
                  <a:close/>
                  <a:moveTo>
                    <a:pt x="32589" y="12768"/>
                  </a:moveTo>
                  <a:cubicBezTo>
                    <a:pt x="43452" y="12768"/>
                    <a:pt x="52398" y="21706"/>
                    <a:pt x="52398" y="32558"/>
                  </a:cubicBezTo>
                  <a:cubicBezTo>
                    <a:pt x="52398" y="43411"/>
                    <a:pt x="43452" y="52349"/>
                    <a:pt x="32589" y="52349"/>
                  </a:cubicBezTo>
                  <a:cubicBezTo>
                    <a:pt x="21726" y="52349"/>
                    <a:pt x="12780" y="43411"/>
                    <a:pt x="12780" y="32558"/>
                  </a:cubicBezTo>
                  <a:cubicBezTo>
                    <a:pt x="12780" y="21706"/>
                    <a:pt x="21726" y="12768"/>
                    <a:pt x="32589" y="12768"/>
                  </a:cubicBezTo>
                  <a:close/>
                </a:path>
              </a:pathLst>
            </a:custGeom>
            <a:grpFill/>
            <a:ln w="6390" cap="flat">
              <a:noFill/>
              <a:prstDash val="solid"/>
              <a:miter/>
            </a:ln>
          </p:spPr>
          <p:txBody>
            <a:bodyPr rtlCol="0" anchor="ctr"/>
            <a:lstStyle/>
            <a:p>
              <a:endParaRPr lang="en-US"/>
            </a:p>
          </p:txBody>
        </p:sp>
        <p:sp>
          <p:nvSpPr>
            <p:cNvPr id="102" name="Graphic 4">
              <a:extLst>
                <a:ext uri="{FF2B5EF4-FFF2-40B4-BE49-F238E27FC236}">
                  <a16:creationId xmlns:a16="http://schemas.microsoft.com/office/drawing/2014/main" id="{3D9D60B8-5931-4BD6-8D9E-FEE1CA7D915F}"/>
                </a:ext>
              </a:extLst>
            </p:cNvPr>
            <p:cNvSpPr/>
            <p:nvPr/>
          </p:nvSpPr>
          <p:spPr>
            <a:xfrm>
              <a:off x="6980986" y="2469487"/>
              <a:ext cx="65197" cy="65116"/>
            </a:xfrm>
            <a:custGeom>
              <a:avLst/>
              <a:gdLst>
                <a:gd name="connsiteX0" fmla="*/ 32609 w 65197"/>
                <a:gd name="connsiteY0" fmla="*/ 65117 h 65116"/>
                <a:gd name="connsiteX1" fmla="*/ 65197 w 65197"/>
                <a:gd name="connsiteY1" fmla="*/ 32558 h 65116"/>
                <a:gd name="connsiteX2" fmla="*/ 32609 w 65197"/>
                <a:gd name="connsiteY2" fmla="*/ 0 h 65116"/>
                <a:gd name="connsiteX3" fmla="*/ 20 w 65197"/>
                <a:gd name="connsiteY3" fmla="*/ 32558 h 65116"/>
                <a:gd name="connsiteX4" fmla="*/ 32609 w 65197"/>
                <a:gd name="connsiteY4" fmla="*/ 65117 h 65116"/>
                <a:gd name="connsiteX5" fmla="*/ 32609 w 65197"/>
                <a:gd name="connsiteY5" fmla="*/ 12768 h 65116"/>
                <a:gd name="connsiteX6" fmla="*/ 52417 w 65197"/>
                <a:gd name="connsiteY6" fmla="*/ 32558 h 65116"/>
                <a:gd name="connsiteX7" fmla="*/ 32609 w 65197"/>
                <a:gd name="connsiteY7" fmla="*/ 52349 h 65116"/>
                <a:gd name="connsiteX8" fmla="*/ 12800 w 65197"/>
                <a:gd name="connsiteY8" fmla="*/ 32558 h 65116"/>
                <a:gd name="connsiteX9" fmla="*/ 32609 w 65197"/>
                <a:gd name="connsiteY9" fmla="*/ 12768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7" h="65116">
                  <a:moveTo>
                    <a:pt x="32609" y="65117"/>
                  </a:moveTo>
                  <a:cubicBezTo>
                    <a:pt x="50501" y="65117"/>
                    <a:pt x="65197" y="50433"/>
                    <a:pt x="65197" y="32558"/>
                  </a:cubicBezTo>
                  <a:cubicBezTo>
                    <a:pt x="65197" y="14683"/>
                    <a:pt x="50501" y="0"/>
                    <a:pt x="32609" y="0"/>
                  </a:cubicBezTo>
                  <a:cubicBezTo>
                    <a:pt x="14717" y="0"/>
                    <a:pt x="20" y="14683"/>
                    <a:pt x="20" y="32558"/>
                  </a:cubicBezTo>
                  <a:cubicBezTo>
                    <a:pt x="-619" y="50433"/>
                    <a:pt x="14078" y="65117"/>
                    <a:pt x="32609" y="65117"/>
                  </a:cubicBezTo>
                  <a:close/>
                  <a:moveTo>
                    <a:pt x="32609" y="12768"/>
                  </a:moveTo>
                  <a:cubicBezTo>
                    <a:pt x="43472" y="12768"/>
                    <a:pt x="52417" y="21706"/>
                    <a:pt x="52417" y="32558"/>
                  </a:cubicBezTo>
                  <a:cubicBezTo>
                    <a:pt x="52417" y="43411"/>
                    <a:pt x="43472" y="52349"/>
                    <a:pt x="32609" y="52349"/>
                  </a:cubicBezTo>
                  <a:cubicBezTo>
                    <a:pt x="21746" y="52349"/>
                    <a:pt x="12800" y="43411"/>
                    <a:pt x="12800" y="32558"/>
                  </a:cubicBezTo>
                  <a:cubicBezTo>
                    <a:pt x="12800" y="21706"/>
                    <a:pt x="21107" y="12768"/>
                    <a:pt x="32609" y="12768"/>
                  </a:cubicBezTo>
                  <a:close/>
                </a:path>
              </a:pathLst>
            </a:custGeom>
            <a:grpFill/>
            <a:ln w="6390" cap="flat">
              <a:noFill/>
              <a:prstDash val="solid"/>
              <a:miter/>
            </a:ln>
          </p:spPr>
          <p:txBody>
            <a:bodyPr rtlCol="0" anchor="ctr"/>
            <a:lstStyle/>
            <a:p>
              <a:endParaRPr lang="en-US"/>
            </a:p>
          </p:txBody>
        </p:sp>
      </p:grpSp>
      <p:grpSp>
        <p:nvGrpSpPr>
          <p:cNvPr id="110" name="Graphic 4">
            <a:extLst>
              <a:ext uri="{FF2B5EF4-FFF2-40B4-BE49-F238E27FC236}">
                <a16:creationId xmlns:a16="http://schemas.microsoft.com/office/drawing/2014/main" id="{436527AC-0115-4F7F-B9E7-1888EF027B60}"/>
              </a:ext>
            </a:extLst>
          </p:cNvPr>
          <p:cNvGrpSpPr/>
          <p:nvPr/>
        </p:nvGrpSpPr>
        <p:grpSpPr>
          <a:xfrm>
            <a:off x="3431666" y="640024"/>
            <a:ext cx="247214" cy="246983"/>
            <a:chOff x="3607758" y="4793256"/>
            <a:chExt cx="362309" cy="361971"/>
          </a:xfrm>
          <a:solidFill>
            <a:srgbClr val="012069"/>
          </a:solidFill>
        </p:grpSpPr>
        <p:sp>
          <p:nvSpPr>
            <p:cNvPr id="111" name="Graphic 4">
              <a:extLst>
                <a:ext uri="{FF2B5EF4-FFF2-40B4-BE49-F238E27FC236}">
                  <a16:creationId xmlns:a16="http://schemas.microsoft.com/office/drawing/2014/main" id="{9180BC1C-B375-455C-BEFD-A8CCA9F7696C}"/>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112" name="Graphic 4">
              <a:extLst>
                <a:ext uri="{FF2B5EF4-FFF2-40B4-BE49-F238E27FC236}">
                  <a16:creationId xmlns:a16="http://schemas.microsoft.com/office/drawing/2014/main" id="{9B288232-DDA1-4EF7-A239-098A72FF3520}"/>
                </a:ext>
              </a:extLst>
            </p:cNvPr>
            <p:cNvSpPr/>
            <p:nvPr/>
          </p:nvSpPr>
          <p:spPr>
            <a:xfrm>
              <a:off x="3708719" y="4871326"/>
              <a:ext cx="162304" cy="204740"/>
            </a:xfrm>
            <a:custGeom>
              <a:avLst/>
              <a:gdLst>
                <a:gd name="connsiteX0" fmla="*/ 157831 w 162304"/>
                <a:gd name="connsiteY0" fmla="*/ 14498 h 204740"/>
                <a:gd name="connsiteX1" fmla="*/ 151441 w 162304"/>
                <a:gd name="connsiteY1" fmla="*/ 14498 h 204740"/>
                <a:gd name="connsiteX2" fmla="*/ 84986 w 162304"/>
                <a:gd name="connsiteY2" fmla="*/ 15136 h 204740"/>
                <a:gd name="connsiteX3" fmla="*/ 2556 w 162304"/>
                <a:gd name="connsiteY3" fmla="*/ 14498 h 204740"/>
                <a:gd name="connsiteX4" fmla="*/ 0 w 162304"/>
                <a:gd name="connsiteY4" fmla="*/ 19605 h 204740"/>
                <a:gd name="connsiteX5" fmla="*/ 0 w 162304"/>
                <a:gd name="connsiteY5" fmla="*/ 198356 h 204740"/>
                <a:gd name="connsiteX6" fmla="*/ 6390 w 162304"/>
                <a:gd name="connsiteY6" fmla="*/ 204740 h 204740"/>
                <a:gd name="connsiteX7" fmla="*/ 12780 w 162304"/>
                <a:gd name="connsiteY7" fmla="*/ 198356 h 204740"/>
                <a:gd name="connsiteX8" fmla="*/ 12780 w 162304"/>
                <a:gd name="connsiteY8" fmla="*/ 119834 h 204740"/>
                <a:gd name="connsiteX9" fmla="*/ 76679 w 162304"/>
                <a:gd name="connsiteY9" fmla="*/ 121110 h 204740"/>
                <a:gd name="connsiteX10" fmla="*/ 159109 w 162304"/>
                <a:gd name="connsiteY10" fmla="*/ 121749 h 204740"/>
                <a:gd name="connsiteX11" fmla="*/ 162304 w 162304"/>
                <a:gd name="connsiteY11" fmla="*/ 116642 h 204740"/>
                <a:gd name="connsiteX12" fmla="*/ 162304 w 162304"/>
                <a:gd name="connsiteY12" fmla="*/ 20243 h 204740"/>
                <a:gd name="connsiteX13" fmla="*/ 157831 w 162304"/>
                <a:gd name="connsiteY13" fmla="*/ 14498 h 204740"/>
                <a:gd name="connsiteX14" fmla="*/ 148246 w 162304"/>
                <a:gd name="connsiteY14" fmla="*/ 112811 h 204740"/>
                <a:gd name="connsiteX15" fmla="*/ 84347 w 162304"/>
                <a:gd name="connsiteY15" fmla="*/ 112173 h 204740"/>
                <a:gd name="connsiteX16" fmla="*/ 46646 w 162304"/>
                <a:gd name="connsiteY16" fmla="*/ 96851 h 204740"/>
                <a:gd name="connsiteX17" fmla="*/ 12141 w 162304"/>
                <a:gd name="connsiteY17" fmla="*/ 105789 h 204740"/>
                <a:gd name="connsiteX18" fmla="*/ 12141 w 162304"/>
                <a:gd name="connsiteY18" fmla="*/ 23435 h 204740"/>
                <a:gd name="connsiteX19" fmla="*/ 76040 w 162304"/>
                <a:gd name="connsiteY19" fmla="*/ 24712 h 204740"/>
                <a:gd name="connsiteX20" fmla="*/ 148885 w 162304"/>
                <a:gd name="connsiteY20" fmla="*/ 31096 h 204740"/>
                <a:gd name="connsiteX21" fmla="*/ 148246 w 162304"/>
                <a:gd name="connsiteY21" fmla="*/ 112811 h 20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04" h="204740">
                  <a:moveTo>
                    <a:pt x="157831" y="14498"/>
                  </a:moveTo>
                  <a:cubicBezTo>
                    <a:pt x="155914" y="13221"/>
                    <a:pt x="153358" y="13859"/>
                    <a:pt x="151441" y="14498"/>
                  </a:cubicBezTo>
                  <a:cubicBezTo>
                    <a:pt x="150802" y="14498"/>
                    <a:pt x="110546" y="41311"/>
                    <a:pt x="84986" y="15136"/>
                  </a:cubicBezTo>
                  <a:cubicBezTo>
                    <a:pt x="58148" y="-11677"/>
                    <a:pt x="19170" y="3007"/>
                    <a:pt x="2556" y="14498"/>
                  </a:cubicBezTo>
                  <a:cubicBezTo>
                    <a:pt x="639" y="15775"/>
                    <a:pt x="0" y="17690"/>
                    <a:pt x="0" y="19605"/>
                  </a:cubicBezTo>
                  <a:lnTo>
                    <a:pt x="0" y="198356"/>
                  </a:lnTo>
                  <a:cubicBezTo>
                    <a:pt x="0" y="202187"/>
                    <a:pt x="2556" y="204740"/>
                    <a:pt x="6390" y="204740"/>
                  </a:cubicBezTo>
                  <a:cubicBezTo>
                    <a:pt x="10224" y="204740"/>
                    <a:pt x="12780" y="202187"/>
                    <a:pt x="12780" y="198356"/>
                  </a:cubicBezTo>
                  <a:lnTo>
                    <a:pt x="12780" y="119834"/>
                  </a:lnTo>
                  <a:cubicBezTo>
                    <a:pt x="22365" y="114088"/>
                    <a:pt x="53675" y="98128"/>
                    <a:pt x="76679" y="121110"/>
                  </a:cubicBezTo>
                  <a:cubicBezTo>
                    <a:pt x="102878" y="147285"/>
                    <a:pt x="141856" y="133240"/>
                    <a:pt x="159109" y="121749"/>
                  </a:cubicBezTo>
                  <a:cubicBezTo>
                    <a:pt x="161026" y="120472"/>
                    <a:pt x="162304" y="118557"/>
                    <a:pt x="162304" y="116642"/>
                  </a:cubicBezTo>
                  <a:lnTo>
                    <a:pt x="162304" y="20243"/>
                  </a:lnTo>
                  <a:cubicBezTo>
                    <a:pt x="161665" y="17690"/>
                    <a:pt x="159748" y="15136"/>
                    <a:pt x="157831" y="14498"/>
                  </a:cubicBezTo>
                  <a:close/>
                  <a:moveTo>
                    <a:pt x="148246" y="112811"/>
                  </a:moveTo>
                  <a:cubicBezTo>
                    <a:pt x="138661" y="118557"/>
                    <a:pt x="106712" y="133878"/>
                    <a:pt x="84347" y="112173"/>
                  </a:cubicBezTo>
                  <a:cubicBezTo>
                    <a:pt x="74762" y="101958"/>
                    <a:pt x="60704" y="96851"/>
                    <a:pt x="46646" y="96851"/>
                  </a:cubicBezTo>
                  <a:cubicBezTo>
                    <a:pt x="34505" y="96851"/>
                    <a:pt x="23004" y="100043"/>
                    <a:pt x="12141" y="105789"/>
                  </a:cubicBezTo>
                  <a:lnTo>
                    <a:pt x="12141" y="23435"/>
                  </a:lnTo>
                  <a:cubicBezTo>
                    <a:pt x="21726" y="17690"/>
                    <a:pt x="53675" y="2368"/>
                    <a:pt x="76040" y="24712"/>
                  </a:cubicBezTo>
                  <a:cubicBezTo>
                    <a:pt x="98405" y="47056"/>
                    <a:pt x="129076" y="40672"/>
                    <a:pt x="148885" y="31096"/>
                  </a:cubicBezTo>
                  <a:lnTo>
                    <a:pt x="148246" y="112811"/>
                  </a:lnTo>
                  <a:close/>
                </a:path>
              </a:pathLst>
            </a:custGeom>
            <a:grpFill/>
            <a:ln w="6390" cap="flat">
              <a:noFill/>
              <a:prstDash val="solid"/>
              <a:miter/>
            </a:ln>
          </p:spPr>
          <p:txBody>
            <a:bodyPr rtlCol="0" anchor="ctr"/>
            <a:lstStyle/>
            <a:p>
              <a:endParaRPr lang="en-US"/>
            </a:p>
          </p:txBody>
        </p:sp>
      </p:grpSp>
      <p:grpSp>
        <p:nvGrpSpPr>
          <p:cNvPr id="119" name="Graphic 4">
            <a:extLst>
              <a:ext uri="{FF2B5EF4-FFF2-40B4-BE49-F238E27FC236}">
                <a16:creationId xmlns:a16="http://schemas.microsoft.com/office/drawing/2014/main" id="{717635D7-93C9-451A-852C-7E6BBD2DF05A}"/>
              </a:ext>
            </a:extLst>
          </p:cNvPr>
          <p:cNvGrpSpPr/>
          <p:nvPr/>
        </p:nvGrpSpPr>
        <p:grpSpPr>
          <a:xfrm>
            <a:off x="11146226" y="658584"/>
            <a:ext cx="246778" cy="246548"/>
            <a:chOff x="467743" y="918179"/>
            <a:chExt cx="361670" cy="361333"/>
          </a:xfrm>
          <a:solidFill>
            <a:srgbClr val="197593"/>
          </a:solidFill>
        </p:grpSpPr>
        <p:sp>
          <p:nvSpPr>
            <p:cNvPr id="120" name="Graphic 4">
              <a:extLst>
                <a:ext uri="{FF2B5EF4-FFF2-40B4-BE49-F238E27FC236}">
                  <a16:creationId xmlns:a16="http://schemas.microsoft.com/office/drawing/2014/main" id="{0871A6C5-6C5D-49A7-9FDE-746162A19192}"/>
                </a:ext>
              </a:extLst>
            </p:cNvPr>
            <p:cNvSpPr/>
            <p:nvPr/>
          </p:nvSpPr>
          <p:spPr>
            <a:xfrm>
              <a:off x="467743" y="918179"/>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234"/>
                    <a:pt x="273489" y="349204"/>
                    <a:pt x="180835" y="349204"/>
                  </a:cubicBezTo>
                  <a:close/>
                </a:path>
              </a:pathLst>
            </a:custGeom>
            <a:grpFill/>
            <a:ln w="6390" cap="flat">
              <a:noFill/>
              <a:prstDash val="solid"/>
              <a:miter/>
            </a:ln>
          </p:spPr>
          <p:txBody>
            <a:bodyPr rtlCol="0" anchor="ctr"/>
            <a:lstStyle/>
            <a:p>
              <a:endParaRPr lang="en-US"/>
            </a:p>
          </p:txBody>
        </p:sp>
        <p:sp>
          <p:nvSpPr>
            <p:cNvPr id="121" name="Graphic 4">
              <a:extLst>
                <a:ext uri="{FF2B5EF4-FFF2-40B4-BE49-F238E27FC236}">
                  <a16:creationId xmlns:a16="http://schemas.microsoft.com/office/drawing/2014/main" id="{8AC730E4-89BA-47F1-813A-1571953D5F6F}"/>
                </a:ext>
              </a:extLst>
            </p:cNvPr>
            <p:cNvSpPr/>
            <p:nvPr/>
          </p:nvSpPr>
          <p:spPr>
            <a:xfrm>
              <a:off x="540588" y="999894"/>
              <a:ext cx="215463" cy="198541"/>
            </a:xfrm>
            <a:custGeom>
              <a:avLst/>
              <a:gdLst>
                <a:gd name="connsiteX0" fmla="*/ 201283 w 215463"/>
                <a:gd name="connsiteY0" fmla="*/ 0 h 198541"/>
                <a:gd name="connsiteX1" fmla="*/ 76040 w 215463"/>
                <a:gd name="connsiteY1" fmla="*/ 0 h 198541"/>
                <a:gd name="connsiteX2" fmla="*/ 62621 w 215463"/>
                <a:gd name="connsiteY2" fmla="*/ 14683 h 198541"/>
                <a:gd name="connsiteX3" fmla="*/ 62621 w 215463"/>
                <a:gd name="connsiteY3" fmla="*/ 74054 h 198541"/>
                <a:gd name="connsiteX4" fmla="*/ 13419 w 215463"/>
                <a:gd name="connsiteY4" fmla="*/ 74054 h 198541"/>
                <a:gd name="connsiteX5" fmla="*/ 1278 w 215463"/>
                <a:gd name="connsiteY5" fmla="*/ 87461 h 198541"/>
                <a:gd name="connsiteX6" fmla="*/ 0 w 215463"/>
                <a:gd name="connsiteY6" fmla="*/ 158323 h 198541"/>
                <a:gd name="connsiteX7" fmla="*/ 4473 w 215463"/>
                <a:gd name="connsiteY7" fmla="*/ 169814 h 198541"/>
                <a:gd name="connsiteX8" fmla="*/ 13419 w 215463"/>
                <a:gd name="connsiteY8" fmla="*/ 173644 h 198541"/>
                <a:gd name="connsiteX9" fmla="*/ 13419 w 215463"/>
                <a:gd name="connsiteY9" fmla="*/ 173644 h 198541"/>
                <a:gd name="connsiteX10" fmla="*/ 27477 w 215463"/>
                <a:gd name="connsiteY10" fmla="*/ 173644 h 198541"/>
                <a:gd name="connsiteX11" fmla="*/ 39618 w 215463"/>
                <a:gd name="connsiteY11" fmla="*/ 195350 h 198541"/>
                <a:gd name="connsiteX12" fmla="*/ 40257 w 215463"/>
                <a:gd name="connsiteY12" fmla="*/ 195988 h 198541"/>
                <a:gd name="connsiteX13" fmla="*/ 40896 w 215463"/>
                <a:gd name="connsiteY13" fmla="*/ 196627 h 198541"/>
                <a:gd name="connsiteX14" fmla="*/ 42174 w 215463"/>
                <a:gd name="connsiteY14" fmla="*/ 197265 h 198541"/>
                <a:gd name="connsiteX15" fmla="*/ 42813 w 215463"/>
                <a:gd name="connsiteY15" fmla="*/ 197903 h 198541"/>
                <a:gd name="connsiteX16" fmla="*/ 44730 w 215463"/>
                <a:gd name="connsiteY16" fmla="*/ 198542 h 198541"/>
                <a:gd name="connsiteX17" fmla="*/ 44730 w 215463"/>
                <a:gd name="connsiteY17" fmla="*/ 198542 h 198541"/>
                <a:gd name="connsiteX18" fmla="*/ 46008 w 215463"/>
                <a:gd name="connsiteY18" fmla="*/ 198542 h 198541"/>
                <a:gd name="connsiteX19" fmla="*/ 47925 w 215463"/>
                <a:gd name="connsiteY19" fmla="*/ 198542 h 198541"/>
                <a:gd name="connsiteX20" fmla="*/ 48564 w 215463"/>
                <a:gd name="connsiteY20" fmla="*/ 198542 h 198541"/>
                <a:gd name="connsiteX21" fmla="*/ 49203 w 215463"/>
                <a:gd name="connsiteY21" fmla="*/ 198542 h 198541"/>
                <a:gd name="connsiteX22" fmla="*/ 49203 w 215463"/>
                <a:gd name="connsiteY22" fmla="*/ 198542 h 198541"/>
                <a:gd name="connsiteX23" fmla="*/ 50481 w 215463"/>
                <a:gd name="connsiteY23" fmla="*/ 197265 h 198541"/>
                <a:gd name="connsiteX24" fmla="*/ 51119 w 215463"/>
                <a:gd name="connsiteY24" fmla="*/ 196627 h 198541"/>
                <a:gd name="connsiteX25" fmla="*/ 51758 w 215463"/>
                <a:gd name="connsiteY25" fmla="*/ 195350 h 198541"/>
                <a:gd name="connsiteX26" fmla="*/ 51758 w 215463"/>
                <a:gd name="connsiteY26" fmla="*/ 194711 h 198541"/>
                <a:gd name="connsiteX27" fmla="*/ 51758 w 215463"/>
                <a:gd name="connsiteY27" fmla="*/ 194711 h 198541"/>
                <a:gd name="connsiteX28" fmla="*/ 56231 w 215463"/>
                <a:gd name="connsiteY28" fmla="*/ 176198 h 198541"/>
                <a:gd name="connsiteX29" fmla="*/ 125882 w 215463"/>
                <a:gd name="connsiteY29" fmla="*/ 176198 h 198541"/>
                <a:gd name="connsiteX30" fmla="*/ 138023 w 215463"/>
                <a:gd name="connsiteY30" fmla="*/ 162792 h 198541"/>
                <a:gd name="connsiteX31" fmla="*/ 138023 w 215463"/>
                <a:gd name="connsiteY31" fmla="*/ 112996 h 198541"/>
                <a:gd name="connsiteX32" fmla="*/ 153997 w 215463"/>
                <a:gd name="connsiteY32" fmla="*/ 112996 h 198541"/>
                <a:gd name="connsiteX33" fmla="*/ 159109 w 215463"/>
                <a:gd name="connsiteY33" fmla="*/ 134064 h 198541"/>
                <a:gd name="connsiteX34" fmla="*/ 159109 w 215463"/>
                <a:gd name="connsiteY34" fmla="*/ 134064 h 198541"/>
                <a:gd name="connsiteX35" fmla="*/ 159109 w 215463"/>
                <a:gd name="connsiteY35" fmla="*/ 134702 h 198541"/>
                <a:gd name="connsiteX36" fmla="*/ 159748 w 215463"/>
                <a:gd name="connsiteY36" fmla="*/ 135979 h 198541"/>
                <a:gd name="connsiteX37" fmla="*/ 160387 w 215463"/>
                <a:gd name="connsiteY37" fmla="*/ 136617 h 198541"/>
                <a:gd name="connsiteX38" fmla="*/ 161665 w 215463"/>
                <a:gd name="connsiteY38" fmla="*/ 137894 h 198541"/>
                <a:gd name="connsiteX39" fmla="*/ 161665 w 215463"/>
                <a:gd name="connsiteY39" fmla="*/ 137894 h 198541"/>
                <a:gd name="connsiteX40" fmla="*/ 162304 w 215463"/>
                <a:gd name="connsiteY40" fmla="*/ 137894 h 198541"/>
                <a:gd name="connsiteX41" fmla="*/ 162943 w 215463"/>
                <a:gd name="connsiteY41" fmla="*/ 137894 h 198541"/>
                <a:gd name="connsiteX42" fmla="*/ 164860 w 215463"/>
                <a:gd name="connsiteY42" fmla="*/ 137894 h 198541"/>
                <a:gd name="connsiteX43" fmla="*/ 166138 w 215463"/>
                <a:gd name="connsiteY43" fmla="*/ 137894 h 198541"/>
                <a:gd name="connsiteX44" fmla="*/ 166138 w 215463"/>
                <a:gd name="connsiteY44" fmla="*/ 137894 h 198541"/>
                <a:gd name="connsiteX45" fmla="*/ 168055 w 215463"/>
                <a:gd name="connsiteY45" fmla="*/ 137256 h 198541"/>
                <a:gd name="connsiteX46" fmla="*/ 168694 w 215463"/>
                <a:gd name="connsiteY46" fmla="*/ 136617 h 198541"/>
                <a:gd name="connsiteX47" fmla="*/ 169972 w 215463"/>
                <a:gd name="connsiteY47" fmla="*/ 135979 h 198541"/>
                <a:gd name="connsiteX48" fmla="*/ 170611 w 215463"/>
                <a:gd name="connsiteY48" fmla="*/ 135340 h 198541"/>
                <a:gd name="connsiteX49" fmla="*/ 171250 w 215463"/>
                <a:gd name="connsiteY49" fmla="*/ 134702 h 198541"/>
                <a:gd name="connsiteX50" fmla="*/ 185308 w 215463"/>
                <a:gd name="connsiteY50" fmla="*/ 109804 h 198541"/>
                <a:gd name="connsiteX51" fmla="*/ 201283 w 215463"/>
                <a:gd name="connsiteY51" fmla="*/ 109804 h 198541"/>
                <a:gd name="connsiteX52" fmla="*/ 210868 w 215463"/>
                <a:gd name="connsiteY52" fmla="*/ 105974 h 198541"/>
                <a:gd name="connsiteX53" fmla="*/ 215341 w 215463"/>
                <a:gd name="connsiteY53" fmla="*/ 93845 h 198541"/>
                <a:gd name="connsiteX54" fmla="*/ 214063 w 215463"/>
                <a:gd name="connsiteY54" fmla="*/ 15322 h 198541"/>
                <a:gd name="connsiteX55" fmla="*/ 201283 w 215463"/>
                <a:gd name="connsiteY55" fmla="*/ 0 h 198541"/>
                <a:gd name="connsiteX56" fmla="*/ 125882 w 215463"/>
                <a:gd name="connsiteY56" fmla="*/ 161515 h 198541"/>
                <a:gd name="connsiteX57" fmla="*/ 125882 w 215463"/>
                <a:gd name="connsiteY57" fmla="*/ 162153 h 198541"/>
                <a:gd name="connsiteX58" fmla="*/ 52398 w 215463"/>
                <a:gd name="connsiteY58" fmla="*/ 162153 h 198541"/>
                <a:gd name="connsiteX59" fmla="*/ 51758 w 215463"/>
                <a:gd name="connsiteY59" fmla="*/ 162153 h 198541"/>
                <a:gd name="connsiteX60" fmla="*/ 45369 w 215463"/>
                <a:gd name="connsiteY60" fmla="*/ 166622 h 198541"/>
                <a:gd name="connsiteX61" fmla="*/ 43452 w 215463"/>
                <a:gd name="connsiteY61" fmla="*/ 174283 h 198541"/>
                <a:gd name="connsiteX62" fmla="*/ 37062 w 215463"/>
                <a:gd name="connsiteY62" fmla="*/ 163430 h 198541"/>
                <a:gd name="connsiteX63" fmla="*/ 36423 w 215463"/>
                <a:gd name="connsiteY63" fmla="*/ 162792 h 198541"/>
                <a:gd name="connsiteX64" fmla="*/ 35784 w 215463"/>
                <a:gd name="connsiteY64" fmla="*/ 161515 h 198541"/>
                <a:gd name="connsiteX65" fmla="*/ 34506 w 215463"/>
                <a:gd name="connsiteY65" fmla="*/ 160876 h 198541"/>
                <a:gd name="connsiteX66" fmla="*/ 33228 w 215463"/>
                <a:gd name="connsiteY66" fmla="*/ 160238 h 198541"/>
                <a:gd name="connsiteX67" fmla="*/ 31950 w 215463"/>
                <a:gd name="connsiteY67" fmla="*/ 160238 h 198541"/>
                <a:gd name="connsiteX68" fmla="*/ 31311 w 215463"/>
                <a:gd name="connsiteY68" fmla="*/ 160238 h 198541"/>
                <a:gd name="connsiteX69" fmla="*/ 14058 w 215463"/>
                <a:gd name="connsiteY69" fmla="*/ 160876 h 198541"/>
                <a:gd name="connsiteX70" fmla="*/ 13419 w 215463"/>
                <a:gd name="connsiteY70" fmla="*/ 158323 h 198541"/>
                <a:gd name="connsiteX71" fmla="*/ 14697 w 215463"/>
                <a:gd name="connsiteY71" fmla="*/ 87461 h 198541"/>
                <a:gd name="connsiteX72" fmla="*/ 14697 w 215463"/>
                <a:gd name="connsiteY72" fmla="*/ 86822 h 198541"/>
                <a:gd name="connsiteX73" fmla="*/ 63260 w 215463"/>
                <a:gd name="connsiteY73" fmla="*/ 86822 h 198541"/>
                <a:gd name="connsiteX74" fmla="*/ 63260 w 215463"/>
                <a:gd name="connsiteY74" fmla="*/ 97037 h 198541"/>
                <a:gd name="connsiteX75" fmla="*/ 76679 w 215463"/>
                <a:gd name="connsiteY75" fmla="*/ 111720 h 198541"/>
                <a:gd name="connsiteX76" fmla="*/ 126521 w 215463"/>
                <a:gd name="connsiteY76" fmla="*/ 111720 h 198541"/>
                <a:gd name="connsiteX77" fmla="*/ 126521 w 215463"/>
                <a:gd name="connsiteY77" fmla="*/ 161515 h 198541"/>
                <a:gd name="connsiteX78" fmla="*/ 201283 w 215463"/>
                <a:gd name="connsiteY78" fmla="*/ 96398 h 198541"/>
                <a:gd name="connsiteX79" fmla="*/ 181474 w 215463"/>
                <a:gd name="connsiteY79" fmla="*/ 95760 h 198541"/>
                <a:gd name="connsiteX80" fmla="*/ 180835 w 215463"/>
                <a:gd name="connsiteY80" fmla="*/ 95760 h 198541"/>
                <a:gd name="connsiteX81" fmla="*/ 178918 w 215463"/>
                <a:gd name="connsiteY81" fmla="*/ 96398 h 198541"/>
                <a:gd name="connsiteX82" fmla="*/ 178279 w 215463"/>
                <a:gd name="connsiteY82" fmla="*/ 96398 h 198541"/>
                <a:gd name="connsiteX83" fmla="*/ 177001 w 215463"/>
                <a:gd name="connsiteY83" fmla="*/ 97037 h 198541"/>
                <a:gd name="connsiteX84" fmla="*/ 176362 w 215463"/>
                <a:gd name="connsiteY84" fmla="*/ 97675 h 198541"/>
                <a:gd name="connsiteX85" fmla="*/ 175723 w 215463"/>
                <a:gd name="connsiteY85" fmla="*/ 98313 h 198541"/>
                <a:gd name="connsiteX86" fmla="*/ 168055 w 215463"/>
                <a:gd name="connsiteY86" fmla="*/ 112358 h 198541"/>
                <a:gd name="connsiteX87" fmla="*/ 165499 w 215463"/>
                <a:gd name="connsiteY87" fmla="*/ 102144 h 198541"/>
                <a:gd name="connsiteX88" fmla="*/ 159109 w 215463"/>
                <a:gd name="connsiteY88" fmla="*/ 97675 h 198541"/>
                <a:gd name="connsiteX89" fmla="*/ 158470 w 215463"/>
                <a:gd name="connsiteY89" fmla="*/ 97675 h 198541"/>
                <a:gd name="connsiteX90" fmla="*/ 132272 w 215463"/>
                <a:gd name="connsiteY90" fmla="*/ 97675 h 198541"/>
                <a:gd name="connsiteX91" fmla="*/ 132272 w 215463"/>
                <a:gd name="connsiteY91" fmla="*/ 97675 h 198541"/>
                <a:gd name="connsiteX92" fmla="*/ 132272 w 215463"/>
                <a:gd name="connsiteY92" fmla="*/ 97675 h 198541"/>
                <a:gd name="connsiteX93" fmla="*/ 76679 w 215463"/>
                <a:gd name="connsiteY93" fmla="*/ 97675 h 198541"/>
                <a:gd name="connsiteX94" fmla="*/ 76040 w 215463"/>
                <a:gd name="connsiteY94" fmla="*/ 95760 h 198541"/>
                <a:gd name="connsiteX95" fmla="*/ 76040 w 215463"/>
                <a:gd name="connsiteY95" fmla="*/ 13406 h 198541"/>
                <a:gd name="connsiteX96" fmla="*/ 76679 w 215463"/>
                <a:gd name="connsiteY96" fmla="*/ 11491 h 198541"/>
                <a:gd name="connsiteX97" fmla="*/ 201922 w 215463"/>
                <a:gd name="connsiteY97" fmla="*/ 11491 h 198541"/>
                <a:gd name="connsiteX98" fmla="*/ 202561 w 215463"/>
                <a:gd name="connsiteY98" fmla="*/ 13406 h 198541"/>
                <a:gd name="connsiteX99" fmla="*/ 203839 w 215463"/>
                <a:gd name="connsiteY99" fmla="*/ 91929 h 198541"/>
                <a:gd name="connsiteX100" fmla="*/ 201283 w 215463"/>
                <a:gd name="connsiteY100" fmla="*/ 96398 h 1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15463" h="198541">
                  <a:moveTo>
                    <a:pt x="201283" y="0"/>
                  </a:moveTo>
                  <a:lnTo>
                    <a:pt x="76040" y="0"/>
                  </a:lnTo>
                  <a:cubicBezTo>
                    <a:pt x="69011" y="0"/>
                    <a:pt x="62621" y="6384"/>
                    <a:pt x="62621" y="14683"/>
                  </a:cubicBezTo>
                  <a:lnTo>
                    <a:pt x="62621" y="74054"/>
                  </a:lnTo>
                  <a:lnTo>
                    <a:pt x="13419" y="74054"/>
                  </a:lnTo>
                  <a:cubicBezTo>
                    <a:pt x="6390" y="74054"/>
                    <a:pt x="1278" y="80438"/>
                    <a:pt x="1278" y="87461"/>
                  </a:cubicBezTo>
                  <a:lnTo>
                    <a:pt x="0" y="158323"/>
                  </a:lnTo>
                  <a:cubicBezTo>
                    <a:pt x="0" y="162792"/>
                    <a:pt x="1278" y="166622"/>
                    <a:pt x="4473" y="169814"/>
                  </a:cubicBezTo>
                  <a:cubicBezTo>
                    <a:pt x="7029" y="172368"/>
                    <a:pt x="10224" y="173644"/>
                    <a:pt x="13419" y="173644"/>
                  </a:cubicBezTo>
                  <a:cubicBezTo>
                    <a:pt x="13419" y="173644"/>
                    <a:pt x="13419" y="173644"/>
                    <a:pt x="13419" y="173644"/>
                  </a:cubicBezTo>
                  <a:lnTo>
                    <a:pt x="27477" y="173644"/>
                  </a:lnTo>
                  <a:lnTo>
                    <a:pt x="39618" y="195350"/>
                  </a:lnTo>
                  <a:cubicBezTo>
                    <a:pt x="39618" y="195350"/>
                    <a:pt x="39618" y="195350"/>
                    <a:pt x="40257" y="195988"/>
                  </a:cubicBezTo>
                  <a:cubicBezTo>
                    <a:pt x="40257" y="195988"/>
                    <a:pt x="40257" y="196627"/>
                    <a:pt x="40896" y="196627"/>
                  </a:cubicBezTo>
                  <a:cubicBezTo>
                    <a:pt x="40896" y="197265"/>
                    <a:pt x="41535" y="197265"/>
                    <a:pt x="42174" y="197265"/>
                  </a:cubicBezTo>
                  <a:cubicBezTo>
                    <a:pt x="42174" y="197265"/>
                    <a:pt x="42174" y="197265"/>
                    <a:pt x="42813" y="197903"/>
                  </a:cubicBezTo>
                  <a:cubicBezTo>
                    <a:pt x="43452" y="198542"/>
                    <a:pt x="44091" y="198542"/>
                    <a:pt x="44730" y="198542"/>
                  </a:cubicBezTo>
                  <a:cubicBezTo>
                    <a:pt x="44730" y="198542"/>
                    <a:pt x="44730" y="198542"/>
                    <a:pt x="44730" y="198542"/>
                  </a:cubicBezTo>
                  <a:cubicBezTo>
                    <a:pt x="45369" y="198542"/>
                    <a:pt x="46008" y="198542"/>
                    <a:pt x="46008" y="198542"/>
                  </a:cubicBezTo>
                  <a:cubicBezTo>
                    <a:pt x="46647" y="198542"/>
                    <a:pt x="47286" y="198542"/>
                    <a:pt x="47925" y="198542"/>
                  </a:cubicBezTo>
                  <a:cubicBezTo>
                    <a:pt x="47925" y="198542"/>
                    <a:pt x="48564" y="198542"/>
                    <a:pt x="48564" y="198542"/>
                  </a:cubicBezTo>
                  <a:cubicBezTo>
                    <a:pt x="48564" y="198542"/>
                    <a:pt x="49203" y="198542"/>
                    <a:pt x="49203" y="198542"/>
                  </a:cubicBezTo>
                  <a:cubicBezTo>
                    <a:pt x="49203" y="198542"/>
                    <a:pt x="49203" y="198542"/>
                    <a:pt x="49203" y="198542"/>
                  </a:cubicBezTo>
                  <a:cubicBezTo>
                    <a:pt x="49842" y="198542"/>
                    <a:pt x="49842" y="197903"/>
                    <a:pt x="50481" y="197265"/>
                  </a:cubicBezTo>
                  <a:cubicBezTo>
                    <a:pt x="50481" y="197265"/>
                    <a:pt x="51119" y="196627"/>
                    <a:pt x="51119" y="196627"/>
                  </a:cubicBezTo>
                  <a:cubicBezTo>
                    <a:pt x="51119" y="195988"/>
                    <a:pt x="51758" y="195988"/>
                    <a:pt x="51758" y="195350"/>
                  </a:cubicBezTo>
                  <a:cubicBezTo>
                    <a:pt x="51758" y="195350"/>
                    <a:pt x="51758" y="194711"/>
                    <a:pt x="51758" y="194711"/>
                  </a:cubicBezTo>
                  <a:cubicBezTo>
                    <a:pt x="51758" y="194711"/>
                    <a:pt x="51758" y="194711"/>
                    <a:pt x="51758" y="194711"/>
                  </a:cubicBezTo>
                  <a:lnTo>
                    <a:pt x="56231" y="176198"/>
                  </a:lnTo>
                  <a:lnTo>
                    <a:pt x="125882" y="176198"/>
                  </a:lnTo>
                  <a:cubicBezTo>
                    <a:pt x="132911" y="176198"/>
                    <a:pt x="138023" y="169814"/>
                    <a:pt x="138023" y="162792"/>
                  </a:cubicBezTo>
                  <a:lnTo>
                    <a:pt x="138023" y="112996"/>
                  </a:lnTo>
                  <a:lnTo>
                    <a:pt x="153997" y="112996"/>
                  </a:lnTo>
                  <a:lnTo>
                    <a:pt x="159109" y="134064"/>
                  </a:lnTo>
                  <a:cubicBezTo>
                    <a:pt x="159109" y="134064"/>
                    <a:pt x="159109" y="134064"/>
                    <a:pt x="159109" y="134064"/>
                  </a:cubicBezTo>
                  <a:cubicBezTo>
                    <a:pt x="159109" y="134064"/>
                    <a:pt x="159109" y="134702"/>
                    <a:pt x="159109" y="134702"/>
                  </a:cubicBezTo>
                  <a:cubicBezTo>
                    <a:pt x="159109" y="135340"/>
                    <a:pt x="159748" y="135979"/>
                    <a:pt x="159748" y="135979"/>
                  </a:cubicBezTo>
                  <a:cubicBezTo>
                    <a:pt x="159748" y="135979"/>
                    <a:pt x="160387" y="136617"/>
                    <a:pt x="160387" y="136617"/>
                  </a:cubicBezTo>
                  <a:cubicBezTo>
                    <a:pt x="161026" y="137256"/>
                    <a:pt x="161026" y="137256"/>
                    <a:pt x="161665" y="137894"/>
                  </a:cubicBezTo>
                  <a:cubicBezTo>
                    <a:pt x="161665" y="137894"/>
                    <a:pt x="161665" y="137894"/>
                    <a:pt x="161665" y="137894"/>
                  </a:cubicBezTo>
                  <a:cubicBezTo>
                    <a:pt x="161665" y="137894"/>
                    <a:pt x="162304" y="137894"/>
                    <a:pt x="162304" y="137894"/>
                  </a:cubicBezTo>
                  <a:cubicBezTo>
                    <a:pt x="162304" y="137894"/>
                    <a:pt x="162943" y="137894"/>
                    <a:pt x="162943" y="137894"/>
                  </a:cubicBezTo>
                  <a:cubicBezTo>
                    <a:pt x="163582" y="137894"/>
                    <a:pt x="164221" y="137894"/>
                    <a:pt x="164860" y="137894"/>
                  </a:cubicBezTo>
                  <a:cubicBezTo>
                    <a:pt x="165499" y="137894"/>
                    <a:pt x="166138" y="137894"/>
                    <a:pt x="166138" y="137894"/>
                  </a:cubicBezTo>
                  <a:cubicBezTo>
                    <a:pt x="166138" y="137894"/>
                    <a:pt x="166138" y="137894"/>
                    <a:pt x="166138" y="137894"/>
                  </a:cubicBezTo>
                  <a:cubicBezTo>
                    <a:pt x="166777" y="137894"/>
                    <a:pt x="167416" y="137256"/>
                    <a:pt x="168055" y="137256"/>
                  </a:cubicBezTo>
                  <a:cubicBezTo>
                    <a:pt x="168055" y="137256"/>
                    <a:pt x="168055" y="137256"/>
                    <a:pt x="168694" y="136617"/>
                  </a:cubicBezTo>
                  <a:cubicBezTo>
                    <a:pt x="169333" y="136617"/>
                    <a:pt x="169333" y="135979"/>
                    <a:pt x="169972" y="135979"/>
                  </a:cubicBezTo>
                  <a:cubicBezTo>
                    <a:pt x="169972" y="135979"/>
                    <a:pt x="169972" y="135340"/>
                    <a:pt x="170611" y="135340"/>
                  </a:cubicBezTo>
                  <a:cubicBezTo>
                    <a:pt x="170611" y="135340"/>
                    <a:pt x="170611" y="135340"/>
                    <a:pt x="171250" y="134702"/>
                  </a:cubicBezTo>
                  <a:lnTo>
                    <a:pt x="185308" y="109804"/>
                  </a:lnTo>
                  <a:lnTo>
                    <a:pt x="201283" y="109804"/>
                  </a:lnTo>
                  <a:cubicBezTo>
                    <a:pt x="205117" y="109804"/>
                    <a:pt x="208312" y="108528"/>
                    <a:pt x="210868" y="105974"/>
                  </a:cubicBezTo>
                  <a:cubicBezTo>
                    <a:pt x="214063" y="102782"/>
                    <a:pt x="215980" y="98313"/>
                    <a:pt x="215341" y="93845"/>
                  </a:cubicBezTo>
                  <a:lnTo>
                    <a:pt x="214063" y="15322"/>
                  </a:lnTo>
                  <a:cubicBezTo>
                    <a:pt x="214702" y="6384"/>
                    <a:pt x="208951" y="0"/>
                    <a:pt x="201283" y="0"/>
                  </a:cubicBezTo>
                  <a:close/>
                  <a:moveTo>
                    <a:pt x="125882" y="161515"/>
                  </a:moveTo>
                  <a:cubicBezTo>
                    <a:pt x="125882" y="162153"/>
                    <a:pt x="125882" y="162153"/>
                    <a:pt x="125882" y="162153"/>
                  </a:cubicBezTo>
                  <a:lnTo>
                    <a:pt x="52398" y="162153"/>
                  </a:lnTo>
                  <a:cubicBezTo>
                    <a:pt x="52398" y="162153"/>
                    <a:pt x="51758" y="162153"/>
                    <a:pt x="51758" y="162153"/>
                  </a:cubicBezTo>
                  <a:cubicBezTo>
                    <a:pt x="48564" y="162153"/>
                    <a:pt x="46008" y="164068"/>
                    <a:pt x="45369" y="166622"/>
                  </a:cubicBezTo>
                  <a:lnTo>
                    <a:pt x="43452" y="174283"/>
                  </a:lnTo>
                  <a:lnTo>
                    <a:pt x="37062" y="163430"/>
                  </a:lnTo>
                  <a:cubicBezTo>
                    <a:pt x="37062" y="163430"/>
                    <a:pt x="36423" y="162792"/>
                    <a:pt x="36423" y="162792"/>
                  </a:cubicBezTo>
                  <a:cubicBezTo>
                    <a:pt x="36423" y="162153"/>
                    <a:pt x="35784" y="162153"/>
                    <a:pt x="35784" y="161515"/>
                  </a:cubicBezTo>
                  <a:cubicBezTo>
                    <a:pt x="35784" y="161515"/>
                    <a:pt x="35145" y="160876"/>
                    <a:pt x="34506" y="160876"/>
                  </a:cubicBezTo>
                  <a:cubicBezTo>
                    <a:pt x="33867" y="160876"/>
                    <a:pt x="33867" y="160238"/>
                    <a:pt x="33228" y="160238"/>
                  </a:cubicBezTo>
                  <a:cubicBezTo>
                    <a:pt x="32589" y="160238"/>
                    <a:pt x="32589" y="160238"/>
                    <a:pt x="31950" y="160238"/>
                  </a:cubicBezTo>
                  <a:cubicBezTo>
                    <a:pt x="31950" y="160238"/>
                    <a:pt x="31311" y="160238"/>
                    <a:pt x="31311" y="160238"/>
                  </a:cubicBezTo>
                  <a:lnTo>
                    <a:pt x="14058" y="160876"/>
                  </a:lnTo>
                  <a:cubicBezTo>
                    <a:pt x="14058" y="160876"/>
                    <a:pt x="13419" y="160238"/>
                    <a:pt x="13419" y="158323"/>
                  </a:cubicBezTo>
                  <a:lnTo>
                    <a:pt x="14697" y="87461"/>
                  </a:lnTo>
                  <a:cubicBezTo>
                    <a:pt x="14697" y="86822"/>
                    <a:pt x="14697" y="86822"/>
                    <a:pt x="14697" y="86822"/>
                  </a:cubicBezTo>
                  <a:lnTo>
                    <a:pt x="63260" y="86822"/>
                  </a:lnTo>
                  <a:lnTo>
                    <a:pt x="63260" y="97037"/>
                  </a:lnTo>
                  <a:cubicBezTo>
                    <a:pt x="63260" y="105336"/>
                    <a:pt x="69011" y="111720"/>
                    <a:pt x="76679" y="111720"/>
                  </a:cubicBezTo>
                  <a:lnTo>
                    <a:pt x="126521" y="111720"/>
                  </a:lnTo>
                  <a:lnTo>
                    <a:pt x="126521" y="161515"/>
                  </a:lnTo>
                  <a:close/>
                  <a:moveTo>
                    <a:pt x="201283" y="96398"/>
                  </a:moveTo>
                  <a:lnTo>
                    <a:pt x="181474" y="95760"/>
                  </a:lnTo>
                  <a:cubicBezTo>
                    <a:pt x="181474" y="95760"/>
                    <a:pt x="180835" y="95760"/>
                    <a:pt x="180835" y="95760"/>
                  </a:cubicBezTo>
                  <a:cubicBezTo>
                    <a:pt x="180196" y="95760"/>
                    <a:pt x="179557" y="95760"/>
                    <a:pt x="178918" y="96398"/>
                  </a:cubicBezTo>
                  <a:cubicBezTo>
                    <a:pt x="178918" y="96398"/>
                    <a:pt x="178279" y="96398"/>
                    <a:pt x="178279" y="96398"/>
                  </a:cubicBezTo>
                  <a:cubicBezTo>
                    <a:pt x="177640" y="96398"/>
                    <a:pt x="177001" y="97037"/>
                    <a:pt x="177001" y="97037"/>
                  </a:cubicBezTo>
                  <a:cubicBezTo>
                    <a:pt x="177001" y="97037"/>
                    <a:pt x="176362" y="97675"/>
                    <a:pt x="176362" y="97675"/>
                  </a:cubicBezTo>
                  <a:cubicBezTo>
                    <a:pt x="176362" y="97675"/>
                    <a:pt x="175723" y="98313"/>
                    <a:pt x="175723" y="98313"/>
                  </a:cubicBezTo>
                  <a:lnTo>
                    <a:pt x="168055" y="112358"/>
                  </a:lnTo>
                  <a:lnTo>
                    <a:pt x="165499" y="102144"/>
                  </a:lnTo>
                  <a:cubicBezTo>
                    <a:pt x="164860" y="98952"/>
                    <a:pt x="161665" y="97037"/>
                    <a:pt x="159109" y="97675"/>
                  </a:cubicBezTo>
                  <a:cubicBezTo>
                    <a:pt x="159109" y="97675"/>
                    <a:pt x="158470" y="97675"/>
                    <a:pt x="158470" y="97675"/>
                  </a:cubicBezTo>
                  <a:lnTo>
                    <a:pt x="132272" y="97675"/>
                  </a:lnTo>
                  <a:cubicBezTo>
                    <a:pt x="132272" y="97675"/>
                    <a:pt x="132272" y="97675"/>
                    <a:pt x="132272" y="97675"/>
                  </a:cubicBezTo>
                  <a:cubicBezTo>
                    <a:pt x="132272" y="97675"/>
                    <a:pt x="132272" y="97675"/>
                    <a:pt x="132272" y="97675"/>
                  </a:cubicBezTo>
                  <a:lnTo>
                    <a:pt x="76679" y="97675"/>
                  </a:lnTo>
                  <a:cubicBezTo>
                    <a:pt x="76679" y="97675"/>
                    <a:pt x="76040" y="97037"/>
                    <a:pt x="76040" y="95760"/>
                  </a:cubicBezTo>
                  <a:lnTo>
                    <a:pt x="76040" y="13406"/>
                  </a:lnTo>
                  <a:cubicBezTo>
                    <a:pt x="76040" y="12130"/>
                    <a:pt x="76679" y="11491"/>
                    <a:pt x="76679" y="11491"/>
                  </a:cubicBezTo>
                  <a:lnTo>
                    <a:pt x="201922" y="11491"/>
                  </a:lnTo>
                  <a:cubicBezTo>
                    <a:pt x="201922" y="11491"/>
                    <a:pt x="202561" y="12130"/>
                    <a:pt x="202561" y="13406"/>
                  </a:cubicBezTo>
                  <a:lnTo>
                    <a:pt x="203839" y="91929"/>
                  </a:lnTo>
                  <a:cubicBezTo>
                    <a:pt x="202561" y="94483"/>
                    <a:pt x="202561" y="95760"/>
                    <a:pt x="201283" y="96398"/>
                  </a:cubicBezTo>
                  <a:close/>
                </a:path>
              </a:pathLst>
            </a:custGeom>
            <a:grpFill/>
            <a:ln w="6390" cap="flat">
              <a:noFill/>
              <a:prstDash val="solid"/>
              <a:miter/>
            </a:ln>
          </p:spPr>
          <p:txBody>
            <a:bodyPr rtlCol="0" anchor="ctr"/>
            <a:lstStyle/>
            <a:p>
              <a:endParaRPr lang="en-US"/>
            </a:p>
          </p:txBody>
        </p:sp>
        <p:sp>
          <p:nvSpPr>
            <p:cNvPr id="122" name="Graphic 4">
              <a:extLst>
                <a:ext uri="{FF2B5EF4-FFF2-40B4-BE49-F238E27FC236}">
                  <a16:creationId xmlns:a16="http://schemas.microsoft.com/office/drawing/2014/main" id="{0DCDF132-004D-492D-A360-E76689AB6A12}"/>
                </a:ext>
              </a:extLst>
            </p:cNvPr>
            <p:cNvSpPr/>
            <p:nvPr/>
          </p:nvSpPr>
          <p:spPr>
            <a:xfrm>
              <a:off x="640910" y="1049050"/>
              <a:ext cx="12779" cy="12767"/>
            </a:xfrm>
            <a:custGeom>
              <a:avLst/>
              <a:gdLst>
                <a:gd name="connsiteX0" fmla="*/ 10863 w 12779"/>
                <a:gd name="connsiteY0" fmla="*/ 1915 h 12767"/>
                <a:gd name="connsiteX1" fmla="*/ 8946 w 12779"/>
                <a:gd name="connsiteY1" fmla="*/ 638 h 12767"/>
                <a:gd name="connsiteX2" fmla="*/ 5112 w 12779"/>
                <a:gd name="connsiteY2" fmla="*/ 0 h 12767"/>
                <a:gd name="connsiteX3" fmla="*/ 3834 w 12779"/>
                <a:gd name="connsiteY3" fmla="*/ 638 h 12767"/>
                <a:gd name="connsiteX4" fmla="*/ 2556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224" y="1277"/>
                    <a:pt x="9585" y="638"/>
                    <a:pt x="8946" y="638"/>
                  </a:cubicBezTo>
                  <a:cubicBezTo>
                    <a:pt x="7668" y="0"/>
                    <a:pt x="6390" y="0"/>
                    <a:pt x="5112" y="0"/>
                  </a:cubicBezTo>
                  <a:cubicBezTo>
                    <a:pt x="4473" y="0"/>
                    <a:pt x="4473" y="0"/>
                    <a:pt x="3834" y="638"/>
                  </a:cubicBezTo>
                  <a:cubicBezTo>
                    <a:pt x="3195" y="638"/>
                    <a:pt x="3195" y="1277"/>
                    <a:pt x="2556" y="1277"/>
                  </a:cubicBezTo>
                  <a:cubicBezTo>
                    <a:pt x="1917" y="1277"/>
                    <a:pt x="1917" y="1915"/>
                    <a:pt x="1917" y="1915"/>
                  </a:cubicBezTo>
                  <a:cubicBezTo>
                    <a:pt x="1278" y="2554"/>
                    <a:pt x="639" y="3192"/>
                    <a:pt x="639" y="3830"/>
                  </a:cubicBezTo>
                  <a:cubicBezTo>
                    <a:pt x="639"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123" name="Graphic 4">
              <a:extLst>
                <a:ext uri="{FF2B5EF4-FFF2-40B4-BE49-F238E27FC236}">
                  <a16:creationId xmlns:a16="http://schemas.microsoft.com/office/drawing/2014/main" id="{C58E4436-9324-473A-BF2F-94148F0DFB16}"/>
                </a:ext>
              </a:extLst>
            </p:cNvPr>
            <p:cNvSpPr/>
            <p:nvPr/>
          </p:nvSpPr>
          <p:spPr>
            <a:xfrm>
              <a:off x="706088" y="1049050"/>
              <a:ext cx="12779" cy="12767"/>
            </a:xfrm>
            <a:custGeom>
              <a:avLst/>
              <a:gdLst>
                <a:gd name="connsiteX0" fmla="*/ 10863 w 12779"/>
                <a:gd name="connsiteY0" fmla="*/ 1915 h 12767"/>
                <a:gd name="connsiteX1" fmla="*/ 10224 w 12779"/>
                <a:gd name="connsiteY1" fmla="*/ 1277 h 12767"/>
                <a:gd name="connsiteX2" fmla="*/ 8946 w 12779"/>
                <a:gd name="connsiteY2" fmla="*/ 638 h 12767"/>
                <a:gd name="connsiteX3" fmla="*/ 7668 w 12779"/>
                <a:gd name="connsiteY3" fmla="*/ 0 h 12767"/>
                <a:gd name="connsiteX4" fmla="*/ 3834 w 12779"/>
                <a:gd name="connsiteY4" fmla="*/ 638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863" y="1915"/>
                    <a:pt x="10224" y="1277"/>
                    <a:pt x="10224" y="1277"/>
                  </a:cubicBezTo>
                  <a:cubicBezTo>
                    <a:pt x="9585" y="1277"/>
                    <a:pt x="9585" y="638"/>
                    <a:pt x="8946" y="638"/>
                  </a:cubicBezTo>
                  <a:cubicBezTo>
                    <a:pt x="8307" y="638"/>
                    <a:pt x="8307" y="638"/>
                    <a:pt x="7668" y="0"/>
                  </a:cubicBezTo>
                  <a:cubicBezTo>
                    <a:pt x="6390" y="0"/>
                    <a:pt x="5112" y="0"/>
                    <a:pt x="3834" y="638"/>
                  </a:cubicBezTo>
                  <a:cubicBezTo>
                    <a:pt x="3195" y="638"/>
                    <a:pt x="2556" y="1277"/>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124" name="Graphic 4">
              <a:extLst>
                <a:ext uri="{FF2B5EF4-FFF2-40B4-BE49-F238E27FC236}">
                  <a16:creationId xmlns:a16="http://schemas.microsoft.com/office/drawing/2014/main" id="{BAF73DEA-DC6F-4A70-BAB9-2A80C38FF1D3}"/>
                </a:ext>
              </a:extLst>
            </p:cNvPr>
            <p:cNvSpPr/>
            <p:nvPr/>
          </p:nvSpPr>
          <p:spPr>
            <a:xfrm>
              <a:off x="672221" y="1049050"/>
              <a:ext cx="12779" cy="12767"/>
            </a:xfrm>
            <a:custGeom>
              <a:avLst/>
              <a:gdLst>
                <a:gd name="connsiteX0" fmla="*/ 11502 w 12779"/>
                <a:gd name="connsiteY0" fmla="*/ 1915 h 12767"/>
                <a:gd name="connsiteX1" fmla="*/ 9585 w 12779"/>
                <a:gd name="connsiteY1" fmla="*/ 638 h 12767"/>
                <a:gd name="connsiteX2" fmla="*/ 5751 w 12779"/>
                <a:gd name="connsiteY2" fmla="*/ 0 h 12767"/>
                <a:gd name="connsiteX3" fmla="*/ 4473 w 12779"/>
                <a:gd name="connsiteY3" fmla="*/ 638 h 12767"/>
                <a:gd name="connsiteX4" fmla="*/ 3195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1502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1502" y="1915"/>
                  </a:moveTo>
                  <a:cubicBezTo>
                    <a:pt x="10863" y="1277"/>
                    <a:pt x="10224" y="638"/>
                    <a:pt x="9585" y="638"/>
                  </a:cubicBezTo>
                  <a:cubicBezTo>
                    <a:pt x="8307" y="0"/>
                    <a:pt x="7029" y="0"/>
                    <a:pt x="5751" y="0"/>
                  </a:cubicBezTo>
                  <a:cubicBezTo>
                    <a:pt x="5112" y="0"/>
                    <a:pt x="5112" y="0"/>
                    <a:pt x="4473" y="638"/>
                  </a:cubicBezTo>
                  <a:cubicBezTo>
                    <a:pt x="3834" y="638"/>
                    <a:pt x="3834" y="1277"/>
                    <a:pt x="3195" y="1277"/>
                  </a:cubicBezTo>
                  <a:cubicBezTo>
                    <a:pt x="2556" y="1277"/>
                    <a:pt x="2556" y="1915"/>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780" y="3192"/>
                    <a:pt x="12141" y="2554"/>
                    <a:pt x="11502" y="1915"/>
                  </a:cubicBezTo>
                  <a:close/>
                </a:path>
              </a:pathLst>
            </a:custGeom>
            <a:grpFill/>
            <a:ln w="6390" cap="flat">
              <a:noFill/>
              <a:prstDash val="solid"/>
              <a:miter/>
            </a:ln>
          </p:spPr>
          <p:txBody>
            <a:bodyPr rtlCol="0" anchor="ctr"/>
            <a:lstStyle/>
            <a:p>
              <a:endParaRPr lang="en-US"/>
            </a:p>
          </p:txBody>
        </p:sp>
      </p:grpSp>
      <p:sp>
        <p:nvSpPr>
          <p:cNvPr id="53" name="Arrow: Right 52">
            <a:extLst>
              <a:ext uri="{FF2B5EF4-FFF2-40B4-BE49-F238E27FC236}">
                <a16:creationId xmlns:a16="http://schemas.microsoft.com/office/drawing/2014/main" id="{6C079DAF-909B-4EDA-B164-9188CB122175}"/>
              </a:ext>
            </a:extLst>
          </p:cNvPr>
          <p:cNvSpPr/>
          <p:nvPr/>
        </p:nvSpPr>
        <p:spPr>
          <a:xfrm>
            <a:off x="283584" y="3392801"/>
            <a:ext cx="11505567" cy="28847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a:extLst>
              <a:ext uri="{FF2B5EF4-FFF2-40B4-BE49-F238E27FC236}">
                <a16:creationId xmlns:a16="http://schemas.microsoft.com/office/drawing/2014/main" id="{54A300EB-15EF-4D65-844C-E09ABE908693}"/>
              </a:ext>
            </a:extLst>
          </p:cNvPr>
          <p:cNvSpPr/>
          <p:nvPr/>
        </p:nvSpPr>
        <p:spPr>
          <a:xfrm>
            <a:off x="247808" y="3437893"/>
            <a:ext cx="1720343" cy="215444"/>
          </a:xfrm>
          <a:prstGeom prst="rect">
            <a:avLst/>
          </a:prstGeom>
        </p:spPr>
        <p:txBody>
          <a:bodyPr wrap="square">
            <a:spAutoFit/>
          </a:bodyPr>
          <a:lstStyle/>
          <a:p>
            <a:pPr lvl="0">
              <a:buClr>
                <a:srgbClr val="000000"/>
              </a:buClr>
              <a:defRPr/>
            </a:pPr>
            <a:r>
              <a:rPr lang="en-US" sz="800">
                <a:solidFill>
                  <a:schemeClr val="bg1"/>
                </a:solidFill>
                <a:latin typeface="Arial" panose="020B0604020202020204" pitchFamily="34" charset="0"/>
                <a:cs typeface="Arial" panose="020B0604020202020204" pitchFamily="34" charset="0"/>
                <a:sym typeface="Arial"/>
              </a:rPr>
              <a:t>Blueprint updates</a:t>
            </a:r>
          </a:p>
        </p:txBody>
      </p:sp>
      <p:sp>
        <p:nvSpPr>
          <p:cNvPr id="3" name="Slide Number Placeholder 4">
            <a:extLst>
              <a:ext uri="{FF2B5EF4-FFF2-40B4-BE49-F238E27FC236}">
                <a16:creationId xmlns:a16="http://schemas.microsoft.com/office/drawing/2014/main" id="{1A5ECDCC-135C-4372-A68E-7B180D729FCB}"/>
              </a:ext>
            </a:extLst>
          </p:cNvPr>
          <p:cNvSpPr>
            <a:spLocks noGrp="1"/>
          </p:cNvSpPr>
          <p:nvPr>
            <p:ph type="sldNum" sz="quarter" idx="4"/>
          </p:nvPr>
        </p:nvSpPr>
        <p:spPr>
          <a:xfrm>
            <a:off x="9050665" y="6356352"/>
            <a:ext cx="2743200" cy="365125"/>
          </a:xfrm>
        </p:spPr>
        <p:txBody>
          <a:bodyPr/>
          <a:lstStyle/>
          <a:p>
            <a:fld id="{6E3BC083-7328-4EBF-BB21-5CD03E77450A}" type="slidenum">
              <a:rPr lang="en-AU" sz="1000" smtClean="0"/>
              <a:pPr/>
              <a:t>6</a:t>
            </a:fld>
            <a:endParaRPr lang="en-AU" sz="1000"/>
          </a:p>
        </p:txBody>
      </p:sp>
    </p:spTree>
    <p:extLst>
      <p:ext uri="{BB962C8B-B14F-4D97-AF65-F5344CB8AC3E}">
        <p14:creationId xmlns:p14="http://schemas.microsoft.com/office/powerpoint/2010/main" val="1320483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4BCDEA-055C-400C-8C74-830480E4EFCC}"/>
              </a:ext>
            </a:extLst>
          </p:cNvPr>
          <p:cNvSpPr>
            <a:spLocks noGrp="1"/>
          </p:cNvSpPr>
          <p:nvPr>
            <p:ph type="sldNum" sz="quarter" idx="4"/>
          </p:nvPr>
        </p:nvSpPr>
        <p:spPr/>
        <p:txBody>
          <a:bodyPr/>
          <a:lstStyle/>
          <a:p>
            <a:fld id="{6E3BC083-7328-4EBF-BB21-5CD03E77450A}" type="slidenum">
              <a:rPr lang="en-AU" sz="1000" smtClean="0"/>
              <a:pPr/>
              <a:t>7</a:t>
            </a:fld>
            <a:endParaRPr lang="en-AU" sz="1000"/>
          </a:p>
        </p:txBody>
      </p:sp>
      <p:sp>
        <p:nvSpPr>
          <p:cNvPr id="20" name="Rectangle 19">
            <a:extLst>
              <a:ext uri="{FF2B5EF4-FFF2-40B4-BE49-F238E27FC236}">
                <a16:creationId xmlns:a16="http://schemas.microsoft.com/office/drawing/2014/main" id="{AD1BAFA4-6F55-4E64-9A60-9E61077704A2}"/>
              </a:ext>
            </a:extLst>
          </p:cNvPr>
          <p:cNvSpPr/>
          <p:nvPr/>
        </p:nvSpPr>
        <p:spPr>
          <a:xfrm>
            <a:off x="437070" y="1366623"/>
            <a:ext cx="11594509" cy="3892540"/>
          </a:xfrm>
          <a:prstGeom prst="rect">
            <a:avLst/>
          </a:prstGeom>
        </p:spPr>
        <p:txBody>
          <a:bodyPr wrap="square" lIns="91440" tIns="45720" rIns="91440" bIns="45720" anchor="t">
            <a:spAutoFit/>
          </a:bodyPr>
          <a:lstStyle/>
          <a:p>
            <a:pPr>
              <a:lnSpc>
                <a:spcPct val="150000"/>
              </a:lnSpc>
            </a:pPr>
            <a:r>
              <a:rPr lang="en-AU" sz="1400" b="1" dirty="0">
                <a:solidFill>
                  <a:srgbClr val="000000"/>
                </a:solidFill>
                <a:latin typeface="Arial" panose="020B0604020202020204" pitchFamily="34" charset="0"/>
                <a:cs typeface="Arial" panose="020B0604020202020204" pitchFamily="34" charset="0"/>
              </a:rPr>
              <a:t>Engagement Framework Phases</a:t>
            </a:r>
          </a:p>
          <a:p>
            <a:pPr>
              <a:lnSpc>
                <a:spcPct val="150000"/>
              </a:lnSpc>
            </a:pPr>
            <a:endParaRPr lang="en-AU" sz="700" dirty="0">
              <a:latin typeface="Arial"/>
              <a:cs typeface="Arial"/>
            </a:endParaRPr>
          </a:p>
          <a:p>
            <a:pPr>
              <a:lnSpc>
                <a:spcPct val="150000"/>
              </a:lnSpc>
            </a:pPr>
            <a:r>
              <a:rPr lang="en-AU" sz="1200" b="1" dirty="0">
                <a:solidFill>
                  <a:srgbClr val="313131"/>
                </a:solidFill>
                <a:effectLst/>
                <a:latin typeface="Arial" panose="020B0604020202020204" pitchFamily="34" charset="0"/>
                <a:ea typeface="Yu Gothic Light" panose="020B0300000000000000" pitchFamily="34" charset="-128"/>
                <a:cs typeface="Arial" panose="020B0604020202020204" pitchFamily="34" charset="0"/>
              </a:rPr>
              <a:t>1. Connect and Align</a:t>
            </a:r>
            <a:endParaRPr lang="en-AU" sz="1200" b="1" dirty="0">
              <a:solidFill>
                <a:srgbClr val="1F3763"/>
              </a:solidFill>
              <a:effectLst/>
              <a:latin typeface="Arial" panose="020B0604020202020204" pitchFamily="34" charset="0"/>
              <a:ea typeface="Yu Gothic Light" panose="020B0300000000000000" pitchFamily="34" charset="-128"/>
              <a:cs typeface="Arial" panose="020B0604020202020204" pitchFamily="34" charset="0"/>
            </a:endParaRPr>
          </a:p>
          <a:p>
            <a:pPr>
              <a:lnSpc>
                <a:spcPct val="150000"/>
              </a:lnSpc>
            </a:pPr>
            <a:r>
              <a:rPr lang="en-AU" sz="1200"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This is where you start your blueprint adoption experience. The Connect and Align phase is about setting you up with a clear understanding of the path ahead; for how to use the blueprint and how to align it to your business needs. In this phase, we’ll describe what resources are at your side and give you an overview of the steps to come. A large part of this phase is about being able to self-identify your agency type. We can also put you in touch with other agencies who have implemented technology based on the blueprint, which you can read about in our case studies. </a:t>
            </a:r>
          </a:p>
          <a:p>
            <a:pPr>
              <a:lnSpc>
                <a:spcPct val="150000"/>
              </a:lnSpc>
            </a:pPr>
            <a:endParaRPr lang="en-AU" sz="1200" dirty="0">
              <a:effectLst/>
              <a:latin typeface="Arial" panose="020B0604020202020204" pitchFamily="34" charset="0"/>
              <a:ea typeface="Times New Roman" panose="02020603050405020304" pitchFamily="18" charset="0"/>
              <a:cs typeface="Arial" panose="020B0604020202020204" pitchFamily="34" charset="0"/>
            </a:endParaRPr>
          </a:p>
          <a:p>
            <a:pPr>
              <a:lnSpc>
                <a:spcPct val="150000"/>
              </a:lnSpc>
              <a:spcBef>
                <a:spcPts val="200"/>
              </a:spcBef>
            </a:pPr>
            <a:r>
              <a:rPr lang="en-AU" sz="1200" b="1" dirty="0">
                <a:solidFill>
                  <a:srgbClr val="313131"/>
                </a:solidFill>
                <a:effectLst/>
                <a:latin typeface="Arial" panose="020B0604020202020204" pitchFamily="34" charset="0"/>
                <a:ea typeface="Yu Gothic Light" panose="020B0300000000000000" pitchFamily="34" charset="-128"/>
                <a:cs typeface="Arial" panose="020B0604020202020204" pitchFamily="34" charset="0"/>
              </a:rPr>
              <a:t>2. Prepare and Design</a:t>
            </a:r>
            <a:endParaRPr lang="en-AU" sz="1200" b="1" dirty="0">
              <a:solidFill>
                <a:srgbClr val="1F3763"/>
              </a:solidFill>
              <a:effectLst/>
              <a:latin typeface="Arial" panose="020B0604020202020204" pitchFamily="34" charset="0"/>
              <a:ea typeface="Yu Gothic Light" panose="020B0300000000000000" pitchFamily="34" charset="-128"/>
              <a:cs typeface="Arial" panose="020B0604020202020204" pitchFamily="34" charset="0"/>
            </a:endParaRPr>
          </a:p>
          <a:p>
            <a:pPr>
              <a:lnSpc>
                <a:spcPct val="150000"/>
              </a:lnSpc>
            </a:pPr>
            <a:r>
              <a:rPr lang="en-AU" sz="1200"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 </a:t>
            </a:r>
            <a:endParaRPr lang="en-AU" sz="1200" dirty="0">
              <a:effectLst/>
              <a:latin typeface="Arial" panose="020B0604020202020204" pitchFamily="34" charset="0"/>
              <a:ea typeface="Times New Roman" panose="02020603050405020304" pitchFamily="18" charset="0"/>
              <a:cs typeface="Arial" panose="020B0604020202020204" pitchFamily="34" charset="0"/>
            </a:endParaRPr>
          </a:p>
          <a:p>
            <a:pPr>
              <a:lnSpc>
                <a:spcPct val="150000"/>
              </a:lnSpc>
            </a:pPr>
            <a:r>
              <a:rPr lang="en-AU" sz="1200"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In the Prepare and Design phase, it's time to start planning your transition to the blueprint. To arm yourself with the right information to develop an effective plan, this phase will take you through the relevant assessments you'll need to carry out to understand your starting point in terms of your business (systems and processes); your people (who will be impacted and how); and your technology. For example, you may like to assess your technology maturity or business strategy.</a:t>
            </a:r>
            <a:endParaRPr lang="en-AU" sz="1200" dirty="0">
              <a:effectLst/>
              <a:latin typeface="Arial" panose="020B0604020202020204" pitchFamily="34" charset="0"/>
              <a:ea typeface="Times New Roman" panose="02020603050405020304" pitchFamily="18" charset="0"/>
              <a:cs typeface="Arial" panose="020B0604020202020204" pitchFamily="34" charset="0"/>
            </a:endParaRPr>
          </a:p>
          <a:p>
            <a:pPr>
              <a:lnSpc>
                <a:spcPct val="150000"/>
              </a:lnSpc>
            </a:pPr>
            <a:r>
              <a:rPr lang="en-AU" sz="1200"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 </a:t>
            </a:r>
            <a:endParaRPr lang="en-AU" sz="1200" dirty="0">
              <a:effectLst/>
              <a:latin typeface="Arial" panose="020B0604020202020204" pitchFamily="34" charset="0"/>
              <a:ea typeface="Times New Roman" panose="02020603050405020304" pitchFamily="18" charset="0"/>
              <a:cs typeface="Arial" panose="020B0604020202020204" pitchFamily="34" charset="0"/>
            </a:endParaRPr>
          </a:p>
        </p:txBody>
      </p:sp>
      <p:cxnSp>
        <p:nvCxnSpPr>
          <p:cNvPr id="22" name="Straight Connector 21">
            <a:extLst>
              <a:ext uri="{FF2B5EF4-FFF2-40B4-BE49-F238E27FC236}">
                <a16:creationId xmlns:a16="http://schemas.microsoft.com/office/drawing/2014/main" id="{39E47D9F-18C3-4077-994E-9ABD340934FC}"/>
              </a:ext>
            </a:extLst>
          </p:cNvPr>
          <p:cNvCxnSpPr>
            <a:cxnSpLocks/>
          </p:cNvCxnSpPr>
          <p:nvPr/>
        </p:nvCxnSpPr>
        <p:spPr>
          <a:xfrm>
            <a:off x="543327" y="1768875"/>
            <a:ext cx="2778607" cy="0"/>
          </a:xfrm>
          <a:prstGeom prst="line">
            <a:avLst/>
          </a:prstGeom>
          <a:ln w="57150">
            <a:solidFill>
              <a:srgbClr val="45C2F0"/>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C4966C7-CC6C-4815-B14E-2F642C51B84E}"/>
              </a:ext>
            </a:extLst>
          </p:cNvPr>
          <p:cNvSpPr txBox="1"/>
          <p:nvPr/>
        </p:nvSpPr>
        <p:spPr>
          <a:xfrm>
            <a:off x="437071" y="366616"/>
            <a:ext cx="10508131" cy="46166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400" b="1">
                <a:solidFill>
                  <a:prstClr val="white"/>
                </a:solidFill>
                <a:latin typeface="Arial"/>
                <a:cs typeface="Arial"/>
              </a:rPr>
              <a:t>Why we created the Protected Utility blueprint engagement</a:t>
            </a:r>
            <a:r>
              <a:rPr kumimoji="0" lang="en-AU" sz="2400" b="1" i="0" u="none" strike="noStrike" kern="1200" cap="none" spc="0" normalizeH="0" baseline="0" noProof="0">
                <a:ln>
                  <a:noFill/>
                </a:ln>
                <a:solidFill>
                  <a:prstClr val="white"/>
                </a:solidFill>
                <a:effectLst/>
                <a:uLnTx/>
                <a:uFillTx/>
                <a:latin typeface="Arial"/>
                <a:ea typeface="+mn-ea"/>
                <a:cs typeface="Arial"/>
              </a:rPr>
              <a:t> framework</a:t>
            </a:r>
            <a:endParaRPr kumimoji="0" lang="en-AU" sz="2400" b="0" i="0" u="none" strike="noStrike" kern="1200" cap="none" spc="0" normalizeH="0" baseline="0" noProof="0">
              <a:ln>
                <a:noFill/>
              </a:ln>
              <a:solidFill>
                <a:prstClr val="white"/>
              </a:solidFill>
              <a:effectLst/>
              <a:uLnTx/>
              <a:uFillTx/>
              <a:latin typeface="Arial"/>
              <a:ea typeface="+mn-ea"/>
              <a:cs typeface="Arial"/>
            </a:endParaRPr>
          </a:p>
        </p:txBody>
      </p:sp>
    </p:spTree>
    <p:extLst>
      <p:ext uri="{BB962C8B-B14F-4D97-AF65-F5344CB8AC3E}">
        <p14:creationId xmlns:p14="http://schemas.microsoft.com/office/powerpoint/2010/main" val="1710169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4BCDEA-055C-400C-8C74-830480E4EFCC}"/>
              </a:ext>
            </a:extLst>
          </p:cNvPr>
          <p:cNvSpPr>
            <a:spLocks noGrp="1"/>
          </p:cNvSpPr>
          <p:nvPr>
            <p:ph type="sldNum" sz="quarter" idx="4"/>
          </p:nvPr>
        </p:nvSpPr>
        <p:spPr/>
        <p:txBody>
          <a:bodyPr/>
          <a:lstStyle/>
          <a:p>
            <a:fld id="{6E3BC083-7328-4EBF-BB21-5CD03E77450A}" type="slidenum">
              <a:rPr lang="en-AU" sz="1000" smtClean="0"/>
              <a:pPr/>
              <a:t>8</a:t>
            </a:fld>
            <a:endParaRPr lang="en-AU" sz="1000"/>
          </a:p>
        </p:txBody>
      </p:sp>
      <p:sp>
        <p:nvSpPr>
          <p:cNvPr id="20" name="Rectangle 19">
            <a:extLst>
              <a:ext uri="{FF2B5EF4-FFF2-40B4-BE49-F238E27FC236}">
                <a16:creationId xmlns:a16="http://schemas.microsoft.com/office/drawing/2014/main" id="{AD1BAFA4-6F55-4E64-9A60-9E61077704A2}"/>
              </a:ext>
            </a:extLst>
          </p:cNvPr>
          <p:cNvSpPr/>
          <p:nvPr/>
        </p:nvSpPr>
        <p:spPr>
          <a:xfrm>
            <a:off x="437070" y="1366623"/>
            <a:ext cx="11594509" cy="5744329"/>
          </a:xfrm>
          <a:prstGeom prst="rect">
            <a:avLst/>
          </a:prstGeom>
        </p:spPr>
        <p:txBody>
          <a:bodyPr wrap="square" lIns="91440" tIns="45720" rIns="91440" bIns="45720" anchor="t">
            <a:spAutoFit/>
          </a:bodyPr>
          <a:lstStyle/>
          <a:p>
            <a:pPr>
              <a:lnSpc>
                <a:spcPct val="150000"/>
              </a:lnSpc>
            </a:pPr>
            <a:r>
              <a:rPr lang="en-AU" sz="1400" b="1" dirty="0">
                <a:solidFill>
                  <a:srgbClr val="000000"/>
                </a:solidFill>
                <a:latin typeface="Arial" panose="020B0604020202020204" pitchFamily="34" charset="0"/>
                <a:cs typeface="Arial" panose="020B0604020202020204" pitchFamily="34" charset="0"/>
              </a:rPr>
              <a:t>Engagement Framework Phases (</a:t>
            </a:r>
            <a:r>
              <a:rPr lang="en-AU" sz="1400" b="1" dirty="0" err="1">
                <a:solidFill>
                  <a:srgbClr val="000000"/>
                </a:solidFill>
                <a:latin typeface="Arial" panose="020B0604020202020204" pitchFamily="34" charset="0"/>
                <a:cs typeface="Arial" panose="020B0604020202020204" pitchFamily="34" charset="0"/>
              </a:rPr>
              <a:t>Cont</a:t>
            </a:r>
            <a:r>
              <a:rPr lang="en-AU" sz="1400" b="1" dirty="0">
                <a:solidFill>
                  <a:srgbClr val="000000"/>
                </a:solidFill>
                <a:latin typeface="Arial" panose="020B0604020202020204" pitchFamily="34" charset="0"/>
                <a:cs typeface="Arial" panose="020B0604020202020204" pitchFamily="34" charset="0"/>
              </a:rPr>
              <a:t>)</a:t>
            </a:r>
          </a:p>
          <a:p>
            <a:pPr>
              <a:lnSpc>
                <a:spcPct val="150000"/>
              </a:lnSpc>
            </a:pPr>
            <a:endParaRPr lang="en-AU" sz="700" dirty="0">
              <a:latin typeface="Arial"/>
              <a:cs typeface="Arial"/>
            </a:endParaRPr>
          </a:p>
          <a:p>
            <a:pPr>
              <a:lnSpc>
                <a:spcPct val="150000"/>
              </a:lnSpc>
              <a:spcBef>
                <a:spcPts val="200"/>
              </a:spcBef>
            </a:pPr>
            <a:r>
              <a:rPr lang="en-AU" sz="1200" b="1" dirty="0">
                <a:solidFill>
                  <a:srgbClr val="313131"/>
                </a:solidFill>
                <a:effectLst/>
                <a:latin typeface="Arial" panose="020B0604020202020204" pitchFamily="34" charset="0"/>
                <a:ea typeface="Yu Gothic Light" panose="020B0300000000000000" pitchFamily="34" charset="-128"/>
                <a:cs typeface="Arial" panose="020B0604020202020204" pitchFamily="34" charset="0"/>
              </a:rPr>
              <a:t>3. Deploy and Embed</a:t>
            </a:r>
            <a:endParaRPr lang="en-AU" sz="1200" b="1" dirty="0">
              <a:solidFill>
                <a:srgbClr val="1F3763"/>
              </a:solidFill>
              <a:effectLst/>
              <a:latin typeface="Arial" panose="020B0604020202020204" pitchFamily="34" charset="0"/>
              <a:ea typeface="Yu Gothic Light" panose="020B0300000000000000" pitchFamily="34" charset="-128"/>
              <a:cs typeface="Arial" panose="020B0604020202020204" pitchFamily="34" charset="0"/>
            </a:endParaRPr>
          </a:p>
          <a:p>
            <a:pPr>
              <a:lnSpc>
                <a:spcPct val="150000"/>
              </a:lnSpc>
            </a:pPr>
            <a:r>
              <a:rPr lang="en-AU" sz="1200"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 </a:t>
            </a:r>
            <a:endParaRPr lang="en-AU" sz="1200" dirty="0">
              <a:effectLst/>
              <a:latin typeface="Arial" panose="020B0604020202020204" pitchFamily="34" charset="0"/>
              <a:ea typeface="Times New Roman" panose="02020603050405020304" pitchFamily="18" charset="0"/>
              <a:cs typeface="Arial" panose="020B0604020202020204" pitchFamily="34" charset="0"/>
            </a:endParaRPr>
          </a:p>
          <a:p>
            <a:pPr>
              <a:lnSpc>
                <a:spcPct val="150000"/>
              </a:lnSpc>
            </a:pPr>
            <a:r>
              <a:rPr lang="en-AU" sz="1200"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This is where the rubber hits the road and we begin the blueprint implementation. The Deploy and Embed phase is designed to support you to adopt a Modern Workplace on the blueprint design, which is available to use in your agency’s ICT environment and plan for business change. You may like to use some of the communications material we have provided to develop messaging to sell the implementation to your various stakeholder groups.</a:t>
            </a:r>
            <a:endParaRPr lang="en-AU" sz="1200" dirty="0">
              <a:effectLst/>
              <a:latin typeface="Arial" panose="020B0604020202020204" pitchFamily="34" charset="0"/>
              <a:ea typeface="Times New Roman" panose="02020603050405020304" pitchFamily="18" charset="0"/>
              <a:cs typeface="Arial" panose="020B0604020202020204" pitchFamily="34" charset="0"/>
            </a:endParaRPr>
          </a:p>
          <a:p>
            <a:pPr>
              <a:lnSpc>
                <a:spcPct val="150000"/>
              </a:lnSpc>
            </a:pPr>
            <a:r>
              <a:rPr lang="en-AU" sz="1200"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 </a:t>
            </a:r>
            <a:endParaRPr lang="en-AU" sz="1200" dirty="0">
              <a:effectLst/>
              <a:latin typeface="Arial" panose="020B0604020202020204" pitchFamily="34" charset="0"/>
              <a:ea typeface="Times New Roman" panose="02020603050405020304" pitchFamily="18" charset="0"/>
              <a:cs typeface="Arial" panose="020B0604020202020204" pitchFamily="34" charset="0"/>
            </a:endParaRPr>
          </a:p>
          <a:p>
            <a:pPr>
              <a:lnSpc>
                <a:spcPct val="150000"/>
              </a:lnSpc>
              <a:spcBef>
                <a:spcPts val="200"/>
              </a:spcBef>
            </a:pPr>
            <a:r>
              <a:rPr lang="en-AU" sz="1200" b="1" dirty="0">
                <a:solidFill>
                  <a:srgbClr val="313131"/>
                </a:solidFill>
                <a:effectLst/>
                <a:latin typeface="Arial" panose="020B0604020202020204" pitchFamily="34" charset="0"/>
                <a:ea typeface="Yu Gothic Light" panose="020B0300000000000000" pitchFamily="34" charset="-128"/>
                <a:cs typeface="Arial" panose="020B0604020202020204" pitchFamily="34" charset="0"/>
              </a:rPr>
              <a:t>4. Adopt and Engage</a:t>
            </a:r>
            <a:endParaRPr lang="en-AU" sz="1200" b="1" dirty="0">
              <a:solidFill>
                <a:srgbClr val="1F3763"/>
              </a:solidFill>
              <a:effectLst/>
              <a:latin typeface="Arial" panose="020B0604020202020204" pitchFamily="34" charset="0"/>
              <a:ea typeface="Yu Gothic Light" panose="020B0300000000000000" pitchFamily="34" charset="-128"/>
              <a:cs typeface="Arial" panose="020B0604020202020204" pitchFamily="34" charset="0"/>
            </a:endParaRPr>
          </a:p>
          <a:p>
            <a:pPr>
              <a:lnSpc>
                <a:spcPct val="150000"/>
              </a:lnSpc>
            </a:pPr>
            <a:r>
              <a:rPr lang="en-AU" sz="1200"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 </a:t>
            </a:r>
            <a:endParaRPr lang="en-AU" sz="1200" dirty="0">
              <a:effectLst/>
              <a:latin typeface="Arial" panose="020B0604020202020204" pitchFamily="34" charset="0"/>
              <a:ea typeface="Times New Roman" panose="02020603050405020304" pitchFamily="18" charset="0"/>
              <a:cs typeface="Arial" panose="020B0604020202020204" pitchFamily="34" charset="0"/>
            </a:endParaRPr>
          </a:p>
          <a:p>
            <a:pPr>
              <a:lnSpc>
                <a:spcPct val="150000"/>
              </a:lnSpc>
            </a:pPr>
            <a:r>
              <a:rPr lang="en-AU" sz="1200"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Even the best systems in the world will fail if people don’t engage with them. That’s why intentional steps are recommended to engage, upskill and motivate your teams as they transition to new ways of working. The Adopt and Engage phase is designed to empower leaders with a clear vision for business change as your agency moves to a Modern Workplace. Before you do this however, you may like to assess your business readiness to adopt the change. </a:t>
            </a:r>
            <a:endParaRPr lang="en-AU" sz="1200" dirty="0">
              <a:effectLst/>
              <a:latin typeface="Arial" panose="020B0604020202020204" pitchFamily="34" charset="0"/>
              <a:ea typeface="Times New Roman" panose="02020603050405020304" pitchFamily="18" charset="0"/>
              <a:cs typeface="Arial" panose="020B0604020202020204" pitchFamily="34" charset="0"/>
            </a:endParaRPr>
          </a:p>
          <a:p>
            <a:pPr>
              <a:lnSpc>
                <a:spcPct val="150000"/>
              </a:lnSpc>
            </a:pPr>
            <a:r>
              <a:rPr lang="en-AU" sz="1200"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 </a:t>
            </a:r>
            <a:endParaRPr lang="en-AU" sz="1200" dirty="0">
              <a:effectLst/>
              <a:latin typeface="Arial" panose="020B0604020202020204" pitchFamily="34" charset="0"/>
              <a:ea typeface="Times New Roman" panose="02020603050405020304" pitchFamily="18" charset="0"/>
              <a:cs typeface="Arial" panose="020B0604020202020204" pitchFamily="34" charset="0"/>
            </a:endParaRPr>
          </a:p>
          <a:p>
            <a:pPr>
              <a:lnSpc>
                <a:spcPct val="150000"/>
              </a:lnSpc>
              <a:spcBef>
                <a:spcPts val="200"/>
              </a:spcBef>
            </a:pPr>
            <a:r>
              <a:rPr lang="en-AU" sz="1200" b="1" dirty="0">
                <a:solidFill>
                  <a:srgbClr val="313131"/>
                </a:solidFill>
                <a:effectLst/>
                <a:latin typeface="Arial" panose="020B0604020202020204" pitchFamily="34" charset="0"/>
                <a:ea typeface="Yu Gothic Light" panose="020B0300000000000000" pitchFamily="34" charset="-128"/>
                <a:cs typeface="Arial" panose="020B0604020202020204" pitchFamily="34" charset="0"/>
              </a:rPr>
              <a:t>5. Assess and Advocate</a:t>
            </a:r>
            <a:endParaRPr lang="en-AU" sz="1200" b="1" dirty="0">
              <a:solidFill>
                <a:srgbClr val="1F3763"/>
              </a:solidFill>
              <a:effectLst/>
              <a:latin typeface="Arial" panose="020B0604020202020204" pitchFamily="34" charset="0"/>
              <a:ea typeface="Yu Gothic Light" panose="020B0300000000000000" pitchFamily="34" charset="-128"/>
              <a:cs typeface="Arial" panose="020B0604020202020204" pitchFamily="34" charset="0"/>
            </a:endParaRPr>
          </a:p>
          <a:p>
            <a:pPr>
              <a:lnSpc>
                <a:spcPct val="150000"/>
              </a:lnSpc>
            </a:pPr>
            <a:r>
              <a:rPr lang="en-AU" sz="1200"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 </a:t>
            </a:r>
            <a:endParaRPr lang="en-AU" sz="1200" dirty="0">
              <a:effectLst/>
              <a:latin typeface="Arial" panose="020B0604020202020204" pitchFamily="34" charset="0"/>
              <a:ea typeface="Times New Roman" panose="02020603050405020304" pitchFamily="18" charset="0"/>
              <a:cs typeface="Arial" panose="020B0604020202020204" pitchFamily="34" charset="0"/>
            </a:endParaRPr>
          </a:p>
          <a:p>
            <a:pPr>
              <a:lnSpc>
                <a:spcPct val="150000"/>
              </a:lnSpc>
            </a:pPr>
            <a:r>
              <a:rPr lang="en-AU" sz="1200"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Technology is always changing and improving. At this final stage of the engagement, we would appreciate your participation in helping us continually improve the blueprint adoption experience. By actively engaging with the Whole of Government community, sharing your learnings on the Community Portal, and participating in evaluation of the blueprint, you will make the experience better for future adaptations and new agency adopters</a:t>
            </a:r>
            <a:r>
              <a:rPr lang="en-AU" sz="1800" dirty="0">
                <a:solidFill>
                  <a:srgbClr val="313131"/>
                </a:solidFill>
                <a:effectLst/>
                <a:latin typeface="Segoe UI" panose="020B0502040204020203" pitchFamily="34" charset="0"/>
                <a:ea typeface="Times New Roman" panose="02020603050405020304" pitchFamily="18" charset="0"/>
              </a:rPr>
              <a:t>. </a:t>
            </a:r>
            <a:endParaRPr lang="en-AU" sz="1800" dirty="0">
              <a:effectLst/>
              <a:latin typeface="Times New Roman" panose="02020603050405020304" pitchFamily="18" charset="0"/>
              <a:ea typeface="Times New Roman" panose="02020603050405020304" pitchFamily="18" charset="0"/>
            </a:endParaRPr>
          </a:p>
          <a:p>
            <a:pPr>
              <a:lnSpc>
                <a:spcPct val="150000"/>
              </a:lnSpc>
            </a:pPr>
            <a:r>
              <a:rPr lang="en-AU" sz="1200"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 </a:t>
            </a:r>
            <a:endParaRPr lang="en-AU" sz="1200" dirty="0">
              <a:effectLst/>
              <a:latin typeface="Arial" panose="020B0604020202020204" pitchFamily="34" charset="0"/>
              <a:ea typeface="Times New Roman" panose="02020603050405020304" pitchFamily="18" charset="0"/>
              <a:cs typeface="Arial" panose="020B0604020202020204" pitchFamily="34" charset="0"/>
            </a:endParaRPr>
          </a:p>
        </p:txBody>
      </p:sp>
      <p:cxnSp>
        <p:nvCxnSpPr>
          <p:cNvPr id="22" name="Straight Connector 21">
            <a:extLst>
              <a:ext uri="{FF2B5EF4-FFF2-40B4-BE49-F238E27FC236}">
                <a16:creationId xmlns:a16="http://schemas.microsoft.com/office/drawing/2014/main" id="{39E47D9F-18C3-4077-994E-9ABD340934FC}"/>
              </a:ext>
            </a:extLst>
          </p:cNvPr>
          <p:cNvCxnSpPr>
            <a:cxnSpLocks/>
          </p:cNvCxnSpPr>
          <p:nvPr/>
        </p:nvCxnSpPr>
        <p:spPr>
          <a:xfrm>
            <a:off x="543327" y="1768875"/>
            <a:ext cx="2778607" cy="0"/>
          </a:xfrm>
          <a:prstGeom prst="line">
            <a:avLst/>
          </a:prstGeom>
          <a:ln w="57150">
            <a:solidFill>
              <a:srgbClr val="45C2F0"/>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C4966C7-CC6C-4815-B14E-2F642C51B84E}"/>
              </a:ext>
            </a:extLst>
          </p:cNvPr>
          <p:cNvSpPr txBox="1"/>
          <p:nvPr/>
        </p:nvSpPr>
        <p:spPr>
          <a:xfrm>
            <a:off x="437071" y="366616"/>
            <a:ext cx="10508131" cy="46166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400" b="1">
                <a:solidFill>
                  <a:prstClr val="white"/>
                </a:solidFill>
                <a:latin typeface="Arial"/>
                <a:cs typeface="Arial"/>
              </a:rPr>
              <a:t>Why we created the Protected Utility blueprint engagement</a:t>
            </a:r>
            <a:r>
              <a:rPr kumimoji="0" lang="en-AU" sz="2400" b="1" i="0" u="none" strike="noStrike" kern="1200" cap="none" spc="0" normalizeH="0" baseline="0" noProof="0">
                <a:ln>
                  <a:noFill/>
                </a:ln>
                <a:solidFill>
                  <a:prstClr val="white"/>
                </a:solidFill>
                <a:effectLst/>
                <a:uLnTx/>
                <a:uFillTx/>
                <a:latin typeface="Arial"/>
                <a:ea typeface="+mn-ea"/>
                <a:cs typeface="Arial"/>
              </a:rPr>
              <a:t> framework</a:t>
            </a:r>
            <a:endParaRPr kumimoji="0" lang="en-AU" sz="2400" b="0" i="0" u="none" strike="noStrike" kern="1200" cap="none" spc="0" normalizeH="0" baseline="0" noProof="0">
              <a:ln>
                <a:noFill/>
              </a:ln>
              <a:solidFill>
                <a:prstClr val="white"/>
              </a:solidFill>
              <a:effectLst/>
              <a:uLnTx/>
              <a:uFillTx/>
              <a:latin typeface="Arial"/>
              <a:ea typeface="+mn-ea"/>
              <a:cs typeface="Arial"/>
            </a:endParaRPr>
          </a:p>
        </p:txBody>
      </p:sp>
    </p:spTree>
    <p:extLst>
      <p:ext uri="{BB962C8B-B14F-4D97-AF65-F5344CB8AC3E}">
        <p14:creationId xmlns:p14="http://schemas.microsoft.com/office/powerpoint/2010/main" val="63362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4BCDEA-055C-400C-8C74-830480E4EFCC}"/>
              </a:ext>
            </a:extLst>
          </p:cNvPr>
          <p:cNvSpPr>
            <a:spLocks noGrp="1"/>
          </p:cNvSpPr>
          <p:nvPr>
            <p:ph type="sldNum" sz="quarter" idx="4"/>
          </p:nvPr>
        </p:nvSpPr>
        <p:spPr/>
        <p:txBody>
          <a:bodyPr/>
          <a:lstStyle/>
          <a:p>
            <a:fld id="{6E3BC083-7328-4EBF-BB21-5CD03E77450A}" type="slidenum">
              <a:rPr lang="en-AU" sz="1000" smtClean="0"/>
              <a:pPr/>
              <a:t>9</a:t>
            </a:fld>
            <a:endParaRPr lang="en-AU" sz="1000"/>
          </a:p>
        </p:txBody>
      </p:sp>
      <p:sp>
        <p:nvSpPr>
          <p:cNvPr id="20" name="Rectangle 19">
            <a:extLst>
              <a:ext uri="{FF2B5EF4-FFF2-40B4-BE49-F238E27FC236}">
                <a16:creationId xmlns:a16="http://schemas.microsoft.com/office/drawing/2014/main" id="{AD1BAFA4-6F55-4E64-9A60-9E61077704A2}"/>
              </a:ext>
            </a:extLst>
          </p:cNvPr>
          <p:cNvSpPr/>
          <p:nvPr/>
        </p:nvSpPr>
        <p:spPr>
          <a:xfrm>
            <a:off x="437070" y="1366623"/>
            <a:ext cx="11356795" cy="3866892"/>
          </a:xfrm>
          <a:prstGeom prst="rect">
            <a:avLst/>
          </a:prstGeom>
        </p:spPr>
        <p:txBody>
          <a:bodyPr wrap="square" lIns="91440" tIns="45720" rIns="91440" bIns="45720" anchor="t">
            <a:spAutoFit/>
          </a:bodyPr>
          <a:lstStyle/>
          <a:p>
            <a:pPr>
              <a:lnSpc>
                <a:spcPct val="150000"/>
              </a:lnSpc>
            </a:pPr>
            <a:r>
              <a:rPr lang="en-AU" sz="1400" b="1" dirty="0">
                <a:solidFill>
                  <a:srgbClr val="000000"/>
                </a:solidFill>
                <a:latin typeface="Arial" panose="020B0604020202020204" pitchFamily="34" charset="0"/>
                <a:cs typeface="Arial" panose="020B0604020202020204" pitchFamily="34" charset="0"/>
              </a:rPr>
              <a:t>Design principles</a:t>
            </a:r>
          </a:p>
          <a:p>
            <a:pPr>
              <a:lnSpc>
                <a:spcPct val="150000"/>
              </a:lnSpc>
            </a:pPr>
            <a:endParaRPr lang="en-AU" sz="700" dirty="0">
              <a:latin typeface="Arial"/>
              <a:cs typeface="Arial"/>
            </a:endParaRPr>
          </a:p>
          <a:p>
            <a:pPr>
              <a:lnSpc>
                <a:spcPct val="150000"/>
              </a:lnSpc>
            </a:pPr>
            <a:r>
              <a:rPr lang="en-AU" sz="1200" dirty="0">
                <a:solidFill>
                  <a:srgbClr val="313131"/>
                </a:solidFill>
                <a:effectLst/>
                <a:latin typeface="Arial" panose="020B0604020202020204" pitchFamily="34" charset="0"/>
                <a:ea typeface="Times New Roman" panose="02020603050405020304" pitchFamily="18" charset="0"/>
                <a:cs typeface="Arial" panose="020B0604020202020204" pitchFamily="34" charset="0"/>
              </a:rPr>
              <a:t>The engagement framework is designed in accordance with the following principles:</a:t>
            </a:r>
          </a:p>
          <a:p>
            <a:pPr>
              <a:lnSpc>
                <a:spcPct val="150000"/>
              </a:lnSpc>
            </a:pPr>
            <a:endParaRPr lang="en-AU" sz="12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nSpc>
                <a:spcPct val="150000"/>
              </a:lnSpc>
              <a:buFont typeface="+mj-lt"/>
              <a:buAutoNum type="arabicPeriod"/>
              <a:tabLst>
                <a:tab pos="457200" algn="l"/>
              </a:tabLst>
            </a:pPr>
            <a:r>
              <a:rPr lang="en-AU" sz="1200" b="1" dirty="0">
                <a:solidFill>
                  <a:srgbClr val="313131"/>
                </a:solidFill>
                <a:effectLst/>
                <a:latin typeface="Arial" panose="020B0604020202020204" pitchFamily="34" charset="0"/>
                <a:ea typeface="Calibri" panose="020F0502020204030204" pitchFamily="34" charset="0"/>
                <a:cs typeface="Arial" panose="020B0604020202020204" pitchFamily="34" charset="0"/>
              </a:rPr>
              <a:t>Best practice:</a:t>
            </a:r>
            <a:r>
              <a:rPr lang="en-AU" sz="1200" dirty="0">
                <a:solidFill>
                  <a:srgbClr val="313131"/>
                </a:solidFill>
                <a:effectLst/>
                <a:latin typeface="Arial" panose="020B0604020202020204" pitchFamily="34" charset="0"/>
                <a:ea typeface="Calibri" panose="020F0502020204030204" pitchFamily="34" charset="0"/>
                <a:cs typeface="Arial" panose="020B0604020202020204" pitchFamily="34" charset="0"/>
              </a:rPr>
              <a:t> The engagement framework draws upon best practice change management, business analysis and technology implementation expertise. </a:t>
            </a:r>
          </a:p>
          <a:p>
            <a:pPr marL="342900" lvl="0" indent="-342900">
              <a:lnSpc>
                <a:spcPct val="150000"/>
              </a:lnSpc>
              <a:buFont typeface="+mj-lt"/>
              <a:buAutoNum type="arabicPeriod"/>
              <a:tabLst>
                <a:tab pos="457200" algn="l"/>
              </a:tabLst>
            </a:pPr>
            <a:r>
              <a:rPr lang="en-AU" sz="1200" b="1" dirty="0">
                <a:solidFill>
                  <a:srgbClr val="313131"/>
                </a:solidFill>
                <a:effectLst/>
                <a:latin typeface="Arial" panose="020B0604020202020204" pitchFamily="34" charset="0"/>
                <a:ea typeface="Calibri" panose="020F0502020204030204" pitchFamily="34" charset="0"/>
                <a:cs typeface="Arial" panose="020B0604020202020204" pitchFamily="34" charset="0"/>
              </a:rPr>
              <a:t>Clear:</a:t>
            </a:r>
            <a:r>
              <a:rPr lang="en-AU" sz="1200" dirty="0">
                <a:solidFill>
                  <a:srgbClr val="313131"/>
                </a:solidFill>
                <a:effectLst/>
                <a:latin typeface="Arial" panose="020B0604020202020204" pitchFamily="34" charset="0"/>
                <a:ea typeface="Calibri" panose="020F0502020204030204" pitchFamily="34" charset="0"/>
                <a:cs typeface="Arial" panose="020B0604020202020204" pitchFamily="34" charset="0"/>
              </a:rPr>
              <a:t> The engagement framework outlines the blueprint adoption process in a way that’s easy, clear and consistent – so your people can realise the maximum value of adopting the new ways of working faster.</a:t>
            </a:r>
          </a:p>
          <a:p>
            <a:pPr marL="342900" lvl="0" indent="-342900">
              <a:lnSpc>
                <a:spcPct val="150000"/>
              </a:lnSpc>
              <a:buFont typeface="+mj-lt"/>
              <a:buAutoNum type="arabicPeriod"/>
              <a:tabLst>
                <a:tab pos="457200" algn="l"/>
              </a:tabLst>
            </a:pPr>
            <a:r>
              <a:rPr lang="en-AU" sz="1200" b="1" dirty="0">
                <a:solidFill>
                  <a:srgbClr val="313131"/>
                </a:solidFill>
                <a:effectLst/>
                <a:latin typeface="Arial" panose="020B0604020202020204" pitchFamily="34" charset="0"/>
                <a:ea typeface="Calibri" panose="020F0502020204030204" pitchFamily="34" charset="0"/>
                <a:cs typeface="Arial" panose="020B0604020202020204" pitchFamily="34" charset="0"/>
              </a:rPr>
              <a:t>Self-directed:</a:t>
            </a:r>
            <a:r>
              <a:rPr lang="en-AU" sz="1200" dirty="0">
                <a:solidFill>
                  <a:srgbClr val="313131"/>
                </a:solidFill>
                <a:effectLst/>
                <a:latin typeface="Arial" panose="020B0604020202020204" pitchFamily="34" charset="0"/>
                <a:ea typeface="Calibri" panose="020F0502020204030204" pitchFamily="34" charset="0"/>
                <a:cs typeface="Arial" panose="020B0604020202020204" pitchFamily="34" charset="0"/>
              </a:rPr>
              <a:t> The engagement framework is designed to support your agency’s self-discovery, so you can use the engagement framework in your technology environment based on your agency’s objectives. </a:t>
            </a:r>
          </a:p>
          <a:p>
            <a:pPr marL="342900" lvl="0" indent="-342900">
              <a:lnSpc>
                <a:spcPct val="150000"/>
              </a:lnSpc>
              <a:buFont typeface="+mj-lt"/>
              <a:buAutoNum type="arabicPeriod"/>
              <a:tabLst>
                <a:tab pos="457200" algn="l"/>
              </a:tabLst>
            </a:pPr>
            <a:r>
              <a:rPr lang="en-AU" sz="1200" b="1" dirty="0">
                <a:solidFill>
                  <a:srgbClr val="313131"/>
                </a:solidFill>
                <a:effectLst/>
                <a:latin typeface="Arial" panose="020B0604020202020204" pitchFamily="34" charset="0"/>
                <a:ea typeface="Calibri" panose="020F0502020204030204" pitchFamily="34" charset="0"/>
                <a:cs typeface="Arial" panose="020B0604020202020204" pitchFamily="34" charset="0"/>
              </a:rPr>
              <a:t>Relevant:</a:t>
            </a:r>
            <a:r>
              <a:rPr lang="en-AU" sz="1200" dirty="0">
                <a:solidFill>
                  <a:srgbClr val="313131"/>
                </a:solidFill>
                <a:effectLst/>
                <a:latin typeface="Arial" panose="020B0604020202020204" pitchFamily="34" charset="0"/>
                <a:ea typeface="Calibri" panose="020F0502020204030204" pitchFamily="34" charset="0"/>
                <a:cs typeface="Arial" panose="020B0604020202020204" pitchFamily="34" charset="0"/>
              </a:rPr>
              <a:t> The framework supports you to understand and link existing people, process and technology initiatives to the engagement framework, so it’s aligned with your needs. </a:t>
            </a:r>
          </a:p>
          <a:p>
            <a:pPr marL="342900" lvl="0" indent="-342900">
              <a:lnSpc>
                <a:spcPct val="150000"/>
              </a:lnSpc>
              <a:buFont typeface="+mj-lt"/>
              <a:buAutoNum type="arabicPeriod"/>
              <a:tabLst>
                <a:tab pos="457200" algn="l"/>
              </a:tabLst>
            </a:pPr>
            <a:r>
              <a:rPr lang="en-AU" sz="1200" b="1" dirty="0">
                <a:solidFill>
                  <a:srgbClr val="313131"/>
                </a:solidFill>
                <a:effectLst/>
                <a:latin typeface="Arial" panose="020B0604020202020204" pitchFamily="34" charset="0"/>
                <a:ea typeface="Calibri" panose="020F0502020204030204" pitchFamily="34" charset="0"/>
                <a:cs typeface="Arial" panose="020B0604020202020204" pitchFamily="34" charset="0"/>
              </a:rPr>
              <a:t>Flexible:</a:t>
            </a:r>
            <a:r>
              <a:rPr lang="en-AU" sz="1200" dirty="0">
                <a:solidFill>
                  <a:srgbClr val="313131"/>
                </a:solidFill>
                <a:effectLst/>
                <a:latin typeface="Arial" panose="020B0604020202020204" pitchFamily="34" charset="0"/>
                <a:ea typeface="Calibri" panose="020F0502020204030204" pitchFamily="34" charset="0"/>
                <a:cs typeface="Arial" panose="020B0604020202020204" pitchFamily="34" charset="0"/>
              </a:rPr>
              <a:t> We understand that each agency’s circumstances and starting points are different, so each phase in the engagement framework is flexible to enable you to navigate the process in line with your agency’s needs. </a:t>
            </a:r>
          </a:p>
          <a:p>
            <a:pPr marL="342900" lvl="0" indent="-342900">
              <a:lnSpc>
                <a:spcPct val="150000"/>
              </a:lnSpc>
              <a:buFont typeface="+mj-lt"/>
              <a:buAutoNum type="arabicPeriod"/>
              <a:tabLst>
                <a:tab pos="457200" algn="l"/>
              </a:tabLst>
            </a:pPr>
            <a:r>
              <a:rPr lang="en-AU" sz="1200" b="1" dirty="0">
                <a:solidFill>
                  <a:srgbClr val="313131"/>
                </a:solidFill>
                <a:effectLst/>
                <a:latin typeface="Arial" panose="020B0604020202020204" pitchFamily="34" charset="0"/>
                <a:ea typeface="Calibri" panose="020F0502020204030204" pitchFamily="34" charset="0"/>
                <a:cs typeface="Arial" panose="020B0604020202020204" pitchFamily="34" charset="0"/>
              </a:rPr>
              <a:t>Proven:</a:t>
            </a:r>
            <a:r>
              <a:rPr lang="en-AU" sz="1200" dirty="0">
                <a:solidFill>
                  <a:srgbClr val="313131"/>
                </a:solidFill>
                <a:effectLst/>
                <a:latin typeface="Arial" panose="020B0604020202020204" pitchFamily="34" charset="0"/>
                <a:ea typeface="Calibri" panose="020F0502020204030204" pitchFamily="34" charset="0"/>
                <a:cs typeface="Arial" panose="020B0604020202020204" pitchFamily="34" charset="0"/>
              </a:rPr>
              <a:t> The engagement framework outlines a validated Whole of Government approach that the DTA recommends for agencies to use.</a:t>
            </a:r>
          </a:p>
        </p:txBody>
      </p:sp>
      <p:cxnSp>
        <p:nvCxnSpPr>
          <p:cNvPr id="22" name="Straight Connector 21">
            <a:extLst>
              <a:ext uri="{FF2B5EF4-FFF2-40B4-BE49-F238E27FC236}">
                <a16:creationId xmlns:a16="http://schemas.microsoft.com/office/drawing/2014/main" id="{39E47D9F-18C3-4077-994E-9ABD340934FC}"/>
              </a:ext>
            </a:extLst>
          </p:cNvPr>
          <p:cNvCxnSpPr>
            <a:cxnSpLocks/>
          </p:cNvCxnSpPr>
          <p:nvPr/>
        </p:nvCxnSpPr>
        <p:spPr>
          <a:xfrm>
            <a:off x="572202" y="1768875"/>
            <a:ext cx="1477979" cy="0"/>
          </a:xfrm>
          <a:prstGeom prst="line">
            <a:avLst/>
          </a:prstGeom>
          <a:ln w="57150">
            <a:solidFill>
              <a:srgbClr val="45C2F0"/>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C4966C7-CC6C-4815-B14E-2F642C51B84E}"/>
              </a:ext>
            </a:extLst>
          </p:cNvPr>
          <p:cNvSpPr txBox="1"/>
          <p:nvPr/>
        </p:nvSpPr>
        <p:spPr>
          <a:xfrm>
            <a:off x="437071" y="366616"/>
            <a:ext cx="10508131" cy="46166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400" b="1" dirty="0">
                <a:solidFill>
                  <a:prstClr val="white"/>
                </a:solidFill>
                <a:latin typeface="Arial"/>
                <a:cs typeface="Arial"/>
              </a:rPr>
              <a:t>Design principles</a:t>
            </a:r>
            <a:endParaRPr kumimoji="0" lang="en-AU" sz="2400" b="0" i="0" u="none" strike="noStrike" kern="1200" cap="none" spc="0" normalizeH="0" baseline="0" noProof="0" dirty="0">
              <a:ln>
                <a:noFill/>
              </a:ln>
              <a:solidFill>
                <a:prstClr val="white"/>
              </a:solidFill>
              <a:effectLst/>
              <a:uLnTx/>
              <a:uFillTx/>
              <a:latin typeface="Arial"/>
              <a:ea typeface="+mn-ea"/>
              <a:cs typeface="Arial"/>
            </a:endParaRPr>
          </a:p>
        </p:txBody>
      </p:sp>
    </p:spTree>
    <p:extLst>
      <p:ext uri="{BB962C8B-B14F-4D97-AF65-F5344CB8AC3E}">
        <p14:creationId xmlns:p14="http://schemas.microsoft.com/office/powerpoint/2010/main" val="28952257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DTA">
      <a:dk1>
        <a:srgbClr val="000000"/>
      </a:dk1>
      <a:lt1>
        <a:sysClr val="window" lastClr="FFFFFF"/>
      </a:lt1>
      <a:dk2>
        <a:srgbClr val="414141"/>
      </a:dk2>
      <a:lt2>
        <a:srgbClr val="A2A2A2"/>
      </a:lt2>
      <a:accent1>
        <a:srgbClr val="5F43AC"/>
      </a:accent1>
      <a:accent2>
        <a:srgbClr val="4472C4"/>
      </a:accent2>
      <a:accent3>
        <a:srgbClr val="45C2F0"/>
      </a:accent3>
      <a:accent4>
        <a:srgbClr val="197593"/>
      </a:accent4>
      <a:accent5>
        <a:srgbClr val="32A556"/>
      </a:accent5>
      <a:accent6>
        <a:srgbClr val="C91978"/>
      </a:accent6>
      <a:hlink>
        <a:srgbClr val="45C2F0"/>
      </a:hlink>
      <a:folHlink>
        <a:srgbClr val="EE652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cordClass xmlns="ebcd6243-c41e-4d26-9c49-501914ff34cc" xsi:nil="true"/>
    <b647e5b7090c4d0ea7790e4632ed6396 xmlns="ebcd6243-c41e-4d26-9c49-501914ff34cc">
      <Terms xmlns="http://schemas.microsoft.com/office/infopath/2007/PartnerControls">
        <TermInfo xmlns="http://schemas.microsoft.com/office/infopath/2007/PartnerControls">
          <TermName xmlns="http://schemas.microsoft.com/office/infopath/2007/PartnerControls">Digital Platforms</TermName>
          <TermId xmlns="http://schemas.microsoft.com/office/infopath/2007/PartnerControls">8ffa535f-2428-435e-8163-676b28c81e69</TermId>
        </TermInfo>
      </Terms>
    </b647e5b7090c4d0ea7790e4632ed6396>
    <RecordPhysical xmlns="ebcd6243-c41e-4d26-9c49-501914ff34cc" xsi:nil="true"/>
    <PMC_path xmlns="ebcd6243-c41e-4d26-9c49-501914ff34cc" xsi:nil="true"/>
    <_Status xmlns="http://schemas.microsoft.com/sharepoint/v3/fields">Not Started</_Status>
    <RecordReferenceNumber xmlns="ebcd6243-c41e-4d26-9c49-501914ff34cc" xsi:nil="true"/>
    <Retention_Date xmlns="ebcd6243-c41e-4d26-9c49-501914ff34cc" xsi:nil="true"/>
    <b85597615db24de983933c9f5cbbcb6b xmlns="ebcd6243-c41e-4d26-9c49-501914ff34cc">
      <Terms xmlns="http://schemas.microsoft.com/office/infopath/2007/PartnerControls">
        <TermInfo xmlns="http://schemas.microsoft.com/office/infopath/2007/PartnerControls">
          <TermName xmlns="http://schemas.microsoft.com/office/infopath/2007/PartnerControls">Whole of Government Policy</TermName>
          <TermId xmlns="http://schemas.microsoft.com/office/infopath/2007/PartnerControls">2af68908-0ee5-41f6-9be1-80c6fa3231fb</TermId>
        </TermInfo>
      </Terms>
    </b85597615db24de983933c9f5cbbcb6b>
    <TaxCatchAll xmlns="ebcd6243-c41e-4d26-9c49-501914ff34cc">
      <Value>2095</Value>
      <Value>2097</Value>
    </TaxCatchAll>
    <b711542f29d747ea8c29a6428706c10f xmlns="ebcd6243-c41e-4d26-9c49-501914ff34cc">
      <Terms xmlns="http://schemas.microsoft.com/office/infopath/2007/PartnerControls"/>
    </b711542f29d747ea8c29a6428706c10f>
    <DisplayTemplateJSIconUrl xmlns="http://schemas.microsoft.com/sharepoint/v3">
      <Url xsi:nil="true"/>
      <Description xsi:nil="true"/>
    </DisplayTemplateJSIconUrl>
    <RecordLink xmlns="ebcd6243-c41e-4d26-9c49-501914ff34cc">
      <Url xsi:nil="true"/>
      <Description xsi:nil="true"/>
    </RecordLink>
    <TaxKeywordTaxHTField xmlns="0ab4d4a4-881a-4cc8-bd1f-b30696812f0e">
      <Terms xmlns="http://schemas.microsoft.com/office/infopath/2007/PartnerControls"/>
    </TaxKeywordTaxHTField>
    <RecordDate xmlns="ebcd6243-c41e-4d26-9c49-501914ff34cc" xsi:nil="true"/>
    <_dlc_DocId xmlns="ebcd6243-c41e-4d26-9c49-501914ff34cc">DTAP-832338661-13062</_dlc_DocId>
    <_dlc_DocIdUrl xmlns="ebcd6243-c41e-4d26-9c49-501914ff34cc">
      <Url>https://dta1.sharepoint.com/DDD/PHS/PRU/_layouts/15/DocIdRedir.aspx?ID=DTAP-832338661-13062</Url>
      <Description>DTAP-832338661-13062</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TA D Document" ma:contentTypeID="0x010100154814F105A91A4E8B175B0511B39513060081442A0F31064148ACBD4D3ED66A33BD" ma:contentTypeVersion="193" ma:contentTypeDescription="Documents which are primarily but not exclusively associated with the delivery of digital initiatives and platforms across Government." ma:contentTypeScope="" ma:versionID="f6e46693a54e99a83255ec19e973fef0">
  <xsd:schema xmlns:xsd="http://www.w3.org/2001/XMLSchema" xmlns:xs="http://www.w3.org/2001/XMLSchema" xmlns:p="http://schemas.microsoft.com/office/2006/metadata/properties" xmlns:ns1="http://schemas.microsoft.com/sharepoint/v3" xmlns:ns2="http://schemas.microsoft.com/sharepoint/v3/fields" xmlns:ns3="ebcd6243-c41e-4d26-9c49-501914ff34cc" xmlns:ns4="0ab4d4a4-881a-4cc8-bd1f-b30696812f0e" xmlns:ns5="20015e43-dde9-4a25-bdce-72423995a227" targetNamespace="http://schemas.microsoft.com/office/2006/metadata/properties" ma:root="true" ma:fieldsID="6ab4d4d3bbc9de0de0b4b10745a3adbf" ns1:_="" ns2:_="" ns3:_="" ns4:_="" ns5:_="">
    <xsd:import namespace="http://schemas.microsoft.com/sharepoint/v3"/>
    <xsd:import namespace="http://schemas.microsoft.com/sharepoint/v3/fields"/>
    <xsd:import namespace="ebcd6243-c41e-4d26-9c49-501914ff34cc"/>
    <xsd:import namespace="0ab4d4a4-881a-4cc8-bd1f-b30696812f0e"/>
    <xsd:import namespace="20015e43-dde9-4a25-bdce-72423995a227"/>
    <xsd:element name="properties">
      <xsd:complexType>
        <xsd:sequence>
          <xsd:element name="documentManagement">
            <xsd:complexType>
              <xsd:all>
                <xsd:element ref="ns2:_Status" minOccurs="0"/>
                <xsd:element ref="ns1:DisplayTemplateJSIconUrl" minOccurs="0"/>
                <xsd:element ref="ns3:RecordReferenceNumber" minOccurs="0"/>
                <xsd:element ref="ns3:RecordLink" minOccurs="0"/>
                <xsd:element ref="ns3:RecordPhysical" minOccurs="0"/>
                <xsd:element ref="ns3:_dlc_DocIdPersistId" minOccurs="0"/>
                <xsd:element ref="ns3:Retention_Date" minOccurs="0"/>
                <xsd:element ref="ns3:_dlc_DocId" minOccurs="0"/>
                <xsd:element ref="ns3:_dlc_DocIdUrl" minOccurs="0"/>
                <xsd:element ref="ns3:b85597615db24de983933c9f5cbbcb6b" minOccurs="0"/>
                <xsd:element ref="ns3:TaxCatchAll" minOccurs="0"/>
                <xsd:element ref="ns3:TaxCatchAllLabel" minOccurs="0"/>
                <xsd:element ref="ns3:b711542f29d747ea8c29a6428706c10f" minOccurs="0"/>
                <xsd:element ref="ns3:RecordClass" minOccurs="0"/>
                <xsd:element ref="ns3:b647e5b7090c4d0ea7790e4632ed6396" minOccurs="0"/>
                <xsd:element ref="ns3:RecordDate" minOccurs="0"/>
                <xsd:element ref="ns4:TaxKeywordTaxHTField" minOccurs="0"/>
                <xsd:element ref="ns3:PMC_path" minOccurs="0"/>
                <xsd:element ref="ns5:MediaServiceMetadata" minOccurs="0"/>
                <xsd:element ref="ns5:MediaServiceFastMetadata" minOccurs="0"/>
                <xsd:element ref="ns4:SharedWithUsers" minOccurs="0"/>
                <xsd:element ref="ns4:SharedWithDetails" minOccurs="0"/>
                <xsd:element ref="ns5:MediaServiceAutoKeyPoints" minOccurs="0"/>
                <xsd:element ref="ns5:MediaServiceKeyPoints" minOccurs="0"/>
                <xsd:element ref="ns5:MediaServiceAutoTags" minOccurs="0"/>
                <xsd:element ref="ns5:MediaServiceOCR" minOccurs="0"/>
                <xsd:element ref="ns5:MediaServiceGenerationTime" minOccurs="0"/>
                <xsd:element ref="ns5: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DisplayTemplateJSIconUrl" ma:index="7" nillable="true" ma:displayName="Icon" ma:description="Icon to be displayed for this override." ma:format="Image" ma:hidden="true" ma:internalName="DisplayTemplateJSIconUrl"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3" nillable="true" ma:displayName="Status" ma:default="Not Started" ma:hidden="true"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ebcd6243-c41e-4d26-9c49-501914ff34cc" elementFormDefault="qualified">
    <xsd:import namespace="http://schemas.microsoft.com/office/2006/documentManagement/types"/>
    <xsd:import namespace="http://schemas.microsoft.com/office/infopath/2007/PartnerControls"/>
    <xsd:element name="RecordReferenceNumber" ma:index="8" nillable="true" ma:displayName="RecordReferenceNumber" ma:description="Previous record reference form an inherited record set -  used to  isolate the information within the DTA information sources." ma:internalName="RecordReferenceNumber" ma:readOnly="false">
      <xsd:simpleType>
        <xsd:restriction base="dms:Text">
          <xsd:maxLength value="255"/>
        </xsd:restriction>
      </xsd:simpleType>
    </xsd:element>
    <xsd:element name="RecordLink" ma:index="9" nillable="true" ma:displayName="RecordLink" ma:description="Link to general record management details maintained in a centralised database." ma:format="Hyperlink" ma:internalName="RecordLink"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RecordPhysical" ma:index="10" nillable="true" ma:displayName="RecordPhysical" ma:description="Allow for the description of the management of the Physical original of the electronic record including any disposal or short term holding." ma:internalName="RecordPhysical" ma:readOnly="false">
      <xsd:simpleType>
        <xsd:restriction base="dms:Note">
          <xsd:maxLength value="255"/>
        </xsd:restriction>
      </xsd:simpleType>
    </xsd:element>
    <xsd:element name="_dlc_DocIdPersistId" ma:index="11" nillable="true" ma:displayName="Persist ID" ma:description="Keep ID on add." ma:hidden="true" ma:internalName="_dlc_DocIdPersistId" ma:readOnly="true">
      <xsd:simpleType>
        <xsd:restriction base="dms:Boolean"/>
      </xsd:simpleType>
    </xsd:element>
    <xsd:element name="Retention_Date" ma:index="12" nillable="true" ma:displayName="RetentionDate" ma:description="a predetermined retention date from an inherited process" ma:format="DateOnly" ma:internalName="Retention_Date" ma:readOnly="false">
      <xsd:simpleType>
        <xsd:restriction base="dms:DateTime"/>
      </xsd:simpleType>
    </xsd:element>
    <xsd:element name="_dlc_DocId" ma:index="18" nillable="true" ma:displayName="Document ID Value" ma:description="The value of the document ID assigned to this item." ma:internalName="_dlc_DocId" ma:readOnly="true">
      <xsd:simpleType>
        <xsd:restriction base="dms:Text"/>
      </xsd:simpleType>
    </xsd:element>
    <xsd:element name="_dlc_DocIdUrl" ma:index="1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b85597615db24de983933c9f5cbbcb6b" ma:index="20" nillable="true" ma:taxonomy="true" ma:internalName="b85597615db24de983933c9f5cbbcb6b" ma:taxonomyFieldName="Record_x0020_Area" ma:displayName="RecordArea" ma:readOnly="false" ma:default="" ma:fieldId="{b8559761-5db2-4de9-8393-3c9f5cbbcb6b}" ma:sspId="59764c01-d498-4143-a77f-1ab3e72c27cd" ma:termSetId="87dc6e73-cb07-4c11-9880-656c9c7bda15" ma:anchorId="00000000-0000-0000-0000-000000000000" ma:open="false" ma:isKeyword="false">
      <xsd:complexType>
        <xsd:sequence>
          <xsd:element ref="pc:Terms" minOccurs="0" maxOccurs="1"/>
        </xsd:sequence>
      </xsd:complexType>
    </xsd:element>
    <xsd:element name="TaxCatchAll" ma:index="21" nillable="true" ma:displayName="Taxonomy Catch All Column" ma:hidden="true" ma:list="{9877e3de-89f5-47ce-9da7-e6951a8706ce}" ma:internalName="TaxCatchAll" ma:showField="CatchAllData" ma:web="0ab4d4a4-881a-4cc8-bd1f-b30696812f0e">
      <xsd:complexType>
        <xsd:complexContent>
          <xsd:extension base="dms:MultiChoiceLookup">
            <xsd:sequence>
              <xsd:element name="Value" type="dms:Lookup" maxOccurs="unbounded" minOccurs="0" nillable="true"/>
            </xsd:sequence>
          </xsd:extension>
        </xsd:complexContent>
      </xsd:complexType>
    </xsd:element>
    <xsd:element name="TaxCatchAllLabel" ma:index="22" nillable="true" ma:displayName="Taxonomy Catch All Column1" ma:hidden="true" ma:list="{9877e3de-89f5-47ce-9da7-e6951a8706ce}" ma:internalName="TaxCatchAllLabel" ma:readOnly="true" ma:showField="CatchAllDataLabel" ma:web="0ab4d4a4-881a-4cc8-bd1f-b30696812f0e">
      <xsd:complexType>
        <xsd:complexContent>
          <xsd:extension base="dms:MultiChoiceLookup">
            <xsd:sequence>
              <xsd:element name="Value" type="dms:Lookup" maxOccurs="unbounded" minOccurs="0" nillable="true"/>
            </xsd:sequence>
          </xsd:extension>
        </xsd:complexContent>
      </xsd:complexType>
    </xsd:element>
    <xsd:element name="b711542f29d747ea8c29a6428706c10f" ma:index="24" nillable="true" ma:taxonomy="true" ma:internalName="b711542f29d747ea8c29a6428706c10f" ma:taxonomyFieldName="InformationManagement" ma:displayName="InformationManagement" ma:readOnly="false" ma:default="" ma:fieldId="{b711542f-29d7-47ea-8c29-a6428706c10f}" ma:sspId="59764c01-d498-4143-a77f-1ab3e72c27cd" ma:termSetId="a4ea0a64-7d5b-44e0-af49-0d62d2a3e7e5" ma:anchorId="00000000-0000-0000-0000-000000000000" ma:open="false" ma:isKeyword="false">
      <xsd:complexType>
        <xsd:sequence>
          <xsd:element ref="pc:Terms" minOccurs="0" maxOccurs="1"/>
        </xsd:sequence>
      </xsd:complexType>
    </xsd:element>
    <xsd:element name="RecordClass" ma:index="25" nillable="true" ma:displayName="RecordClass" ma:description="Specific record classification based on previous determination or specific action from DTA" ma:internalName="RecordClass" ma:readOnly="false">
      <xsd:simpleType>
        <xsd:restriction base="dms:Text">
          <xsd:maxLength value="255"/>
        </xsd:restriction>
      </xsd:simpleType>
    </xsd:element>
    <xsd:element name="b647e5b7090c4d0ea7790e4632ed6396" ma:index="26" nillable="true" ma:taxonomy="true" ma:internalName="b647e5b7090c4d0ea7790e4632ed6396" ma:taxonomyFieldName="RecordType" ma:displayName="RecordType" ma:readOnly="false" ma:default="" ma:fieldId="{b647e5b7-090c-4d0e-a779-0e4632ed6396}" ma:sspId="59764c01-d498-4143-a77f-1ab3e72c27cd" ma:termSetId="267f5c2d-7708-476f-905c-b72d04c4d049" ma:anchorId="00000000-0000-0000-0000-000000000000" ma:open="false" ma:isKeyword="false">
      <xsd:complexType>
        <xsd:sequence>
          <xsd:element ref="pc:Terms" minOccurs="0" maxOccurs="1"/>
        </xsd:sequence>
      </xsd:complexType>
    </xsd:element>
    <xsd:element name="RecordDate" ma:index="27" nillable="true" ma:displayName="RecordDate" ma:description="The allocation of a specific date on which to  calculate the retention time within the record management system.  Used when the relevant date is not a typical  system driven created/modified type date." ma:format="DateOnly" ma:internalName="RecordDate" ma:readOnly="false">
      <xsd:simpleType>
        <xsd:restriction base="dms:DateTime"/>
      </xsd:simpleType>
    </xsd:element>
    <xsd:element name="PMC_path" ma:index="30" nillable="true" ma:displayName="PMC_path" ma:description="the original path of the file in PMC network drive prior to migration to O365" ma:internalName="PMC_path"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ab4d4a4-881a-4cc8-bd1f-b30696812f0e" elementFormDefault="qualified">
    <xsd:import namespace="http://schemas.microsoft.com/office/2006/documentManagement/types"/>
    <xsd:import namespace="http://schemas.microsoft.com/office/infopath/2007/PartnerControls"/>
    <xsd:element name="TaxKeywordTaxHTField" ma:index="28" nillable="true" ma:taxonomy="true" ma:internalName="TaxKeywordTaxHTField" ma:taxonomyFieldName="TaxKeyword" ma:displayName="Enterprise Keywords" ma:fieldId="{23f27201-bee3-471e-b2e7-b64fd8b7ca38}" ma:taxonomyMulti="true" ma:sspId="59764c01-d498-4143-a77f-1ab3e72c27cd" ma:termSetId="00000000-0000-0000-0000-000000000000" ma:anchorId="00000000-0000-0000-0000-000000000000" ma:open="true" ma:isKeyword="true">
      <xsd:complexType>
        <xsd:sequence>
          <xsd:element ref="pc:Terms" minOccurs="0" maxOccurs="1"/>
        </xsd:sequence>
      </xsd:complexType>
    </xsd:element>
    <xsd:element name="SharedWithUsers" ma:index="3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0015e43-dde9-4a25-bdce-72423995a227" elementFormDefault="qualified">
    <xsd:import namespace="http://schemas.microsoft.com/office/2006/documentManagement/types"/>
    <xsd:import namespace="http://schemas.microsoft.com/office/infopath/2007/PartnerControls"/>
    <xsd:element name="MediaServiceMetadata" ma:index="31" nillable="true" ma:displayName="MediaServiceMetadata" ma:hidden="true" ma:internalName="MediaServiceMetadata" ma:readOnly="true">
      <xsd:simpleType>
        <xsd:restriction base="dms:Note"/>
      </xsd:simpleType>
    </xsd:element>
    <xsd:element name="MediaServiceFastMetadata" ma:index="32" nillable="true" ma:displayName="MediaServiceFastMetadata" ma:hidden="true" ma:internalName="MediaServiceFastMetadata" ma:readOnly="true">
      <xsd:simpleType>
        <xsd:restriction base="dms:Note"/>
      </xsd:simpleType>
    </xsd:element>
    <xsd:element name="MediaServiceAutoKeyPoints" ma:index="35" nillable="true" ma:displayName="MediaServiceAutoKeyPoints" ma:hidden="true" ma:internalName="MediaServiceAutoKeyPoints" ma:readOnly="true">
      <xsd:simpleType>
        <xsd:restriction base="dms:Note"/>
      </xsd:simpleType>
    </xsd:element>
    <xsd:element name="MediaServiceKeyPoints" ma:index="36" nillable="true" ma:displayName="KeyPoints" ma:internalName="MediaServiceKeyPoints" ma:readOnly="true">
      <xsd:simpleType>
        <xsd:restriction base="dms:Note">
          <xsd:maxLength value="255"/>
        </xsd:restriction>
      </xsd:simpleType>
    </xsd:element>
    <xsd:element name="MediaServiceAutoTags" ma:index="37" nillable="true" ma:displayName="Tags" ma:internalName="MediaServiceAutoTags" ma:readOnly="true">
      <xsd:simpleType>
        <xsd:restriction base="dms:Text"/>
      </xsd:simpleType>
    </xsd:element>
    <xsd:element name="MediaServiceOCR" ma:index="38" nillable="true" ma:displayName="Extracted Text" ma:internalName="MediaServiceOCR" ma:readOnly="true">
      <xsd:simpleType>
        <xsd:restriction base="dms:Note">
          <xsd:maxLength value="255"/>
        </xsd:restriction>
      </xsd:simpleType>
    </xsd:element>
    <xsd:element name="MediaServiceGenerationTime" ma:index="39" nillable="true" ma:displayName="MediaServiceGenerationTime" ma:hidden="true" ma:internalName="MediaServiceGenerationTime" ma:readOnly="true">
      <xsd:simpleType>
        <xsd:restriction base="dms:Text"/>
      </xsd:simpleType>
    </xsd:element>
    <xsd:element name="MediaServiceEventHashCode" ma:index="40"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displayName="Title"/>
        <xsd:element ref="dc:subject" minOccurs="0" maxOccurs="1"/>
        <xsd:element ref="dc:description" minOccurs="0" maxOccurs="1" ma:displayName="Comment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64A8A66-80CB-4B23-9600-56BD4BCF1BEB}">
  <ds:schemaRefs>
    <ds:schemaRef ds:uri="http://schemas.microsoft.com/sharepoint/events"/>
  </ds:schemaRefs>
</ds:datastoreItem>
</file>

<file path=customXml/itemProps2.xml><?xml version="1.0" encoding="utf-8"?>
<ds:datastoreItem xmlns:ds="http://schemas.openxmlformats.org/officeDocument/2006/customXml" ds:itemID="{50972E3A-C841-46BC-8939-C95CD62160BE}">
  <ds:schemaRefs>
    <ds:schemaRef ds:uri="http://schemas.microsoft.com/sharepoint/v3/contenttype/forms"/>
  </ds:schemaRefs>
</ds:datastoreItem>
</file>

<file path=customXml/itemProps3.xml><?xml version="1.0" encoding="utf-8"?>
<ds:datastoreItem xmlns:ds="http://schemas.openxmlformats.org/officeDocument/2006/customXml" ds:itemID="{9502C19D-2C88-4DEB-BDE1-9A3B9CD920C3}">
  <ds:schemaRefs>
    <ds:schemaRef ds:uri="ebcd6243-c41e-4d26-9c49-501914ff34cc"/>
    <ds:schemaRef ds:uri="http://www.w3.org/XML/1998/namespace"/>
    <ds:schemaRef ds:uri="http://schemas.microsoft.com/office/2006/documentManagement/types"/>
    <ds:schemaRef ds:uri="http://schemas.microsoft.com/sharepoint/v3"/>
    <ds:schemaRef ds:uri="http://purl.org/dc/dcmitype/"/>
    <ds:schemaRef ds:uri="0ab4d4a4-881a-4cc8-bd1f-b30696812f0e"/>
    <ds:schemaRef ds:uri="http://purl.org/dc/terms/"/>
    <ds:schemaRef ds:uri="http://purl.org/dc/elements/1.1/"/>
    <ds:schemaRef ds:uri="http://schemas.microsoft.com/sharepoint/v3/fields"/>
    <ds:schemaRef ds:uri="http://schemas.microsoft.com/office/infopath/2007/PartnerControls"/>
    <ds:schemaRef ds:uri="http://schemas.openxmlformats.org/package/2006/metadata/core-properties"/>
    <ds:schemaRef ds:uri="20015e43-dde9-4a25-bdce-72423995a227"/>
    <ds:schemaRef ds:uri="http://schemas.microsoft.com/office/2006/metadata/properties"/>
  </ds:schemaRefs>
</ds:datastoreItem>
</file>

<file path=customXml/itemProps4.xml><?xml version="1.0" encoding="utf-8"?>
<ds:datastoreItem xmlns:ds="http://schemas.openxmlformats.org/officeDocument/2006/customXml" ds:itemID="{93E4B3DE-9ED5-4E09-A7F5-D19DA29670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sharepoint/v3/fields"/>
    <ds:schemaRef ds:uri="ebcd6243-c41e-4d26-9c49-501914ff34cc"/>
    <ds:schemaRef ds:uri="0ab4d4a4-881a-4cc8-bd1f-b30696812f0e"/>
    <ds:schemaRef ds:uri="20015e43-dde9-4a25-bdce-72423995a2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197</TotalTime>
  <Words>8803</Words>
  <Application>Microsoft Office PowerPoint</Application>
  <PresentationFormat>Widescreen</PresentationFormat>
  <Paragraphs>827</Paragraphs>
  <Slides>30</Slides>
  <Notes>28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30</vt:i4>
      </vt:variant>
    </vt:vector>
  </HeadingPairs>
  <TitlesOfParts>
    <vt:vector size="41" baseType="lpstr">
      <vt:lpstr>Arial</vt:lpstr>
      <vt:lpstr>Calibri</vt:lpstr>
      <vt:lpstr>Calibri Light</vt:lpstr>
      <vt:lpstr>Segoe UI</vt:lpstr>
      <vt:lpstr>Symbol</vt:lpstr>
      <vt:lpstr>Times New Roman</vt:lpstr>
      <vt:lpstr>Wingdings</vt:lpstr>
      <vt:lpstr>Wingdings 2</vt:lpstr>
      <vt:lpstr>Office Theme</vt:lpstr>
      <vt:lpstr>4_Office Theme</vt: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 Ray</dc:creator>
  <cp:lastModifiedBy>Pat Morgan</cp:lastModifiedBy>
  <cp:revision>1</cp:revision>
  <dcterms:created xsi:type="dcterms:W3CDTF">2020-09-07T07:02:27Z</dcterms:created>
  <dcterms:modified xsi:type="dcterms:W3CDTF">2021-08-03T05:42:47Z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0x010100154814F105A91A4E8B175B0511B39513060081442A0F31064148ACBD4D3ED66A33BD</vt:lpwstr>
  </property>
  <property fmtid="{D5CDD505-2E9C-101B-9397-08002B2CF9AE}" pid="3" name="TaxKeyword">
    <vt:lpwstr/>
  </property>
  <property fmtid="{D5CDD505-2E9C-101B-9397-08002B2CF9AE}" pid="4" name="Record Area">
    <vt:lpwstr>2097;#Whole of Government Policy|2af68908-0ee5-41f6-9be1-80c6fa3231fb</vt:lpwstr>
  </property>
  <property fmtid="{D5CDD505-2E9C-101B-9397-08002B2CF9AE}" pid="5" name="RecordType">
    <vt:lpwstr>2095;#Digital Platforms|8ffa535f-2428-435e-8163-676b28c81e69</vt:lpwstr>
  </property>
  <property fmtid="{D5CDD505-2E9C-101B-9397-08002B2CF9AE}" pid="6" name="InformationManagement">
    <vt:lpwstr/>
  </property>
  <property fmtid="{D5CDD505-2E9C-101B-9397-08002B2CF9AE}" pid="7" name="_dlc_DocIdItemGuid">
    <vt:lpwstr>ee80444e-fb54-42a9-a4c7-8b68c2c23564</vt:lpwstr>
  </property>
  <property fmtid="{D5CDD505-2E9C-101B-9397-08002B2CF9AE}" pid="8" name="MSIP_Label_5b482f89-686c-4423-b970-d4c069cb673b_Enabled">
    <vt:lpwstr>True</vt:lpwstr>
  </property>
  <property fmtid="{D5CDD505-2E9C-101B-9397-08002B2CF9AE}" pid="9" name="MSIP_Label_5b482f89-686c-4423-b970-d4c069cb673b_SiteId">
    <vt:lpwstr>f87adb37-069d-44ab-b352-f6d61ecc6db2</vt:lpwstr>
  </property>
  <property fmtid="{D5CDD505-2E9C-101B-9397-08002B2CF9AE}" pid="10" name="MSIP_Label_5b482f89-686c-4423-b970-d4c069cb673b_Owner">
    <vt:lpwstr>Patrick.Morgan@dta.gov.au</vt:lpwstr>
  </property>
  <property fmtid="{D5CDD505-2E9C-101B-9397-08002B2CF9AE}" pid="11" name="MSIP_Label_5b482f89-686c-4423-b970-d4c069cb673b_SetDate">
    <vt:lpwstr>2021-08-02T05:59:57.0544147Z</vt:lpwstr>
  </property>
  <property fmtid="{D5CDD505-2E9C-101B-9397-08002B2CF9AE}" pid="12" name="MSIP_Label_5b482f89-686c-4423-b970-d4c069cb673b_Name">
    <vt:lpwstr>Official</vt:lpwstr>
  </property>
  <property fmtid="{D5CDD505-2E9C-101B-9397-08002B2CF9AE}" pid="13" name="MSIP_Label_5b482f89-686c-4423-b970-d4c069cb673b_Application">
    <vt:lpwstr>Microsoft Azure Information Protection</vt:lpwstr>
  </property>
  <property fmtid="{D5CDD505-2E9C-101B-9397-08002B2CF9AE}" pid="14" name="MSIP_Label_5b482f89-686c-4423-b970-d4c069cb673b_ActionId">
    <vt:lpwstr>d76ce2ae-d678-4ab1-8bbe-23861a2c1813</vt:lpwstr>
  </property>
  <property fmtid="{D5CDD505-2E9C-101B-9397-08002B2CF9AE}" pid="15" name="MSIP_Label_5b482f89-686c-4423-b970-d4c069cb673b_Extended_MSFT_Method">
    <vt:lpwstr>Manual</vt:lpwstr>
  </property>
  <property fmtid="{D5CDD505-2E9C-101B-9397-08002B2CF9AE}" pid="16" name="MSIP_Label_ea60d57e-af5b-4752-ac57-3e4f28ca11dc_Enabled">
    <vt:lpwstr>True</vt:lpwstr>
  </property>
  <property fmtid="{D5CDD505-2E9C-101B-9397-08002B2CF9AE}" pid="17" name="MSIP_Label_ea60d57e-af5b-4752-ac57-3e4f28ca11dc_SiteId">
    <vt:lpwstr>36da45f1-dd2c-4d1f-af13-5abe46b99921</vt:lpwstr>
  </property>
  <property fmtid="{D5CDD505-2E9C-101B-9397-08002B2CF9AE}" pid="18" name="MSIP_Label_ea60d57e-af5b-4752-ac57-3e4f28ca11dc_SetDate">
    <vt:lpwstr>2020-09-07T07:16:24Z</vt:lpwstr>
  </property>
  <property fmtid="{D5CDD505-2E9C-101B-9397-08002B2CF9AE}" pid="19" name="MSIP_Label_ea60d57e-af5b-4752-ac57-3e4f28ca11dc_Name">
    <vt:lpwstr>ea60d57e-af5b-4752-ac57-3e4f28ca11dc</vt:lpwstr>
  </property>
  <property fmtid="{D5CDD505-2E9C-101B-9397-08002B2CF9AE}" pid="20" name="MSIP_Label_ea60d57e-af5b-4752-ac57-3e4f28ca11dc_ActionId">
    <vt:lpwstr>891a124c-5fc9-4d48-bba4-00529f154039</vt:lpwstr>
  </property>
  <property fmtid="{D5CDD505-2E9C-101B-9397-08002B2CF9AE}" pid="21" name="MSIP_Label_ea60d57e-af5b-4752-ac57-3e4f28ca11dc_Extended_MSFT_Method">
    <vt:lpwstr>Automatic</vt:lpwstr>
  </property>
  <property fmtid="{D5CDD505-2E9C-101B-9397-08002B2CF9AE}" pid="22" name="Sensitivity">
    <vt:lpwstr>Official ea60d57e-af5b-4752-ac57-3e4f28ca11dc</vt:lpwstr>
  </property>
</Properties>
</file>